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1" r:id="rId2"/>
  </p:sldMasterIdLst>
  <p:notesMasterIdLst>
    <p:notesMasterId r:id="rId20"/>
  </p:notesMasterIdLst>
  <p:sldIdLst>
    <p:sldId id="259" r:id="rId3"/>
    <p:sldId id="260" r:id="rId4"/>
    <p:sldId id="262" r:id="rId5"/>
    <p:sldId id="273" r:id="rId6"/>
    <p:sldId id="274" r:id="rId7"/>
    <p:sldId id="279" r:id="rId8"/>
    <p:sldId id="266" r:id="rId9"/>
    <p:sldId id="278" r:id="rId10"/>
    <p:sldId id="271" r:id="rId11"/>
    <p:sldId id="280" r:id="rId12"/>
    <p:sldId id="267" r:id="rId13"/>
    <p:sldId id="275" r:id="rId14"/>
    <p:sldId id="270" r:id="rId15"/>
    <p:sldId id="281" r:id="rId16"/>
    <p:sldId id="269" r:id="rId17"/>
    <p:sldId id="268" r:id="rId18"/>
    <p:sldId id="272" r:id="rId19"/>
  </p:sldIdLst>
  <p:sldSz cx="12192000" cy="6858000"/>
  <p:notesSz cx="6858000" cy="9144000"/>
  <p:defaultTextStyle>
    <a:defPPr>
      <a:defRPr lang="zh-CN"/>
    </a:defPPr>
    <a:lvl1pPr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1pPr>
    <a:lvl2pPr marL="4572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2pPr>
    <a:lvl3pPr marL="9144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3pPr>
    <a:lvl4pPr marL="13716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4pPr>
    <a:lvl5pPr marL="18288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9pPr>
  </p:defaultTextStyle>
  <p:extLst>
    <p:ext uri="{EFAFB233-063F-42B5-8137-9DF3F51BA10A}">
      <p15:sldGuideLst xmlns:p15="http://schemas.microsoft.com/office/powerpoint/2012/main">
        <p15:guide id="1" orient="horz" pos="2134">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24FA3"/>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8" d="100"/>
          <a:sy n="108" d="100"/>
        </p:scale>
        <p:origin x="678" y="102"/>
      </p:cViewPr>
      <p:guideLst>
        <p:guide orient="horz" pos="2134"/>
        <p:guide pos="3840"/>
      </p:guideLst>
    </p:cSldViewPr>
  </p:slideViewPr>
  <p:notesTextViewPr>
    <p:cViewPr>
      <p:scale>
        <a:sx n="1" d="1"/>
        <a:sy n="1" d="1"/>
      </p:scale>
      <p:origin x="0" y="0"/>
    </p:cViewPr>
  </p:notesTextViewPr>
  <p:gridSpacing cx="72006" cy="72006"/>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6052CB7-0E52-452B-A930-7A53DE938444}" type="datetimeFigureOut">
              <a:rPr lang="zh-CN" altLang="en-US" smtClean="0"/>
              <a:t>2021/1/6</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3660AEA-481C-485D-9383-43495796C64F}"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914400" y="2130425"/>
            <a:ext cx="10363200" cy="1470025"/>
          </a:xfrm>
        </p:spPr>
        <p:txBody>
          <a:bodyPr/>
          <a:lstStyle/>
          <a:p>
            <a:r>
              <a:rPr lang="zh-CN" altLang="en-US"/>
              <a:t>单击此处编辑母版标题样式</a:t>
            </a:r>
          </a:p>
        </p:txBody>
      </p:sp>
      <p:sp>
        <p:nvSpPr>
          <p:cNvPr id="3" name="副标题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a:t>单击此处编辑母版副标题样式</a:t>
            </a:r>
          </a:p>
        </p:txBody>
      </p:sp>
      <p:sp>
        <p:nvSpPr>
          <p:cNvPr id="4" name="日期占位符 3"/>
          <p:cNvSpPr>
            <a:spLocks noGrp="1" noChangeArrowheads="1"/>
          </p:cNvSpPr>
          <p:nvPr>
            <p:ph type="dt" sz="half" idx="10"/>
          </p:nvPr>
        </p:nvSpPr>
        <p:spPr>
          <a:xfrm>
            <a:off x="838200" y="6356350"/>
            <a:ext cx="2743200" cy="365125"/>
          </a:xfrm>
        </p:spPr>
        <p:txBody>
          <a:bodyPr/>
          <a:lstStyle>
            <a:lvl1pPr>
              <a:defRPr/>
            </a:lvl1pPr>
          </a:lstStyle>
          <a:p>
            <a:pPr>
              <a:defRPr/>
            </a:pPr>
            <a:fld id="{E6A976E3-3042-4E70-8F1D-AEFC8D5F08D2}" type="datetime1">
              <a:rPr lang="zh-CN" altLang="en-US"/>
              <a:t>2021/1/6</a:t>
            </a:fld>
            <a:endParaRPr lang="zh-CN" altLang="en-US" sz="1800">
              <a:solidFill>
                <a:schemeClr val="tx1"/>
              </a:solidFill>
            </a:endParaRPr>
          </a:p>
        </p:txBody>
      </p:sp>
      <p:sp>
        <p:nvSpPr>
          <p:cNvPr id="5" name="页脚占位符 4"/>
          <p:cNvSpPr>
            <a:spLocks noGrp="1" noChangeArrowheads="1"/>
          </p:cNvSpPr>
          <p:nvPr>
            <p:ph type="ftr" sz="quarter" idx="11"/>
          </p:nvPr>
        </p:nvSpPr>
        <p:spPr>
          <a:xfrm>
            <a:off x="4038600" y="6356350"/>
            <a:ext cx="4114800" cy="365125"/>
          </a:xfrm>
        </p:spPr>
        <p:txBody>
          <a:bodyPr/>
          <a:lstStyle>
            <a:lvl1pPr>
              <a:defRPr/>
            </a:lvl1pPr>
          </a:lstStyle>
          <a:p>
            <a:pPr>
              <a:defRPr/>
            </a:pPr>
            <a:endParaRPr lang="zh-CN" altLang="zh-CN"/>
          </a:p>
        </p:txBody>
      </p:sp>
      <p:sp>
        <p:nvSpPr>
          <p:cNvPr id="6" name="灯片编号占位符 5"/>
          <p:cNvSpPr>
            <a:spLocks noGrp="1" noChangeArrowheads="1"/>
          </p:cNvSpPr>
          <p:nvPr>
            <p:ph type="sldNum" sz="quarter" idx="12"/>
          </p:nvPr>
        </p:nvSpPr>
        <p:spPr>
          <a:xfrm>
            <a:off x="8610600" y="6356350"/>
            <a:ext cx="2743200" cy="365125"/>
          </a:xfrm>
        </p:spPr>
        <p:txBody>
          <a:bodyPr/>
          <a:lstStyle>
            <a:lvl1pPr>
              <a:defRPr/>
            </a:lvl1pPr>
          </a:lstStyle>
          <a:p>
            <a:pPr>
              <a:defRPr/>
            </a:pPr>
            <a:fld id="{BB1A4A58-2CEB-4A70-9104-DB462D79A300}" type="slidenum">
              <a:rPr lang="zh-CN" altLang="en-US"/>
              <a:t>‹#›</a:t>
            </a:fld>
            <a:endParaRPr lang="zh-CN" altLang="en-US" sz="1800">
              <a:solidFill>
                <a:schemeClr val="tx1"/>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5"/>
            <a:ext cx="10515600" cy="1325563"/>
          </a:xfrm>
        </p:spPr>
        <p:txBody>
          <a:bodyPr/>
          <a:lstStyle/>
          <a:p>
            <a:r>
              <a:rPr lang="zh-CN" altLang="en-US"/>
              <a:t>单击此处编辑母版标题样式</a:t>
            </a:r>
          </a:p>
        </p:txBody>
      </p:sp>
      <p:sp>
        <p:nvSpPr>
          <p:cNvPr id="3" name="竖排文字占位符 2"/>
          <p:cNvSpPr>
            <a:spLocks noGrp="1"/>
          </p:cNvSpPr>
          <p:nvPr>
            <p:ph type="body" orient="vert" idx="1"/>
          </p:nvPr>
        </p:nvSpPr>
        <p:spPr>
          <a:xfrm>
            <a:off x="838200" y="1825625"/>
            <a:ext cx="10515600" cy="4351338"/>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noChangeArrowheads="1"/>
          </p:cNvSpPr>
          <p:nvPr>
            <p:ph type="dt" sz="half" idx="10"/>
          </p:nvPr>
        </p:nvSpPr>
        <p:spPr>
          <a:xfrm>
            <a:off x="838200" y="6356350"/>
            <a:ext cx="2743200" cy="365125"/>
          </a:xfrm>
        </p:spPr>
        <p:txBody>
          <a:bodyPr/>
          <a:lstStyle>
            <a:lvl1pPr>
              <a:defRPr/>
            </a:lvl1pPr>
          </a:lstStyle>
          <a:p>
            <a:pPr>
              <a:defRPr/>
            </a:pPr>
            <a:fld id="{37860558-AAAE-44AC-BF7C-98E38AFDC8A9}" type="datetime1">
              <a:rPr lang="zh-CN" altLang="en-US"/>
              <a:t>2021/1/6</a:t>
            </a:fld>
            <a:endParaRPr lang="zh-CN" altLang="en-US" sz="1800">
              <a:solidFill>
                <a:schemeClr val="tx1"/>
              </a:solidFill>
            </a:endParaRPr>
          </a:p>
        </p:txBody>
      </p:sp>
      <p:sp>
        <p:nvSpPr>
          <p:cNvPr id="5" name="页脚占位符 4"/>
          <p:cNvSpPr>
            <a:spLocks noGrp="1" noChangeArrowheads="1"/>
          </p:cNvSpPr>
          <p:nvPr>
            <p:ph type="ftr" sz="quarter" idx="11"/>
          </p:nvPr>
        </p:nvSpPr>
        <p:spPr>
          <a:xfrm>
            <a:off x="4038600" y="6356350"/>
            <a:ext cx="4114800" cy="365125"/>
          </a:xfrm>
        </p:spPr>
        <p:txBody>
          <a:bodyPr/>
          <a:lstStyle>
            <a:lvl1pPr>
              <a:defRPr/>
            </a:lvl1pPr>
          </a:lstStyle>
          <a:p>
            <a:pPr>
              <a:defRPr/>
            </a:pPr>
            <a:endParaRPr lang="zh-CN" altLang="zh-CN"/>
          </a:p>
        </p:txBody>
      </p:sp>
      <p:sp>
        <p:nvSpPr>
          <p:cNvPr id="6" name="灯片编号占位符 5"/>
          <p:cNvSpPr>
            <a:spLocks noGrp="1" noChangeArrowheads="1"/>
          </p:cNvSpPr>
          <p:nvPr>
            <p:ph type="sldNum" sz="quarter" idx="12"/>
          </p:nvPr>
        </p:nvSpPr>
        <p:spPr>
          <a:xfrm>
            <a:off x="8610600" y="6356350"/>
            <a:ext cx="2743200" cy="365125"/>
          </a:xfrm>
        </p:spPr>
        <p:txBody>
          <a:bodyPr/>
          <a:lstStyle>
            <a:lvl1pPr>
              <a:defRPr/>
            </a:lvl1pPr>
          </a:lstStyle>
          <a:p>
            <a:pPr>
              <a:defRPr/>
            </a:pPr>
            <a:fld id="{DF94DA8C-564C-458B-9B05-E5BA9D9971EC}" type="slidenum">
              <a:rPr lang="zh-CN" altLang="en-US"/>
              <a:t>‹#›</a:t>
            </a:fld>
            <a:endParaRPr lang="zh-CN" altLang="en-US" sz="1800">
              <a:solidFill>
                <a:schemeClr val="tx1"/>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noChangeArrowheads="1"/>
          </p:cNvSpPr>
          <p:nvPr>
            <p:ph type="dt" sz="half" idx="10"/>
          </p:nvPr>
        </p:nvSpPr>
        <p:spPr>
          <a:xfrm>
            <a:off x="838200" y="6356350"/>
            <a:ext cx="2743200" cy="365125"/>
          </a:xfrm>
        </p:spPr>
        <p:txBody>
          <a:bodyPr/>
          <a:lstStyle>
            <a:lvl1pPr>
              <a:defRPr/>
            </a:lvl1pPr>
          </a:lstStyle>
          <a:p>
            <a:pPr>
              <a:defRPr/>
            </a:pPr>
            <a:fld id="{A766ABC7-A051-42B9-977E-464165565ADA}" type="datetime1">
              <a:rPr lang="zh-CN" altLang="en-US"/>
              <a:t>2021/1/6</a:t>
            </a:fld>
            <a:endParaRPr lang="zh-CN" altLang="en-US" sz="1800">
              <a:solidFill>
                <a:schemeClr val="tx1"/>
              </a:solidFill>
            </a:endParaRPr>
          </a:p>
        </p:txBody>
      </p:sp>
      <p:sp>
        <p:nvSpPr>
          <p:cNvPr id="5" name="页脚占位符 4"/>
          <p:cNvSpPr>
            <a:spLocks noGrp="1" noChangeArrowheads="1"/>
          </p:cNvSpPr>
          <p:nvPr>
            <p:ph type="ftr" sz="quarter" idx="11"/>
          </p:nvPr>
        </p:nvSpPr>
        <p:spPr>
          <a:xfrm>
            <a:off x="4038600" y="6356350"/>
            <a:ext cx="4114800" cy="365125"/>
          </a:xfrm>
        </p:spPr>
        <p:txBody>
          <a:bodyPr/>
          <a:lstStyle>
            <a:lvl1pPr>
              <a:defRPr/>
            </a:lvl1pPr>
          </a:lstStyle>
          <a:p>
            <a:pPr>
              <a:defRPr/>
            </a:pPr>
            <a:endParaRPr lang="zh-CN" altLang="zh-CN"/>
          </a:p>
        </p:txBody>
      </p:sp>
      <p:sp>
        <p:nvSpPr>
          <p:cNvPr id="6" name="灯片编号占位符 5"/>
          <p:cNvSpPr>
            <a:spLocks noGrp="1" noChangeArrowheads="1"/>
          </p:cNvSpPr>
          <p:nvPr>
            <p:ph type="sldNum" sz="quarter" idx="12"/>
          </p:nvPr>
        </p:nvSpPr>
        <p:spPr>
          <a:xfrm>
            <a:off x="8610600" y="6356350"/>
            <a:ext cx="2743200" cy="365125"/>
          </a:xfrm>
        </p:spPr>
        <p:txBody>
          <a:bodyPr/>
          <a:lstStyle>
            <a:lvl1pPr>
              <a:defRPr/>
            </a:lvl1pPr>
          </a:lstStyle>
          <a:p>
            <a:pPr>
              <a:defRPr/>
            </a:pPr>
            <a:fld id="{7DB90986-6D78-4437-BD50-C2E964DDA693}" type="slidenum">
              <a:rPr lang="zh-CN" altLang="en-US"/>
              <a:t>‹#›</a:t>
            </a:fld>
            <a:endParaRPr lang="zh-CN" altLang="en-US" sz="1800">
              <a:solidFill>
                <a:schemeClr val="tx1"/>
              </a:solidFil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5"/>
            <a:ext cx="10515600" cy="1325563"/>
          </a:xfrm>
        </p:spPr>
        <p:txBody>
          <a:bodyPr/>
          <a:lstStyle/>
          <a:p>
            <a:r>
              <a:rPr lang="zh-CN" altLang="en-US"/>
              <a:t>单击此处编辑母版标题样式</a:t>
            </a:r>
          </a:p>
        </p:txBody>
      </p:sp>
      <p:sp>
        <p:nvSpPr>
          <p:cNvPr id="3" name="日期占位符 3"/>
          <p:cNvSpPr>
            <a:spLocks noGrp="1" noChangeArrowheads="1"/>
          </p:cNvSpPr>
          <p:nvPr>
            <p:ph type="dt" sz="half" idx="10"/>
          </p:nvPr>
        </p:nvSpPr>
        <p:spPr>
          <a:xfrm>
            <a:off x="838200" y="6356350"/>
            <a:ext cx="2743200" cy="365125"/>
          </a:xfrm>
        </p:spPr>
        <p:txBody>
          <a:bodyPr/>
          <a:lstStyle>
            <a:lvl1pPr>
              <a:defRPr/>
            </a:lvl1pPr>
          </a:lstStyle>
          <a:p>
            <a:pPr>
              <a:defRPr/>
            </a:pPr>
            <a:fld id="{0BAC0FD7-E08B-41F2-B480-6BA907759326}" type="datetime1">
              <a:rPr lang="zh-CN" altLang="en-US"/>
              <a:t>2021/1/6</a:t>
            </a:fld>
            <a:endParaRPr lang="zh-CN" altLang="en-US" sz="1800">
              <a:solidFill>
                <a:schemeClr val="tx1"/>
              </a:solidFill>
            </a:endParaRPr>
          </a:p>
        </p:txBody>
      </p:sp>
      <p:sp>
        <p:nvSpPr>
          <p:cNvPr id="4" name="页脚占位符 4"/>
          <p:cNvSpPr>
            <a:spLocks noGrp="1" noChangeArrowheads="1"/>
          </p:cNvSpPr>
          <p:nvPr>
            <p:ph type="ftr" sz="quarter" idx="11"/>
          </p:nvPr>
        </p:nvSpPr>
        <p:spPr>
          <a:xfrm>
            <a:off x="4038600" y="6356350"/>
            <a:ext cx="4114800" cy="365125"/>
          </a:xfrm>
        </p:spPr>
        <p:txBody>
          <a:bodyPr/>
          <a:lstStyle>
            <a:lvl1pPr>
              <a:defRPr/>
            </a:lvl1pPr>
          </a:lstStyle>
          <a:p>
            <a:pPr>
              <a:defRPr/>
            </a:pPr>
            <a:endParaRPr lang="zh-CN" altLang="zh-CN"/>
          </a:p>
        </p:txBody>
      </p:sp>
      <p:sp>
        <p:nvSpPr>
          <p:cNvPr id="5" name="灯片编号占位符 5"/>
          <p:cNvSpPr>
            <a:spLocks noGrp="1" noChangeArrowheads="1"/>
          </p:cNvSpPr>
          <p:nvPr>
            <p:ph type="sldNum" sz="quarter" idx="12"/>
          </p:nvPr>
        </p:nvSpPr>
        <p:spPr>
          <a:xfrm>
            <a:off x="8610600" y="6356350"/>
            <a:ext cx="2743200" cy="365125"/>
          </a:xfrm>
        </p:spPr>
        <p:txBody>
          <a:bodyPr/>
          <a:lstStyle>
            <a:lvl1pPr>
              <a:defRPr/>
            </a:lvl1pPr>
          </a:lstStyle>
          <a:p>
            <a:pPr>
              <a:defRPr/>
            </a:pPr>
            <a:fld id="{47479B5B-893E-43A9-9CFE-DB85C650C1C5}" type="slidenum">
              <a:rPr lang="zh-CN" altLang="en-US"/>
              <a:t>‹#›</a:t>
            </a:fld>
            <a:endParaRPr lang="zh-CN" altLang="en-US" sz="1800">
              <a:solidFill>
                <a:schemeClr val="tx1"/>
              </a:solidFil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914400" y="2130425"/>
            <a:ext cx="10363200" cy="1470025"/>
          </a:xfrm>
        </p:spPr>
        <p:txBody>
          <a:bodyPr/>
          <a:lstStyle/>
          <a:p>
            <a:r>
              <a:rPr lang="zh-CN" altLang="en-US"/>
              <a:t>单击此处编辑母版标题样式</a:t>
            </a:r>
          </a:p>
        </p:txBody>
      </p:sp>
      <p:sp>
        <p:nvSpPr>
          <p:cNvPr id="3" name="副标题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a:t>单击此处编辑母版副标题样式</a:t>
            </a:r>
          </a:p>
        </p:txBody>
      </p:sp>
      <p:sp>
        <p:nvSpPr>
          <p:cNvPr id="4" name="日期占位符 3"/>
          <p:cNvSpPr>
            <a:spLocks noGrp="1" noChangeArrowheads="1"/>
          </p:cNvSpPr>
          <p:nvPr>
            <p:ph type="dt" sz="half" idx="10"/>
          </p:nvPr>
        </p:nvSpPr>
        <p:spPr>
          <a:xfrm>
            <a:off x="838200" y="6356350"/>
            <a:ext cx="2743200" cy="365125"/>
          </a:xfrm>
        </p:spPr>
        <p:txBody>
          <a:bodyPr/>
          <a:lstStyle>
            <a:lvl1pPr>
              <a:defRPr/>
            </a:lvl1pPr>
          </a:lstStyle>
          <a:p>
            <a:pPr>
              <a:defRPr/>
            </a:pPr>
            <a:fld id="{E6A976E3-3042-4E70-8F1D-AEFC8D5F08D2}" type="datetime1">
              <a:rPr lang="zh-CN" altLang="en-US"/>
              <a:t>2021/1/6</a:t>
            </a:fld>
            <a:endParaRPr lang="zh-CN" altLang="en-US" sz="1800">
              <a:solidFill>
                <a:schemeClr val="tx1"/>
              </a:solidFill>
            </a:endParaRPr>
          </a:p>
        </p:txBody>
      </p:sp>
      <p:sp>
        <p:nvSpPr>
          <p:cNvPr id="5" name="页脚占位符 4"/>
          <p:cNvSpPr>
            <a:spLocks noGrp="1" noChangeArrowheads="1"/>
          </p:cNvSpPr>
          <p:nvPr>
            <p:ph type="ftr" sz="quarter" idx="11"/>
          </p:nvPr>
        </p:nvSpPr>
        <p:spPr>
          <a:xfrm>
            <a:off x="4038600" y="6356350"/>
            <a:ext cx="4114800" cy="365125"/>
          </a:xfrm>
        </p:spPr>
        <p:txBody>
          <a:bodyPr/>
          <a:lstStyle>
            <a:lvl1pPr>
              <a:defRPr/>
            </a:lvl1pPr>
          </a:lstStyle>
          <a:p>
            <a:pPr>
              <a:defRPr/>
            </a:pPr>
            <a:endParaRPr lang="zh-CN" altLang="zh-CN"/>
          </a:p>
        </p:txBody>
      </p:sp>
      <p:sp>
        <p:nvSpPr>
          <p:cNvPr id="6" name="灯片编号占位符 5"/>
          <p:cNvSpPr>
            <a:spLocks noGrp="1" noChangeArrowheads="1"/>
          </p:cNvSpPr>
          <p:nvPr>
            <p:ph type="sldNum" sz="quarter" idx="12"/>
          </p:nvPr>
        </p:nvSpPr>
        <p:spPr>
          <a:xfrm>
            <a:off x="8610600" y="6356350"/>
            <a:ext cx="2743200" cy="365125"/>
          </a:xfrm>
        </p:spPr>
        <p:txBody>
          <a:bodyPr/>
          <a:lstStyle>
            <a:lvl1pPr>
              <a:defRPr/>
            </a:lvl1pPr>
          </a:lstStyle>
          <a:p>
            <a:pPr>
              <a:defRPr/>
            </a:pPr>
            <a:fld id="{BB1A4A58-2CEB-4A70-9104-DB462D79A300}" type="slidenum">
              <a:rPr lang="zh-CN" altLang="en-US"/>
              <a:t>‹#›</a:t>
            </a:fld>
            <a:endParaRPr lang="zh-CN" altLang="en-US" sz="1800">
              <a:solidFill>
                <a:schemeClr val="tx1"/>
              </a:solidFill>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5"/>
            <a:ext cx="10515600" cy="1325563"/>
          </a:xfrm>
        </p:spPr>
        <p:txBody>
          <a:bodyPr/>
          <a:lstStyle/>
          <a:p>
            <a:r>
              <a:rPr lang="zh-CN" altLang="en-US"/>
              <a:t>单击此处编辑母版标题样式</a:t>
            </a:r>
          </a:p>
        </p:txBody>
      </p:sp>
      <p:sp>
        <p:nvSpPr>
          <p:cNvPr id="3" name="内容占位符 2"/>
          <p:cNvSpPr>
            <a:spLocks noGrp="1"/>
          </p:cNvSpPr>
          <p:nvPr>
            <p:ph idx="1"/>
          </p:nvPr>
        </p:nvSpPr>
        <p:spPr>
          <a:xfrm>
            <a:off x="838200" y="1825625"/>
            <a:ext cx="105156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noChangeArrowheads="1"/>
          </p:cNvSpPr>
          <p:nvPr>
            <p:ph type="dt" sz="half" idx="10"/>
          </p:nvPr>
        </p:nvSpPr>
        <p:spPr>
          <a:xfrm>
            <a:off x="838200" y="6356350"/>
            <a:ext cx="2743200" cy="365125"/>
          </a:xfrm>
        </p:spPr>
        <p:txBody>
          <a:bodyPr/>
          <a:lstStyle>
            <a:lvl1pPr>
              <a:defRPr/>
            </a:lvl1pPr>
          </a:lstStyle>
          <a:p>
            <a:pPr>
              <a:defRPr/>
            </a:pPr>
            <a:fld id="{DBC9438D-669F-423D-9083-EAFCC989F17F}" type="datetime1">
              <a:rPr lang="zh-CN" altLang="en-US"/>
              <a:t>2021/1/6</a:t>
            </a:fld>
            <a:endParaRPr lang="zh-CN" altLang="en-US" sz="1800">
              <a:solidFill>
                <a:schemeClr val="tx1"/>
              </a:solidFill>
            </a:endParaRPr>
          </a:p>
        </p:txBody>
      </p:sp>
      <p:sp>
        <p:nvSpPr>
          <p:cNvPr id="5" name="页脚占位符 4"/>
          <p:cNvSpPr>
            <a:spLocks noGrp="1" noChangeArrowheads="1"/>
          </p:cNvSpPr>
          <p:nvPr>
            <p:ph type="ftr" sz="quarter" idx="11"/>
          </p:nvPr>
        </p:nvSpPr>
        <p:spPr>
          <a:xfrm>
            <a:off x="4038600" y="6356350"/>
            <a:ext cx="4114800" cy="365125"/>
          </a:xfrm>
        </p:spPr>
        <p:txBody>
          <a:bodyPr/>
          <a:lstStyle>
            <a:lvl1pPr>
              <a:defRPr/>
            </a:lvl1pPr>
          </a:lstStyle>
          <a:p>
            <a:pPr>
              <a:defRPr/>
            </a:pPr>
            <a:endParaRPr lang="zh-CN" altLang="zh-CN"/>
          </a:p>
        </p:txBody>
      </p:sp>
      <p:sp>
        <p:nvSpPr>
          <p:cNvPr id="6" name="灯片编号占位符 5"/>
          <p:cNvSpPr>
            <a:spLocks noGrp="1" noChangeArrowheads="1"/>
          </p:cNvSpPr>
          <p:nvPr>
            <p:ph type="sldNum" sz="quarter" idx="12"/>
          </p:nvPr>
        </p:nvSpPr>
        <p:spPr>
          <a:xfrm>
            <a:off x="8610600" y="6356350"/>
            <a:ext cx="2743200" cy="365125"/>
          </a:xfrm>
        </p:spPr>
        <p:txBody>
          <a:bodyPr/>
          <a:lstStyle>
            <a:lvl1pPr>
              <a:defRPr/>
            </a:lvl1pPr>
          </a:lstStyle>
          <a:p>
            <a:pPr>
              <a:defRPr/>
            </a:pPr>
            <a:fld id="{C317920E-810D-4FCE-8D60-A9F61B769769}" type="slidenum">
              <a:rPr lang="zh-CN" altLang="en-US"/>
              <a:t>‹#›</a:t>
            </a:fld>
            <a:endParaRPr lang="zh-CN" altLang="en-US" sz="1800">
              <a:solidFill>
                <a:schemeClr val="tx1"/>
              </a:solidFil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963613" y="4406900"/>
            <a:ext cx="10363200" cy="1362075"/>
          </a:xfrm>
        </p:spPr>
        <p:txBody>
          <a:bodyPr anchor="t"/>
          <a:lstStyle>
            <a:lvl1pPr algn="l">
              <a:defRPr sz="4000" b="1" cap="all"/>
            </a:lvl1pPr>
          </a:lstStyle>
          <a:p>
            <a:r>
              <a:rPr lang="zh-CN" altLang="en-US"/>
              <a:t>单击此处编辑母版标题样式</a:t>
            </a:r>
          </a:p>
        </p:txBody>
      </p:sp>
      <p:sp>
        <p:nvSpPr>
          <p:cNvPr id="3" name="文本占位符 2"/>
          <p:cNvSpPr>
            <a:spLocks noGrp="1"/>
          </p:cNvSpPr>
          <p:nvPr>
            <p:ph type="body" idx="1"/>
          </p:nvPr>
        </p:nvSpPr>
        <p:spPr>
          <a:xfrm>
            <a:off x="963613"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a:t>单击此处编辑母版文本样式</a:t>
            </a:r>
          </a:p>
        </p:txBody>
      </p:sp>
      <p:sp>
        <p:nvSpPr>
          <p:cNvPr id="4" name="日期占位符 3"/>
          <p:cNvSpPr>
            <a:spLocks noGrp="1" noChangeArrowheads="1"/>
          </p:cNvSpPr>
          <p:nvPr>
            <p:ph type="dt" sz="half" idx="10"/>
          </p:nvPr>
        </p:nvSpPr>
        <p:spPr>
          <a:xfrm>
            <a:off x="838200" y="6356350"/>
            <a:ext cx="2743200" cy="365125"/>
          </a:xfrm>
        </p:spPr>
        <p:txBody>
          <a:bodyPr/>
          <a:lstStyle>
            <a:lvl1pPr>
              <a:defRPr/>
            </a:lvl1pPr>
          </a:lstStyle>
          <a:p>
            <a:pPr>
              <a:defRPr/>
            </a:pPr>
            <a:fld id="{565F14A3-4770-4F1F-A3D7-B1AAA668FB75}" type="datetime1">
              <a:rPr lang="zh-CN" altLang="en-US"/>
              <a:t>2021/1/6</a:t>
            </a:fld>
            <a:endParaRPr lang="zh-CN" altLang="en-US" sz="1800">
              <a:solidFill>
                <a:schemeClr val="tx1"/>
              </a:solidFill>
            </a:endParaRPr>
          </a:p>
        </p:txBody>
      </p:sp>
      <p:sp>
        <p:nvSpPr>
          <p:cNvPr id="5" name="页脚占位符 4"/>
          <p:cNvSpPr>
            <a:spLocks noGrp="1" noChangeArrowheads="1"/>
          </p:cNvSpPr>
          <p:nvPr>
            <p:ph type="ftr" sz="quarter" idx="11"/>
          </p:nvPr>
        </p:nvSpPr>
        <p:spPr>
          <a:xfrm>
            <a:off x="4038600" y="6356350"/>
            <a:ext cx="4114800" cy="365125"/>
          </a:xfrm>
        </p:spPr>
        <p:txBody>
          <a:bodyPr/>
          <a:lstStyle>
            <a:lvl1pPr>
              <a:defRPr/>
            </a:lvl1pPr>
          </a:lstStyle>
          <a:p>
            <a:pPr>
              <a:defRPr/>
            </a:pPr>
            <a:endParaRPr lang="zh-CN" altLang="zh-CN"/>
          </a:p>
        </p:txBody>
      </p:sp>
      <p:sp>
        <p:nvSpPr>
          <p:cNvPr id="6" name="灯片编号占位符 5"/>
          <p:cNvSpPr>
            <a:spLocks noGrp="1" noChangeArrowheads="1"/>
          </p:cNvSpPr>
          <p:nvPr>
            <p:ph type="sldNum" sz="quarter" idx="12"/>
          </p:nvPr>
        </p:nvSpPr>
        <p:spPr>
          <a:xfrm>
            <a:off x="8610600" y="6356350"/>
            <a:ext cx="2743200" cy="365125"/>
          </a:xfrm>
        </p:spPr>
        <p:txBody>
          <a:bodyPr/>
          <a:lstStyle>
            <a:lvl1pPr>
              <a:defRPr/>
            </a:lvl1pPr>
          </a:lstStyle>
          <a:p>
            <a:pPr>
              <a:defRPr/>
            </a:pPr>
            <a:fld id="{6CCAAF23-B947-4B6D-AA48-B82015F86FBF}" type="slidenum">
              <a:rPr lang="zh-CN" altLang="en-US"/>
              <a:t>‹#›</a:t>
            </a:fld>
            <a:endParaRPr lang="zh-CN" altLang="en-US" sz="1800">
              <a:solidFill>
                <a:schemeClr val="tx1"/>
              </a:solidFill>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5"/>
            <a:ext cx="10515600" cy="1325563"/>
          </a:xfrm>
        </p:spPr>
        <p:txBody>
          <a:bodyPr/>
          <a:lstStyle/>
          <a:p>
            <a:r>
              <a:rPr lang="zh-CN" altLang="en-US"/>
              <a:t>单击此处编辑母版标题样式</a:t>
            </a:r>
          </a:p>
        </p:txBody>
      </p:sp>
      <p:sp>
        <p:nvSpPr>
          <p:cNvPr id="3" name="内容占位符 2"/>
          <p:cNvSpPr>
            <a:spLocks noGrp="1"/>
          </p:cNvSpPr>
          <p:nvPr>
            <p:ph sz="half" idx="1"/>
          </p:nvPr>
        </p:nvSpPr>
        <p:spPr>
          <a:xfrm>
            <a:off x="838200" y="1825625"/>
            <a:ext cx="5181600" cy="43513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6172200" y="1825625"/>
            <a:ext cx="5181600" cy="43513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3"/>
          <p:cNvSpPr>
            <a:spLocks noGrp="1" noChangeArrowheads="1"/>
          </p:cNvSpPr>
          <p:nvPr>
            <p:ph type="dt" sz="half" idx="10"/>
          </p:nvPr>
        </p:nvSpPr>
        <p:spPr>
          <a:xfrm>
            <a:off x="838200" y="6356350"/>
            <a:ext cx="2743200" cy="365125"/>
          </a:xfrm>
        </p:spPr>
        <p:txBody>
          <a:bodyPr/>
          <a:lstStyle>
            <a:lvl1pPr>
              <a:defRPr/>
            </a:lvl1pPr>
          </a:lstStyle>
          <a:p>
            <a:pPr>
              <a:defRPr/>
            </a:pPr>
            <a:fld id="{F39BBA20-E785-437F-8FDA-35A5B0370639}" type="datetime1">
              <a:rPr lang="zh-CN" altLang="en-US"/>
              <a:t>2021/1/6</a:t>
            </a:fld>
            <a:endParaRPr lang="zh-CN" altLang="en-US" sz="1800">
              <a:solidFill>
                <a:schemeClr val="tx1"/>
              </a:solidFill>
            </a:endParaRPr>
          </a:p>
        </p:txBody>
      </p:sp>
      <p:sp>
        <p:nvSpPr>
          <p:cNvPr id="6" name="页脚占位符 4"/>
          <p:cNvSpPr>
            <a:spLocks noGrp="1" noChangeArrowheads="1"/>
          </p:cNvSpPr>
          <p:nvPr>
            <p:ph type="ftr" sz="quarter" idx="11"/>
          </p:nvPr>
        </p:nvSpPr>
        <p:spPr>
          <a:xfrm>
            <a:off x="4038600" y="6356350"/>
            <a:ext cx="4114800" cy="365125"/>
          </a:xfrm>
        </p:spPr>
        <p:txBody>
          <a:bodyPr/>
          <a:lstStyle>
            <a:lvl1pPr>
              <a:defRPr/>
            </a:lvl1pPr>
          </a:lstStyle>
          <a:p>
            <a:pPr>
              <a:defRPr/>
            </a:pPr>
            <a:endParaRPr lang="zh-CN" altLang="zh-CN"/>
          </a:p>
        </p:txBody>
      </p:sp>
      <p:sp>
        <p:nvSpPr>
          <p:cNvPr id="7" name="灯片编号占位符 5"/>
          <p:cNvSpPr>
            <a:spLocks noGrp="1" noChangeArrowheads="1"/>
          </p:cNvSpPr>
          <p:nvPr>
            <p:ph type="sldNum" sz="quarter" idx="12"/>
          </p:nvPr>
        </p:nvSpPr>
        <p:spPr>
          <a:xfrm>
            <a:off x="8610600" y="6356350"/>
            <a:ext cx="2743200" cy="365125"/>
          </a:xfrm>
        </p:spPr>
        <p:txBody>
          <a:bodyPr/>
          <a:lstStyle>
            <a:lvl1pPr>
              <a:defRPr/>
            </a:lvl1pPr>
          </a:lstStyle>
          <a:p>
            <a:pPr>
              <a:defRPr/>
            </a:pPr>
            <a:fld id="{B1162DEE-45C3-41E9-85AA-94A9A756CADB}" type="slidenum">
              <a:rPr lang="zh-CN" altLang="en-US"/>
              <a:t>‹#›</a:t>
            </a:fld>
            <a:endParaRPr lang="zh-CN" altLang="en-US" sz="1800">
              <a:solidFill>
                <a:schemeClr val="tx1"/>
              </a:solidFill>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609600" y="1535113"/>
            <a:ext cx="53863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609600" y="2174875"/>
            <a:ext cx="53863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6192838" y="1535113"/>
            <a:ext cx="5389562"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192838" y="2174875"/>
            <a:ext cx="5389562"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3"/>
          <p:cNvSpPr>
            <a:spLocks noGrp="1" noChangeArrowheads="1"/>
          </p:cNvSpPr>
          <p:nvPr>
            <p:ph type="dt" sz="half" idx="10"/>
          </p:nvPr>
        </p:nvSpPr>
        <p:spPr>
          <a:xfrm>
            <a:off x="838200" y="6356350"/>
            <a:ext cx="2743200" cy="365125"/>
          </a:xfrm>
        </p:spPr>
        <p:txBody>
          <a:bodyPr/>
          <a:lstStyle>
            <a:lvl1pPr>
              <a:defRPr/>
            </a:lvl1pPr>
          </a:lstStyle>
          <a:p>
            <a:pPr>
              <a:defRPr/>
            </a:pPr>
            <a:fld id="{52F1424E-E83E-4EDB-A1EF-812676DF6086}" type="datetime1">
              <a:rPr lang="zh-CN" altLang="en-US"/>
              <a:t>2021/1/6</a:t>
            </a:fld>
            <a:endParaRPr lang="zh-CN" altLang="en-US" sz="1800">
              <a:solidFill>
                <a:schemeClr val="tx1"/>
              </a:solidFill>
            </a:endParaRPr>
          </a:p>
        </p:txBody>
      </p:sp>
      <p:sp>
        <p:nvSpPr>
          <p:cNvPr id="8" name="页脚占位符 4"/>
          <p:cNvSpPr>
            <a:spLocks noGrp="1" noChangeArrowheads="1"/>
          </p:cNvSpPr>
          <p:nvPr>
            <p:ph type="ftr" sz="quarter" idx="11"/>
          </p:nvPr>
        </p:nvSpPr>
        <p:spPr>
          <a:xfrm>
            <a:off x="4038600" y="6356350"/>
            <a:ext cx="4114800" cy="365125"/>
          </a:xfrm>
        </p:spPr>
        <p:txBody>
          <a:bodyPr/>
          <a:lstStyle>
            <a:lvl1pPr>
              <a:defRPr/>
            </a:lvl1pPr>
          </a:lstStyle>
          <a:p>
            <a:pPr>
              <a:defRPr/>
            </a:pPr>
            <a:endParaRPr lang="zh-CN" altLang="zh-CN"/>
          </a:p>
        </p:txBody>
      </p:sp>
      <p:sp>
        <p:nvSpPr>
          <p:cNvPr id="9" name="灯片编号占位符 5"/>
          <p:cNvSpPr>
            <a:spLocks noGrp="1" noChangeArrowheads="1"/>
          </p:cNvSpPr>
          <p:nvPr>
            <p:ph type="sldNum" sz="quarter" idx="12"/>
          </p:nvPr>
        </p:nvSpPr>
        <p:spPr>
          <a:xfrm>
            <a:off x="8610600" y="6356350"/>
            <a:ext cx="2743200" cy="365125"/>
          </a:xfrm>
        </p:spPr>
        <p:txBody>
          <a:bodyPr/>
          <a:lstStyle>
            <a:lvl1pPr>
              <a:defRPr/>
            </a:lvl1pPr>
          </a:lstStyle>
          <a:p>
            <a:pPr>
              <a:defRPr/>
            </a:pPr>
            <a:fld id="{A23CD473-1FB7-4F20-B26B-A858C51204DE}" type="slidenum">
              <a:rPr lang="zh-CN" altLang="en-US"/>
              <a:t>‹#›</a:t>
            </a:fld>
            <a:endParaRPr lang="zh-CN" altLang="en-US" sz="1800">
              <a:solidFill>
                <a:schemeClr val="tx1"/>
              </a:solidFil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5"/>
            <a:ext cx="10515600" cy="1325563"/>
          </a:xfrm>
        </p:spPr>
        <p:txBody>
          <a:bodyPr/>
          <a:lstStyle/>
          <a:p>
            <a:r>
              <a:rPr lang="zh-CN" altLang="en-US"/>
              <a:t>单击此处编辑母版标题样式</a:t>
            </a:r>
          </a:p>
        </p:txBody>
      </p:sp>
      <p:sp>
        <p:nvSpPr>
          <p:cNvPr id="3" name="日期占位符 3"/>
          <p:cNvSpPr>
            <a:spLocks noGrp="1" noChangeArrowheads="1"/>
          </p:cNvSpPr>
          <p:nvPr>
            <p:ph type="dt" sz="half" idx="10"/>
          </p:nvPr>
        </p:nvSpPr>
        <p:spPr>
          <a:xfrm>
            <a:off x="838200" y="6356350"/>
            <a:ext cx="2743200" cy="365125"/>
          </a:xfrm>
        </p:spPr>
        <p:txBody>
          <a:bodyPr/>
          <a:lstStyle>
            <a:lvl1pPr>
              <a:defRPr/>
            </a:lvl1pPr>
          </a:lstStyle>
          <a:p>
            <a:pPr>
              <a:defRPr/>
            </a:pPr>
            <a:fld id="{218942B6-BFFB-40AB-86C6-4C839F4838BD}" type="datetime1">
              <a:rPr lang="zh-CN" altLang="en-US"/>
              <a:t>2021/1/6</a:t>
            </a:fld>
            <a:endParaRPr lang="zh-CN" altLang="en-US" sz="1800">
              <a:solidFill>
                <a:schemeClr val="tx1"/>
              </a:solidFill>
            </a:endParaRPr>
          </a:p>
        </p:txBody>
      </p:sp>
      <p:sp>
        <p:nvSpPr>
          <p:cNvPr id="4" name="页脚占位符 4"/>
          <p:cNvSpPr>
            <a:spLocks noGrp="1" noChangeArrowheads="1"/>
          </p:cNvSpPr>
          <p:nvPr>
            <p:ph type="ftr" sz="quarter" idx="11"/>
          </p:nvPr>
        </p:nvSpPr>
        <p:spPr>
          <a:xfrm>
            <a:off x="4038600" y="6356350"/>
            <a:ext cx="4114800" cy="365125"/>
          </a:xfrm>
        </p:spPr>
        <p:txBody>
          <a:bodyPr/>
          <a:lstStyle>
            <a:lvl1pPr>
              <a:defRPr/>
            </a:lvl1pPr>
          </a:lstStyle>
          <a:p>
            <a:pPr>
              <a:defRPr/>
            </a:pPr>
            <a:endParaRPr lang="zh-CN" altLang="zh-CN"/>
          </a:p>
        </p:txBody>
      </p:sp>
      <p:sp>
        <p:nvSpPr>
          <p:cNvPr id="5" name="灯片编号占位符 5"/>
          <p:cNvSpPr>
            <a:spLocks noGrp="1" noChangeArrowheads="1"/>
          </p:cNvSpPr>
          <p:nvPr>
            <p:ph type="sldNum" sz="quarter" idx="12"/>
          </p:nvPr>
        </p:nvSpPr>
        <p:spPr>
          <a:xfrm>
            <a:off x="8610600" y="6356350"/>
            <a:ext cx="2743200" cy="365125"/>
          </a:xfrm>
        </p:spPr>
        <p:txBody>
          <a:bodyPr/>
          <a:lstStyle>
            <a:lvl1pPr>
              <a:defRPr/>
            </a:lvl1pPr>
          </a:lstStyle>
          <a:p>
            <a:pPr>
              <a:defRPr/>
            </a:pPr>
            <a:fld id="{09AEA84B-4C03-41F1-AC8E-C01CD61D3475}" type="slidenum">
              <a:rPr lang="zh-CN" altLang="en-US"/>
              <a:t>‹#›</a:t>
            </a:fld>
            <a:endParaRPr lang="zh-CN" altLang="en-US" sz="1800">
              <a:solidFill>
                <a:schemeClr val="tx1"/>
              </a:solidFil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3"/>
          <p:cNvSpPr>
            <a:spLocks noGrp="1" noChangeArrowheads="1"/>
          </p:cNvSpPr>
          <p:nvPr>
            <p:ph type="dt" sz="half" idx="10"/>
          </p:nvPr>
        </p:nvSpPr>
        <p:spPr>
          <a:xfrm>
            <a:off x="838200" y="6356350"/>
            <a:ext cx="2743200" cy="365125"/>
          </a:xfrm>
        </p:spPr>
        <p:txBody>
          <a:bodyPr/>
          <a:lstStyle>
            <a:lvl1pPr>
              <a:defRPr/>
            </a:lvl1pPr>
          </a:lstStyle>
          <a:p>
            <a:pPr>
              <a:defRPr/>
            </a:pPr>
            <a:fld id="{659368F8-640A-4931-A991-86BC71CB805F}" type="datetime1">
              <a:rPr lang="zh-CN" altLang="en-US"/>
              <a:t>2021/1/6</a:t>
            </a:fld>
            <a:endParaRPr lang="zh-CN" altLang="en-US" sz="1800">
              <a:solidFill>
                <a:schemeClr val="tx1"/>
              </a:solidFill>
            </a:endParaRPr>
          </a:p>
        </p:txBody>
      </p:sp>
      <p:sp>
        <p:nvSpPr>
          <p:cNvPr id="3" name="页脚占位符 4"/>
          <p:cNvSpPr>
            <a:spLocks noGrp="1" noChangeArrowheads="1"/>
          </p:cNvSpPr>
          <p:nvPr>
            <p:ph type="ftr" sz="quarter" idx="11"/>
          </p:nvPr>
        </p:nvSpPr>
        <p:spPr>
          <a:xfrm>
            <a:off x="4038600" y="6356350"/>
            <a:ext cx="4114800" cy="365125"/>
          </a:xfrm>
        </p:spPr>
        <p:txBody>
          <a:bodyPr/>
          <a:lstStyle>
            <a:lvl1pPr>
              <a:defRPr/>
            </a:lvl1pPr>
          </a:lstStyle>
          <a:p>
            <a:pPr>
              <a:defRPr/>
            </a:pPr>
            <a:endParaRPr lang="zh-CN" altLang="zh-CN"/>
          </a:p>
        </p:txBody>
      </p:sp>
      <p:sp>
        <p:nvSpPr>
          <p:cNvPr id="4" name="灯片编号占位符 5"/>
          <p:cNvSpPr>
            <a:spLocks noGrp="1" noChangeArrowheads="1"/>
          </p:cNvSpPr>
          <p:nvPr>
            <p:ph type="sldNum" sz="quarter" idx="12"/>
          </p:nvPr>
        </p:nvSpPr>
        <p:spPr>
          <a:xfrm>
            <a:off x="8610600" y="6356350"/>
            <a:ext cx="2743200" cy="365125"/>
          </a:xfrm>
        </p:spPr>
        <p:txBody>
          <a:bodyPr/>
          <a:lstStyle>
            <a:lvl1pPr>
              <a:defRPr/>
            </a:lvl1pPr>
          </a:lstStyle>
          <a:p>
            <a:pPr>
              <a:defRPr/>
            </a:pPr>
            <a:fld id="{71457A4F-4D0F-4BF7-9F25-28205DC0AF8E}" type="slidenum">
              <a:rPr lang="zh-CN" altLang="en-US"/>
              <a:t>‹#›</a:t>
            </a:fld>
            <a:endParaRPr lang="zh-CN" altLang="en-US" sz="1800">
              <a:solidFill>
                <a:schemeClr val="tx1"/>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5"/>
            <a:ext cx="10515600" cy="1325563"/>
          </a:xfrm>
        </p:spPr>
        <p:txBody>
          <a:bodyPr/>
          <a:lstStyle/>
          <a:p>
            <a:r>
              <a:rPr lang="zh-CN" altLang="en-US"/>
              <a:t>单击此处编辑母版标题样式</a:t>
            </a:r>
          </a:p>
        </p:txBody>
      </p:sp>
      <p:sp>
        <p:nvSpPr>
          <p:cNvPr id="3" name="内容占位符 2"/>
          <p:cNvSpPr>
            <a:spLocks noGrp="1"/>
          </p:cNvSpPr>
          <p:nvPr>
            <p:ph idx="1"/>
          </p:nvPr>
        </p:nvSpPr>
        <p:spPr>
          <a:xfrm>
            <a:off x="838200" y="1825625"/>
            <a:ext cx="105156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noChangeArrowheads="1"/>
          </p:cNvSpPr>
          <p:nvPr>
            <p:ph type="dt" sz="half" idx="10"/>
          </p:nvPr>
        </p:nvSpPr>
        <p:spPr>
          <a:xfrm>
            <a:off x="838200" y="6356350"/>
            <a:ext cx="2743200" cy="365125"/>
          </a:xfrm>
        </p:spPr>
        <p:txBody>
          <a:bodyPr/>
          <a:lstStyle>
            <a:lvl1pPr>
              <a:defRPr/>
            </a:lvl1pPr>
          </a:lstStyle>
          <a:p>
            <a:pPr>
              <a:defRPr/>
            </a:pPr>
            <a:fld id="{DBC9438D-669F-423D-9083-EAFCC989F17F}" type="datetime1">
              <a:rPr lang="zh-CN" altLang="en-US"/>
              <a:t>2021/1/6</a:t>
            </a:fld>
            <a:endParaRPr lang="zh-CN" altLang="en-US" sz="1800">
              <a:solidFill>
                <a:schemeClr val="tx1"/>
              </a:solidFill>
            </a:endParaRPr>
          </a:p>
        </p:txBody>
      </p:sp>
      <p:sp>
        <p:nvSpPr>
          <p:cNvPr id="5" name="页脚占位符 4"/>
          <p:cNvSpPr>
            <a:spLocks noGrp="1" noChangeArrowheads="1"/>
          </p:cNvSpPr>
          <p:nvPr>
            <p:ph type="ftr" sz="quarter" idx="11"/>
          </p:nvPr>
        </p:nvSpPr>
        <p:spPr>
          <a:xfrm>
            <a:off x="4038600" y="6356350"/>
            <a:ext cx="4114800" cy="365125"/>
          </a:xfrm>
        </p:spPr>
        <p:txBody>
          <a:bodyPr/>
          <a:lstStyle>
            <a:lvl1pPr>
              <a:defRPr/>
            </a:lvl1pPr>
          </a:lstStyle>
          <a:p>
            <a:pPr>
              <a:defRPr/>
            </a:pPr>
            <a:endParaRPr lang="zh-CN" altLang="zh-CN"/>
          </a:p>
        </p:txBody>
      </p:sp>
      <p:sp>
        <p:nvSpPr>
          <p:cNvPr id="6" name="灯片编号占位符 5"/>
          <p:cNvSpPr>
            <a:spLocks noGrp="1" noChangeArrowheads="1"/>
          </p:cNvSpPr>
          <p:nvPr>
            <p:ph type="sldNum" sz="quarter" idx="12"/>
          </p:nvPr>
        </p:nvSpPr>
        <p:spPr>
          <a:xfrm>
            <a:off x="8610600" y="6356350"/>
            <a:ext cx="2743200" cy="365125"/>
          </a:xfrm>
        </p:spPr>
        <p:txBody>
          <a:bodyPr/>
          <a:lstStyle>
            <a:lvl1pPr>
              <a:defRPr/>
            </a:lvl1pPr>
          </a:lstStyle>
          <a:p>
            <a:pPr>
              <a:defRPr/>
            </a:pPr>
            <a:fld id="{C317920E-810D-4FCE-8D60-A9F61B769769}" type="slidenum">
              <a:rPr lang="zh-CN" altLang="en-US"/>
              <a:t>‹#›</a:t>
            </a:fld>
            <a:endParaRPr lang="zh-CN" altLang="en-US" sz="1800">
              <a:solidFill>
                <a:schemeClr val="tx1"/>
              </a:solidFill>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09600" y="273050"/>
            <a:ext cx="4011613" cy="1162050"/>
          </a:xfrm>
        </p:spPr>
        <p:txBody>
          <a:bodyPr anchor="b"/>
          <a:lstStyle>
            <a:lvl1pPr algn="l">
              <a:defRPr sz="2000" b="1"/>
            </a:lvl1pPr>
          </a:lstStyle>
          <a:p>
            <a:r>
              <a:rPr lang="zh-CN" altLang="en-US"/>
              <a:t>单击此处编辑母版标题样式</a:t>
            </a:r>
          </a:p>
        </p:txBody>
      </p:sp>
      <p:sp>
        <p:nvSpPr>
          <p:cNvPr id="3" name="内容占位符 2"/>
          <p:cNvSpPr>
            <a:spLocks noGrp="1"/>
          </p:cNvSpPr>
          <p:nvPr>
            <p:ph idx="1"/>
          </p:nvPr>
        </p:nvSpPr>
        <p:spPr>
          <a:xfrm>
            <a:off x="4767263" y="273050"/>
            <a:ext cx="681513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609600" y="1435100"/>
            <a:ext cx="40116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3"/>
          <p:cNvSpPr>
            <a:spLocks noGrp="1" noChangeArrowheads="1"/>
          </p:cNvSpPr>
          <p:nvPr>
            <p:ph type="dt" sz="half" idx="10"/>
          </p:nvPr>
        </p:nvSpPr>
        <p:spPr>
          <a:xfrm>
            <a:off x="838200" y="6356350"/>
            <a:ext cx="2743200" cy="365125"/>
          </a:xfrm>
        </p:spPr>
        <p:txBody>
          <a:bodyPr/>
          <a:lstStyle>
            <a:lvl1pPr>
              <a:defRPr/>
            </a:lvl1pPr>
          </a:lstStyle>
          <a:p>
            <a:pPr>
              <a:defRPr/>
            </a:pPr>
            <a:fld id="{09BBAF81-2E54-4996-8A27-F4D63864124E}" type="datetime1">
              <a:rPr lang="zh-CN" altLang="en-US"/>
              <a:t>2021/1/6</a:t>
            </a:fld>
            <a:endParaRPr lang="zh-CN" altLang="en-US" sz="1800">
              <a:solidFill>
                <a:schemeClr val="tx1"/>
              </a:solidFill>
            </a:endParaRPr>
          </a:p>
        </p:txBody>
      </p:sp>
      <p:sp>
        <p:nvSpPr>
          <p:cNvPr id="6" name="页脚占位符 4"/>
          <p:cNvSpPr>
            <a:spLocks noGrp="1" noChangeArrowheads="1"/>
          </p:cNvSpPr>
          <p:nvPr>
            <p:ph type="ftr" sz="quarter" idx="11"/>
          </p:nvPr>
        </p:nvSpPr>
        <p:spPr>
          <a:xfrm>
            <a:off x="4038600" y="6356350"/>
            <a:ext cx="4114800" cy="365125"/>
          </a:xfrm>
        </p:spPr>
        <p:txBody>
          <a:bodyPr/>
          <a:lstStyle>
            <a:lvl1pPr>
              <a:defRPr/>
            </a:lvl1pPr>
          </a:lstStyle>
          <a:p>
            <a:pPr>
              <a:defRPr/>
            </a:pPr>
            <a:endParaRPr lang="zh-CN" altLang="zh-CN"/>
          </a:p>
        </p:txBody>
      </p:sp>
      <p:sp>
        <p:nvSpPr>
          <p:cNvPr id="7" name="灯片编号占位符 5"/>
          <p:cNvSpPr>
            <a:spLocks noGrp="1" noChangeArrowheads="1"/>
          </p:cNvSpPr>
          <p:nvPr>
            <p:ph type="sldNum" sz="quarter" idx="12"/>
          </p:nvPr>
        </p:nvSpPr>
        <p:spPr>
          <a:xfrm>
            <a:off x="8610600" y="6356350"/>
            <a:ext cx="2743200" cy="365125"/>
          </a:xfrm>
        </p:spPr>
        <p:txBody>
          <a:bodyPr/>
          <a:lstStyle>
            <a:lvl1pPr>
              <a:defRPr/>
            </a:lvl1pPr>
          </a:lstStyle>
          <a:p>
            <a:pPr>
              <a:defRPr/>
            </a:pPr>
            <a:fld id="{6B08C301-9365-49E5-9C42-6F7A474DBCA8}" type="slidenum">
              <a:rPr lang="zh-CN" altLang="en-US"/>
              <a:t>‹#›</a:t>
            </a:fld>
            <a:endParaRPr lang="zh-CN" altLang="en-US" sz="1800">
              <a:solidFill>
                <a:schemeClr val="tx1"/>
              </a:solidFill>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2389188" y="4800600"/>
            <a:ext cx="7315200" cy="566738"/>
          </a:xfrm>
        </p:spPr>
        <p:txBody>
          <a:bodyPr anchor="b"/>
          <a:lstStyle>
            <a:lvl1pPr algn="l">
              <a:defRPr sz="2000" b="1"/>
            </a:lvl1pPr>
          </a:lstStyle>
          <a:p>
            <a:r>
              <a:rPr lang="zh-CN" altLang="en-US"/>
              <a:t>单击此处编辑母版标题样式</a:t>
            </a:r>
          </a:p>
        </p:txBody>
      </p:sp>
      <p:sp>
        <p:nvSpPr>
          <p:cNvPr id="3" name="图片占位符 2"/>
          <p:cNvSpPr>
            <a:spLocks noGrp="1"/>
          </p:cNvSpPr>
          <p:nvPr>
            <p:ph type="pic" idx="1"/>
          </p:nvPr>
        </p:nvSpPr>
        <p:spPr>
          <a:xfrm>
            <a:off x="2389188"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a:sym typeface="Calibri" panose="020F0502020204030204" pitchFamily="34" charset="0"/>
            </a:endParaRPr>
          </a:p>
        </p:txBody>
      </p:sp>
      <p:sp>
        <p:nvSpPr>
          <p:cNvPr id="4" name="文本占位符 3"/>
          <p:cNvSpPr>
            <a:spLocks noGrp="1"/>
          </p:cNvSpPr>
          <p:nvPr>
            <p:ph type="body" sz="half" idx="2"/>
          </p:nvPr>
        </p:nvSpPr>
        <p:spPr>
          <a:xfrm>
            <a:off x="2389188"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3"/>
          <p:cNvSpPr>
            <a:spLocks noGrp="1" noChangeArrowheads="1"/>
          </p:cNvSpPr>
          <p:nvPr>
            <p:ph type="dt" sz="half" idx="10"/>
          </p:nvPr>
        </p:nvSpPr>
        <p:spPr>
          <a:xfrm>
            <a:off x="838200" y="6356350"/>
            <a:ext cx="2743200" cy="365125"/>
          </a:xfrm>
        </p:spPr>
        <p:txBody>
          <a:bodyPr/>
          <a:lstStyle>
            <a:lvl1pPr>
              <a:defRPr/>
            </a:lvl1pPr>
          </a:lstStyle>
          <a:p>
            <a:pPr>
              <a:defRPr/>
            </a:pPr>
            <a:fld id="{6EE6E6A9-4ED5-4D6A-8166-33B57056236F}" type="datetime1">
              <a:rPr lang="zh-CN" altLang="en-US"/>
              <a:t>2021/1/6</a:t>
            </a:fld>
            <a:endParaRPr lang="zh-CN" altLang="en-US" sz="1800">
              <a:solidFill>
                <a:schemeClr val="tx1"/>
              </a:solidFill>
            </a:endParaRPr>
          </a:p>
        </p:txBody>
      </p:sp>
      <p:sp>
        <p:nvSpPr>
          <p:cNvPr id="6" name="页脚占位符 4"/>
          <p:cNvSpPr>
            <a:spLocks noGrp="1" noChangeArrowheads="1"/>
          </p:cNvSpPr>
          <p:nvPr>
            <p:ph type="ftr" sz="quarter" idx="11"/>
          </p:nvPr>
        </p:nvSpPr>
        <p:spPr>
          <a:xfrm>
            <a:off x="4038600" y="6356350"/>
            <a:ext cx="4114800" cy="365125"/>
          </a:xfrm>
        </p:spPr>
        <p:txBody>
          <a:bodyPr/>
          <a:lstStyle>
            <a:lvl1pPr>
              <a:defRPr/>
            </a:lvl1pPr>
          </a:lstStyle>
          <a:p>
            <a:pPr>
              <a:defRPr/>
            </a:pPr>
            <a:endParaRPr lang="zh-CN" altLang="zh-CN"/>
          </a:p>
        </p:txBody>
      </p:sp>
      <p:sp>
        <p:nvSpPr>
          <p:cNvPr id="7" name="灯片编号占位符 5"/>
          <p:cNvSpPr>
            <a:spLocks noGrp="1" noChangeArrowheads="1"/>
          </p:cNvSpPr>
          <p:nvPr>
            <p:ph type="sldNum" sz="quarter" idx="12"/>
          </p:nvPr>
        </p:nvSpPr>
        <p:spPr>
          <a:xfrm>
            <a:off x="8610600" y="6356350"/>
            <a:ext cx="2743200" cy="365125"/>
          </a:xfrm>
        </p:spPr>
        <p:txBody>
          <a:bodyPr/>
          <a:lstStyle>
            <a:lvl1pPr>
              <a:defRPr/>
            </a:lvl1pPr>
          </a:lstStyle>
          <a:p>
            <a:pPr>
              <a:defRPr/>
            </a:pPr>
            <a:fld id="{013B6490-5923-4A72-936D-2F1AB5D21022}" type="slidenum">
              <a:rPr lang="zh-CN" altLang="en-US"/>
              <a:t>‹#›</a:t>
            </a:fld>
            <a:endParaRPr lang="zh-CN" altLang="en-US" sz="1800">
              <a:solidFill>
                <a:schemeClr val="tx1"/>
              </a:solidFill>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5"/>
            <a:ext cx="10515600" cy="1325563"/>
          </a:xfrm>
        </p:spPr>
        <p:txBody>
          <a:bodyPr/>
          <a:lstStyle/>
          <a:p>
            <a:r>
              <a:rPr lang="zh-CN" altLang="en-US"/>
              <a:t>单击此处编辑母版标题样式</a:t>
            </a:r>
          </a:p>
        </p:txBody>
      </p:sp>
      <p:sp>
        <p:nvSpPr>
          <p:cNvPr id="3" name="竖排文字占位符 2"/>
          <p:cNvSpPr>
            <a:spLocks noGrp="1"/>
          </p:cNvSpPr>
          <p:nvPr>
            <p:ph type="body" orient="vert" idx="1"/>
          </p:nvPr>
        </p:nvSpPr>
        <p:spPr>
          <a:xfrm>
            <a:off x="838200" y="1825625"/>
            <a:ext cx="10515600" cy="4351338"/>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noChangeArrowheads="1"/>
          </p:cNvSpPr>
          <p:nvPr>
            <p:ph type="dt" sz="half" idx="10"/>
          </p:nvPr>
        </p:nvSpPr>
        <p:spPr>
          <a:xfrm>
            <a:off x="838200" y="6356350"/>
            <a:ext cx="2743200" cy="365125"/>
          </a:xfrm>
        </p:spPr>
        <p:txBody>
          <a:bodyPr/>
          <a:lstStyle>
            <a:lvl1pPr>
              <a:defRPr/>
            </a:lvl1pPr>
          </a:lstStyle>
          <a:p>
            <a:pPr>
              <a:defRPr/>
            </a:pPr>
            <a:fld id="{37860558-AAAE-44AC-BF7C-98E38AFDC8A9}" type="datetime1">
              <a:rPr lang="zh-CN" altLang="en-US"/>
              <a:t>2021/1/6</a:t>
            </a:fld>
            <a:endParaRPr lang="zh-CN" altLang="en-US" sz="1800">
              <a:solidFill>
                <a:schemeClr val="tx1"/>
              </a:solidFill>
            </a:endParaRPr>
          </a:p>
        </p:txBody>
      </p:sp>
      <p:sp>
        <p:nvSpPr>
          <p:cNvPr id="5" name="页脚占位符 4"/>
          <p:cNvSpPr>
            <a:spLocks noGrp="1" noChangeArrowheads="1"/>
          </p:cNvSpPr>
          <p:nvPr>
            <p:ph type="ftr" sz="quarter" idx="11"/>
          </p:nvPr>
        </p:nvSpPr>
        <p:spPr>
          <a:xfrm>
            <a:off x="4038600" y="6356350"/>
            <a:ext cx="4114800" cy="365125"/>
          </a:xfrm>
        </p:spPr>
        <p:txBody>
          <a:bodyPr/>
          <a:lstStyle>
            <a:lvl1pPr>
              <a:defRPr/>
            </a:lvl1pPr>
          </a:lstStyle>
          <a:p>
            <a:pPr>
              <a:defRPr/>
            </a:pPr>
            <a:endParaRPr lang="zh-CN" altLang="zh-CN"/>
          </a:p>
        </p:txBody>
      </p:sp>
      <p:sp>
        <p:nvSpPr>
          <p:cNvPr id="6" name="灯片编号占位符 5"/>
          <p:cNvSpPr>
            <a:spLocks noGrp="1" noChangeArrowheads="1"/>
          </p:cNvSpPr>
          <p:nvPr>
            <p:ph type="sldNum" sz="quarter" idx="12"/>
          </p:nvPr>
        </p:nvSpPr>
        <p:spPr>
          <a:xfrm>
            <a:off x="8610600" y="6356350"/>
            <a:ext cx="2743200" cy="365125"/>
          </a:xfrm>
        </p:spPr>
        <p:txBody>
          <a:bodyPr/>
          <a:lstStyle>
            <a:lvl1pPr>
              <a:defRPr/>
            </a:lvl1pPr>
          </a:lstStyle>
          <a:p>
            <a:pPr>
              <a:defRPr/>
            </a:pPr>
            <a:fld id="{DF94DA8C-564C-458B-9B05-E5BA9D9971EC}" type="slidenum">
              <a:rPr lang="zh-CN" altLang="en-US"/>
              <a:t>‹#›</a:t>
            </a:fld>
            <a:endParaRPr lang="zh-CN" altLang="en-US" sz="1800">
              <a:solidFill>
                <a:schemeClr val="tx1"/>
              </a:solidFill>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noChangeArrowheads="1"/>
          </p:cNvSpPr>
          <p:nvPr>
            <p:ph type="dt" sz="half" idx="10"/>
          </p:nvPr>
        </p:nvSpPr>
        <p:spPr>
          <a:xfrm>
            <a:off x="838200" y="6356350"/>
            <a:ext cx="2743200" cy="365125"/>
          </a:xfrm>
        </p:spPr>
        <p:txBody>
          <a:bodyPr/>
          <a:lstStyle>
            <a:lvl1pPr>
              <a:defRPr/>
            </a:lvl1pPr>
          </a:lstStyle>
          <a:p>
            <a:pPr>
              <a:defRPr/>
            </a:pPr>
            <a:fld id="{A766ABC7-A051-42B9-977E-464165565ADA}" type="datetime1">
              <a:rPr lang="zh-CN" altLang="en-US"/>
              <a:t>2021/1/6</a:t>
            </a:fld>
            <a:endParaRPr lang="zh-CN" altLang="en-US" sz="1800">
              <a:solidFill>
                <a:schemeClr val="tx1"/>
              </a:solidFill>
            </a:endParaRPr>
          </a:p>
        </p:txBody>
      </p:sp>
      <p:sp>
        <p:nvSpPr>
          <p:cNvPr id="5" name="页脚占位符 4"/>
          <p:cNvSpPr>
            <a:spLocks noGrp="1" noChangeArrowheads="1"/>
          </p:cNvSpPr>
          <p:nvPr>
            <p:ph type="ftr" sz="quarter" idx="11"/>
          </p:nvPr>
        </p:nvSpPr>
        <p:spPr>
          <a:xfrm>
            <a:off x="4038600" y="6356350"/>
            <a:ext cx="4114800" cy="365125"/>
          </a:xfrm>
        </p:spPr>
        <p:txBody>
          <a:bodyPr/>
          <a:lstStyle>
            <a:lvl1pPr>
              <a:defRPr/>
            </a:lvl1pPr>
          </a:lstStyle>
          <a:p>
            <a:pPr>
              <a:defRPr/>
            </a:pPr>
            <a:endParaRPr lang="zh-CN" altLang="zh-CN"/>
          </a:p>
        </p:txBody>
      </p:sp>
      <p:sp>
        <p:nvSpPr>
          <p:cNvPr id="6" name="灯片编号占位符 5"/>
          <p:cNvSpPr>
            <a:spLocks noGrp="1" noChangeArrowheads="1"/>
          </p:cNvSpPr>
          <p:nvPr>
            <p:ph type="sldNum" sz="quarter" idx="12"/>
          </p:nvPr>
        </p:nvSpPr>
        <p:spPr>
          <a:xfrm>
            <a:off x="8610600" y="6356350"/>
            <a:ext cx="2743200" cy="365125"/>
          </a:xfrm>
        </p:spPr>
        <p:txBody>
          <a:bodyPr/>
          <a:lstStyle>
            <a:lvl1pPr>
              <a:defRPr/>
            </a:lvl1pPr>
          </a:lstStyle>
          <a:p>
            <a:pPr>
              <a:defRPr/>
            </a:pPr>
            <a:fld id="{7DB90986-6D78-4437-BD50-C2E964DDA693}" type="slidenum">
              <a:rPr lang="zh-CN" altLang="en-US"/>
              <a:t>‹#›</a:t>
            </a:fld>
            <a:endParaRPr lang="zh-CN" altLang="en-US" sz="1800">
              <a:solidFill>
                <a:schemeClr val="tx1"/>
              </a:solidFill>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5"/>
            <a:ext cx="10515600" cy="1325563"/>
          </a:xfrm>
        </p:spPr>
        <p:txBody>
          <a:bodyPr/>
          <a:lstStyle/>
          <a:p>
            <a:r>
              <a:rPr lang="zh-CN" altLang="en-US"/>
              <a:t>单击此处编辑母版标题样式</a:t>
            </a:r>
          </a:p>
        </p:txBody>
      </p:sp>
      <p:sp>
        <p:nvSpPr>
          <p:cNvPr id="3" name="日期占位符 3"/>
          <p:cNvSpPr>
            <a:spLocks noGrp="1" noChangeArrowheads="1"/>
          </p:cNvSpPr>
          <p:nvPr>
            <p:ph type="dt" sz="half" idx="10"/>
          </p:nvPr>
        </p:nvSpPr>
        <p:spPr>
          <a:xfrm>
            <a:off x="838200" y="6356350"/>
            <a:ext cx="2743200" cy="365125"/>
          </a:xfrm>
        </p:spPr>
        <p:txBody>
          <a:bodyPr/>
          <a:lstStyle>
            <a:lvl1pPr>
              <a:defRPr/>
            </a:lvl1pPr>
          </a:lstStyle>
          <a:p>
            <a:pPr>
              <a:defRPr/>
            </a:pPr>
            <a:fld id="{0BAC0FD7-E08B-41F2-B480-6BA907759326}" type="datetime1">
              <a:rPr lang="zh-CN" altLang="en-US"/>
              <a:t>2021/1/6</a:t>
            </a:fld>
            <a:endParaRPr lang="zh-CN" altLang="en-US" sz="1800">
              <a:solidFill>
                <a:schemeClr val="tx1"/>
              </a:solidFill>
            </a:endParaRPr>
          </a:p>
        </p:txBody>
      </p:sp>
      <p:sp>
        <p:nvSpPr>
          <p:cNvPr id="4" name="页脚占位符 4"/>
          <p:cNvSpPr>
            <a:spLocks noGrp="1" noChangeArrowheads="1"/>
          </p:cNvSpPr>
          <p:nvPr>
            <p:ph type="ftr" sz="quarter" idx="11"/>
          </p:nvPr>
        </p:nvSpPr>
        <p:spPr>
          <a:xfrm>
            <a:off x="4038600" y="6356350"/>
            <a:ext cx="4114800" cy="365125"/>
          </a:xfrm>
        </p:spPr>
        <p:txBody>
          <a:bodyPr/>
          <a:lstStyle>
            <a:lvl1pPr>
              <a:defRPr/>
            </a:lvl1pPr>
          </a:lstStyle>
          <a:p>
            <a:pPr>
              <a:defRPr/>
            </a:pPr>
            <a:endParaRPr lang="zh-CN" altLang="zh-CN"/>
          </a:p>
        </p:txBody>
      </p:sp>
      <p:sp>
        <p:nvSpPr>
          <p:cNvPr id="5" name="灯片编号占位符 5"/>
          <p:cNvSpPr>
            <a:spLocks noGrp="1" noChangeArrowheads="1"/>
          </p:cNvSpPr>
          <p:nvPr>
            <p:ph type="sldNum" sz="quarter" idx="12"/>
          </p:nvPr>
        </p:nvSpPr>
        <p:spPr>
          <a:xfrm>
            <a:off x="8610600" y="6356350"/>
            <a:ext cx="2743200" cy="365125"/>
          </a:xfrm>
        </p:spPr>
        <p:txBody>
          <a:bodyPr/>
          <a:lstStyle>
            <a:lvl1pPr>
              <a:defRPr/>
            </a:lvl1pPr>
          </a:lstStyle>
          <a:p>
            <a:pPr>
              <a:defRPr/>
            </a:pPr>
            <a:fld id="{47479B5B-893E-43A9-9CFE-DB85C650C1C5}" type="slidenum">
              <a:rPr lang="zh-CN" altLang="en-US"/>
              <a:t>‹#›</a:t>
            </a:fld>
            <a:endParaRPr lang="zh-CN" altLang="en-US" sz="1800">
              <a:solidFill>
                <a:schemeClr val="tx1"/>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963613" y="4406900"/>
            <a:ext cx="10363200" cy="1362075"/>
          </a:xfrm>
        </p:spPr>
        <p:txBody>
          <a:bodyPr anchor="t"/>
          <a:lstStyle>
            <a:lvl1pPr algn="l">
              <a:defRPr sz="4000" b="1" cap="all"/>
            </a:lvl1pPr>
          </a:lstStyle>
          <a:p>
            <a:r>
              <a:rPr lang="zh-CN" altLang="en-US"/>
              <a:t>单击此处编辑母版标题样式</a:t>
            </a:r>
          </a:p>
        </p:txBody>
      </p:sp>
      <p:sp>
        <p:nvSpPr>
          <p:cNvPr id="3" name="文本占位符 2"/>
          <p:cNvSpPr>
            <a:spLocks noGrp="1"/>
          </p:cNvSpPr>
          <p:nvPr>
            <p:ph type="body" idx="1"/>
          </p:nvPr>
        </p:nvSpPr>
        <p:spPr>
          <a:xfrm>
            <a:off x="963613"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a:t>单击此处编辑母版文本样式</a:t>
            </a:r>
          </a:p>
        </p:txBody>
      </p:sp>
      <p:sp>
        <p:nvSpPr>
          <p:cNvPr id="4" name="日期占位符 3"/>
          <p:cNvSpPr>
            <a:spLocks noGrp="1" noChangeArrowheads="1"/>
          </p:cNvSpPr>
          <p:nvPr>
            <p:ph type="dt" sz="half" idx="10"/>
          </p:nvPr>
        </p:nvSpPr>
        <p:spPr>
          <a:xfrm>
            <a:off x="838200" y="6356350"/>
            <a:ext cx="2743200" cy="365125"/>
          </a:xfrm>
        </p:spPr>
        <p:txBody>
          <a:bodyPr/>
          <a:lstStyle>
            <a:lvl1pPr>
              <a:defRPr/>
            </a:lvl1pPr>
          </a:lstStyle>
          <a:p>
            <a:pPr>
              <a:defRPr/>
            </a:pPr>
            <a:fld id="{565F14A3-4770-4F1F-A3D7-B1AAA668FB75}" type="datetime1">
              <a:rPr lang="zh-CN" altLang="en-US"/>
              <a:t>2021/1/6</a:t>
            </a:fld>
            <a:endParaRPr lang="zh-CN" altLang="en-US" sz="1800">
              <a:solidFill>
                <a:schemeClr val="tx1"/>
              </a:solidFill>
            </a:endParaRPr>
          </a:p>
        </p:txBody>
      </p:sp>
      <p:sp>
        <p:nvSpPr>
          <p:cNvPr id="5" name="页脚占位符 4"/>
          <p:cNvSpPr>
            <a:spLocks noGrp="1" noChangeArrowheads="1"/>
          </p:cNvSpPr>
          <p:nvPr>
            <p:ph type="ftr" sz="quarter" idx="11"/>
          </p:nvPr>
        </p:nvSpPr>
        <p:spPr>
          <a:xfrm>
            <a:off x="4038600" y="6356350"/>
            <a:ext cx="4114800" cy="365125"/>
          </a:xfrm>
        </p:spPr>
        <p:txBody>
          <a:bodyPr/>
          <a:lstStyle>
            <a:lvl1pPr>
              <a:defRPr/>
            </a:lvl1pPr>
          </a:lstStyle>
          <a:p>
            <a:pPr>
              <a:defRPr/>
            </a:pPr>
            <a:endParaRPr lang="zh-CN" altLang="zh-CN"/>
          </a:p>
        </p:txBody>
      </p:sp>
      <p:sp>
        <p:nvSpPr>
          <p:cNvPr id="6" name="灯片编号占位符 5"/>
          <p:cNvSpPr>
            <a:spLocks noGrp="1" noChangeArrowheads="1"/>
          </p:cNvSpPr>
          <p:nvPr>
            <p:ph type="sldNum" sz="quarter" idx="12"/>
          </p:nvPr>
        </p:nvSpPr>
        <p:spPr>
          <a:xfrm>
            <a:off x="8610600" y="6356350"/>
            <a:ext cx="2743200" cy="365125"/>
          </a:xfrm>
        </p:spPr>
        <p:txBody>
          <a:bodyPr/>
          <a:lstStyle>
            <a:lvl1pPr>
              <a:defRPr/>
            </a:lvl1pPr>
          </a:lstStyle>
          <a:p>
            <a:pPr>
              <a:defRPr/>
            </a:pPr>
            <a:fld id="{6CCAAF23-B947-4B6D-AA48-B82015F86FBF}" type="slidenum">
              <a:rPr lang="zh-CN" altLang="en-US"/>
              <a:t>‹#›</a:t>
            </a:fld>
            <a:endParaRPr lang="zh-CN" altLang="en-US" sz="1800">
              <a:solidFill>
                <a:schemeClr val="tx1"/>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5"/>
            <a:ext cx="10515600" cy="1325563"/>
          </a:xfrm>
        </p:spPr>
        <p:txBody>
          <a:bodyPr/>
          <a:lstStyle/>
          <a:p>
            <a:r>
              <a:rPr lang="zh-CN" altLang="en-US"/>
              <a:t>单击此处编辑母版标题样式</a:t>
            </a:r>
          </a:p>
        </p:txBody>
      </p:sp>
      <p:sp>
        <p:nvSpPr>
          <p:cNvPr id="3" name="内容占位符 2"/>
          <p:cNvSpPr>
            <a:spLocks noGrp="1"/>
          </p:cNvSpPr>
          <p:nvPr>
            <p:ph sz="half" idx="1"/>
          </p:nvPr>
        </p:nvSpPr>
        <p:spPr>
          <a:xfrm>
            <a:off x="838200" y="1825625"/>
            <a:ext cx="5181600" cy="43513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6172200" y="1825625"/>
            <a:ext cx="5181600" cy="43513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3"/>
          <p:cNvSpPr>
            <a:spLocks noGrp="1" noChangeArrowheads="1"/>
          </p:cNvSpPr>
          <p:nvPr>
            <p:ph type="dt" sz="half" idx="10"/>
          </p:nvPr>
        </p:nvSpPr>
        <p:spPr>
          <a:xfrm>
            <a:off x="838200" y="6356350"/>
            <a:ext cx="2743200" cy="365125"/>
          </a:xfrm>
        </p:spPr>
        <p:txBody>
          <a:bodyPr/>
          <a:lstStyle>
            <a:lvl1pPr>
              <a:defRPr/>
            </a:lvl1pPr>
          </a:lstStyle>
          <a:p>
            <a:pPr>
              <a:defRPr/>
            </a:pPr>
            <a:fld id="{F39BBA20-E785-437F-8FDA-35A5B0370639}" type="datetime1">
              <a:rPr lang="zh-CN" altLang="en-US"/>
              <a:t>2021/1/6</a:t>
            </a:fld>
            <a:endParaRPr lang="zh-CN" altLang="en-US" sz="1800">
              <a:solidFill>
                <a:schemeClr val="tx1"/>
              </a:solidFill>
            </a:endParaRPr>
          </a:p>
        </p:txBody>
      </p:sp>
      <p:sp>
        <p:nvSpPr>
          <p:cNvPr id="6" name="页脚占位符 4"/>
          <p:cNvSpPr>
            <a:spLocks noGrp="1" noChangeArrowheads="1"/>
          </p:cNvSpPr>
          <p:nvPr>
            <p:ph type="ftr" sz="quarter" idx="11"/>
          </p:nvPr>
        </p:nvSpPr>
        <p:spPr>
          <a:xfrm>
            <a:off x="4038600" y="6356350"/>
            <a:ext cx="4114800" cy="365125"/>
          </a:xfrm>
        </p:spPr>
        <p:txBody>
          <a:bodyPr/>
          <a:lstStyle>
            <a:lvl1pPr>
              <a:defRPr/>
            </a:lvl1pPr>
          </a:lstStyle>
          <a:p>
            <a:pPr>
              <a:defRPr/>
            </a:pPr>
            <a:endParaRPr lang="zh-CN" altLang="zh-CN"/>
          </a:p>
        </p:txBody>
      </p:sp>
      <p:sp>
        <p:nvSpPr>
          <p:cNvPr id="7" name="灯片编号占位符 5"/>
          <p:cNvSpPr>
            <a:spLocks noGrp="1" noChangeArrowheads="1"/>
          </p:cNvSpPr>
          <p:nvPr>
            <p:ph type="sldNum" sz="quarter" idx="12"/>
          </p:nvPr>
        </p:nvSpPr>
        <p:spPr>
          <a:xfrm>
            <a:off x="8610600" y="6356350"/>
            <a:ext cx="2743200" cy="365125"/>
          </a:xfrm>
        </p:spPr>
        <p:txBody>
          <a:bodyPr/>
          <a:lstStyle>
            <a:lvl1pPr>
              <a:defRPr/>
            </a:lvl1pPr>
          </a:lstStyle>
          <a:p>
            <a:pPr>
              <a:defRPr/>
            </a:pPr>
            <a:fld id="{B1162DEE-45C3-41E9-85AA-94A9A756CADB}" type="slidenum">
              <a:rPr lang="zh-CN" altLang="en-US"/>
              <a:t>‹#›</a:t>
            </a:fld>
            <a:endParaRPr lang="zh-CN" altLang="en-US" sz="1800">
              <a:solidFill>
                <a:schemeClr val="tx1"/>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609600" y="1535113"/>
            <a:ext cx="53863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609600" y="2174875"/>
            <a:ext cx="53863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6192838" y="1535113"/>
            <a:ext cx="5389562"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192838" y="2174875"/>
            <a:ext cx="5389562"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3"/>
          <p:cNvSpPr>
            <a:spLocks noGrp="1" noChangeArrowheads="1"/>
          </p:cNvSpPr>
          <p:nvPr>
            <p:ph type="dt" sz="half" idx="10"/>
          </p:nvPr>
        </p:nvSpPr>
        <p:spPr>
          <a:xfrm>
            <a:off x="838200" y="6356350"/>
            <a:ext cx="2743200" cy="365125"/>
          </a:xfrm>
        </p:spPr>
        <p:txBody>
          <a:bodyPr/>
          <a:lstStyle>
            <a:lvl1pPr>
              <a:defRPr/>
            </a:lvl1pPr>
          </a:lstStyle>
          <a:p>
            <a:pPr>
              <a:defRPr/>
            </a:pPr>
            <a:fld id="{52F1424E-E83E-4EDB-A1EF-812676DF6086}" type="datetime1">
              <a:rPr lang="zh-CN" altLang="en-US"/>
              <a:t>2021/1/6</a:t>
            </a:fld>
            <a:endParaRPr lang="zh-CN" altLang="en-US" sz="1800">
              <a:solidFill>
                <a:schemeClr val="tx1"/>
              </a:solidFill>
            </a:endParaRPr>
          </a:p>
        </p:txBody>
      </p:sp>
      <p:sp>
        <p:nvSpPr>
          <p:cNvPr id="8" name="页脚占位符 4"/>
          <p:cNvSpPr>
            <a:spLocks noGrp="1" noChangeArrowheads="1"/>
          </p:cNvSpPr>
          <p:nvPr>
            <p:ph type="ftr" sz="quarter" idx="11"/>
          </p:nvPr>
        </p:nvSpPr>
        <p:spPr>
          <a:xfrm>
            <a:off x="4038600" y="6356350"/>
            <a:ext cx="4114800" cy="365125"/>
          </a:xfrm>
        </p:spPr>
        <p:txBody>
          <a:bodyPr/>
          <a:lstStyle>
            <a:lvl1pPr>
              <a:defRPr/>
            </a:lvl1pPr>
          </a:lstStyle>
          <a:p>
            <a:pPr>
              <a:defRPr/>
            </a:pPr>
            <a:endParaRPr lang="zh-CN" altLang="zh-CN"/>
          </a:p>
        </p:txBody>
      </p:sp>
      <p:sp>
        <p:nvSpPr>
          <p:cNvPr id="9" name="灯片编号占位符 5"/>
          <p:cNvSpPr>
            <a:spLocks noGrp="1" noChangeArrowheads="1"/>
          </p:cNvSpPr>
          <p:nvPr>
            <p:ph type="sldNum" sz="quarter" idx="12"/>
          </p:nvPr>
        </p:nvSpPr>
        <p:spPr>
          <a:xfrm>
            <a:off x="8610600" y="6356350"/>
            <a:ext cx="2743200" cy="365125"/>
          </a:xfrm>
        </p:spPr>
        <p:txBody>
          <a:bodyPr/>
          <a:lstStyle>
            <a:lvl1pPr>
              <a:defRPr/>
            </a:lvl1pPr>
          </a:lstStyle>
          <a:p>
            <a:pPr>
              <a:defRPr/>
            </a:pPr>
            <a:fld id="{A23CD473-1FB7-4F20-B26B-A858C51204DE}" type="slidenum">
              <a:rPr lang="zh-CN" altLang="en-US"/>
              <a:t>‹#›</a:t>
            </a:fld>
            <a:endParaRPr lang="zh-CN" altLang="en-US" sz="1800">
              <a:solidFill>
                <a:schemeClr val="tx1"/>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5"/>
            <a:ext cx="10515600" cy="1325563"/>
          </a:xfrm>
        </p:spPr>
        <p:txBody>
          <a:bodyPr/>
          <a:lstStyle/>
          <a:p>
            <a:r>
              <a:rPr lang="zh-CN" altLang="en-US"/>
              <a:t>单击此处编辑母版标题样式</a:t>
            </a:r>
          </a:p>
        </p:txBody>
      </p:sp>
      <p:sp>
        <p:nvSpPr>
          <p:cNvPr id="3" name="日期占位符 3"/>
          <p:cNvSpPr>
            <a:spLocks noGrp="1" noChangeArrowheads="1"/>
          </p:cNvSpPr>
          <p:nvPr>
            <p:ph type="dt" sz="half" idx="10"/>
          </p:nvPr>
        </p:nvSpPr>
        <p:spPr>
          <a:xfrm>
            <a:off x="838200" y="6356350"/>
            <a:ext cx="2743200" cy="365125"/>
          </a:xfrm>
        </p:spPr>
        <p:txBody>
          <a:bodyPr/>
          <a:lstStyle>
            <a:lvl1pPr>
              <a:defRPr/>
            </a:lvl1pPr>
          </a:lstStyle>
          <a:p>
            <a:pPr>
              <a:defRPr/>
            </a:pPr>
            <a:fld id="{218942B6-BFFB-40AB-86C6-4C839F4838BD}" type="datetime1">
              <a:rPr lang="zh-CN" altLang="en-US"/>
              <a:t>2021/1/6</a:t>
            </a:fld>
            <a:endParaRPr lang="zh-CN" altLang="en-US" sz="1800">
              <a:solidFill>
                <a:schemeClr val="tx1"/>
              </a:solidFill>
            </a:endParaRPr>
          </a:p>
        </p:txBody>
      </p:sp>
      <p:sp>
        <p:nvSpPr>
          <p:cNvPr id="4" name="页脚占位符 4"/>
          <p:cNvSpPr>
            <a:spLocks noGrp="1" noChangeArrowheads="1"/>
          </p:cNvSpPr>
          <p:nvPr>
            <p:ph type="ftr" sz="quarter" idx="11"/>
          </p:nvPr>
        </p:nvSpPr>
        <p:spPr>
          <a:xfrm>
            <a:off x="4038600" y="6356350"/>
            <a:ext cx="4114800" cy="365125"/>
          </a:xfrm>
        </p:spPr>
        <p:txBody>
          <a:bodyPr/>
          <a:lstStyle>
            <a:lvl1pPr>
              <a:defRPr/>
            </a:lvl1pPr>
          </a:lstStyle>
          <a:p>
            <a:pPr>
              <a:defRPr/>
            </a:pPr>
            <a:endParaRPr lang="zh-CN" altLang="zh-CN"/>
          </a:p>
        </p:txBody>
      </p:sp>
      <p:sp>
        <p:nvSpPr>
          <p:cNvPr id="5" name="灯片编号占位符 5"/>
          <p:cNvSpPr>
            <a:spLocks noGrp="1" noChangeArrowheads="1"/>
          </p:cNvSpPr>
          <p:nvPr>
            <p:ph type="sldNum" sz="quarter" idx="12"/>
          </p:nvPr>
        </p:nvSpPr>
        <p:spPr>
          <a:xfrm>
            <a:off x="8610600" y="6356350"/>
            <a:ext cx="2743200" cy="365125"/>
          </a:xfrm>
        </p:spPr>
        <p:txBody>
          <a:bodyPr/>
          <a:lstStyle>
            <a:lvl1pPr>
              <a:defRPr/>
            </a:lvl1pPr>
          </a:lstStyle>
          <a:p>
            <a:pPr>
              <a:defRPr/>
            </a:pPr>
            <a:fld id="{09AEA84B-4C03-41F1-AC8E-C01CD61D3475}" type="slidenum">
              <a:rPr lang="zh-CN" altLang="en-US"/>
              <a:t>‹#›</a:t>
            </a:fld>
            <a:endParaRPr lang="zh-CN" altLang="en-US" sz="1800">
              <a:solidFill>
                <a:schemeClr val="tx1"/>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3"/>
          <p:cNvSpPr>
            <a:spLocks noGrp="1" noChangeArrowheads="1"/>
          </p:cNvSpPr>
          <p:nvPr>
            <p:ph type="dt" sz="half" idx="10"/>
          </p:nvPr>
        </p:nvSpPr>
        <p:spPr>
          <a:xfrm>
            <a:off x="838200" y="6356350"/>
            <a:ext cx="2743200" cy="365125"/>
          </a:xfrm>
        </p:spPr>
        <p:txBody>
          <a:bodyPr/>
          <a:lstStyle>
            <a:lvl1pPr>
              <a:defRPr/>
            </a:lvl1pPr>
          </a:lstStyle>
          <a:p>
            <a:pPr>
              <a:defRPr/>
            </a:pPr>
            <a:fld id="{659368F8-640A-4931-A991-86BC71CB805F}" type="datetime1">
              <a:rPr lang="zh-CN" altLang="en-US"/>
              <a:t>2021/1/6</a:t>
            </a:fld>
            <a:endParaRPr lang="zh-CN" altLang="en-US" sz="1800">
              <a:solidFill>
                <a:schemeClr val="tx1"/>
              </a:solidFill>
            </a:endParaRPr>
          </a:p>
        </p:txBody>
      </p:sp>
      <p:sp>
        <p:nvSpPr>
          <p:cNvPr id="3" name="页脚占位符 4"/>
          <p:cNvSpPr>
            <a:spLocks noGrp="1" noChangeArrowheads="1"/>
          </p:cNvSpPr>
          <p:nvPr>
            <p:ph type="ftr" sz="quarter" idx="11"/>
          </p:nvPr>
        </p:nvSpPr>
        <p:spPr>
          <a:xfrm>
            <a:off x="4038600" y="6356350"/>
            <a:ext cx="4114800" cy="365125"/>
          </a:xfrm>
        </p:spPr>
        <p:txBody>
          <a:bodyPr/>
          <a:lstStyle>
            <a:lvl1pPr>
              <a:defRPr/>
            </a:lvl1pPr>
          </a:lstStyle>
          <a:p>
            <a:pPr>
              <a:defRPr/>
            </a:pPr>
            <a:endParaRPr lang="zh-CN" altLang="zh-CN"/>
          </a:p>
        </p:txBody>
      </p:sp>
      <p:sp>
        <p:nvSpPr>
          <p:cNvPr id="4" name="灯片编号占位符 5"/>
          <p:cNvSpPr>
            <a:spLocks noGrp="1" noChangeArrowheads="1"/>
          </p:cNvSpPr>
          <p:nvPr>
            <p:ph type="sldNum" sz="quarter" idx="12"/>
          </p:nvPr>
        </p:nvSpPr>
        <p:spPr>
          <a:xfrm>
            <a:off x="8610600" y="6356350"/>
            <a:ext cx="2743200" cy="365125"/>
          </a:xfrm>
        </p:spPr>
        <p:txBody>
          <a:bodyPr/>
          <a:lstStyle>
            <a:lvl1pPr>
              <a:defRPr/>
            </a:lvl1pPr>
          </a:lstStyle>
          <a:p>
            <a:pPr>
              <a:defRPr/>
            </a:pPr>
            <a:fld id="{71457A4F-4D0F-4BF7-9F25-28205DC0AF8E}" type="slidenum">
              <a:rPr lang="zh-CN" altLang="en-US"/>
              <a:t>‹#›</a:t>
            </a:fld>
            <a:endParaRPr lang="zh-CN" altLang="en-US" sz="1800">
              <a:solidFill>
                <a:schemeClr val="tx1"/>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09600" y="273050"/>
            <a:ext cx="4011613" cy="1162050"/>
          </a:xfrm>
        </p:spPr>
        <p:txBody>
          <a:bodyPr anchor="b"/>
          <a:lstStyle>
            <a:lvl1pPr algn="l">
              <a:defRPr sz="2000" b="1"/>
            </a:lvl1pPr>
          </a:lstStyle>
          <a:p>
            <a:r>
              <a:rPr lang="zh-CN" altLang="en-US"/>
              <a:t>单击此处编辑母版标题样式</a:t>
            </a:r>
          </a:p>
        </p:txBody>
      </p:sp>
      <p:sp>
        <p:nvSpPr>
          <p:cNvPr id="3" name="内容占位符 2"/>
          <p:cNvSpPr>
            <a:spLocks noGrp="1"/>
          </p:cNvSpPr>
          <p:nvPr>
            <p:ph idx="1"/>
          </p:nvPr>
        </p:nvSpPr>
        <p:spPr>
          <a:xfrm>
            <a:off x="4767263" y="273050"/>
            <a:ext cx="681513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609600" y="1435100"/>
            <a:ext cx="40116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3"/>
          <p:cNvSpPr>
            <a:spLocks noGrp="1" noChangeArrowheads="1"/>
          </p:cNvSpPr>
          <p:nvPr>
            <p:ph type="dt" sz="half" idx="10"/>
          </p:nvPr>
        </p:nvSpPr>
        <p:spPr>
          <a:xfrm>
            <a:off x="838200" y="6356350"/>
            <a:ext cx="2743200" cy="365125"/>
          </a:xfrm>
        </p:spPr>
        <p:txBody>
          <a:bodyPr/>
          <a:lstStyle>
            <a:lvl1pPr>
              <a:defRPr/>
            </a:lvl1pPr>
          </a:lstStyle>
          <a:p>
            <a:pPr>
              <a:defRPr/>
            </a:pPr>
            <a:fld id="{09BBAF81-2E54-4996-8A27-F4D63864124E}" type="datetime1">
              <a:rPr lang="zh-CN" altLang="en-US"/>
              <a:t>2021/1/6</a:t>
            </a:fld>
            <a:endParaRPr lang="zh-CN" altLang="en-US" sz="1800">
              <a:solidFill>
                <a:schemeClr val="tx1"/>
              </a:solidFill>
            </a:endParaRPr>
          </a:p>
        </p:txBody>
      </p:sp>
      <p:sp>
        <p:nvSpPr>
          <p:cNvPr id="6" name="页脚占位符 4"/>
          <p:cNvSpPr>
            <a:spLocks noGrp="1" noChangeArrowheads="1"/>
          </p:cNvSpPr>
          <p:nvPr>
            <p:ph type="ftr" sz="quarter" idx="11"/>
          </p:nvPr>
        </p:nvSpPr>
        <p:spPr>
          <a:xfrm>
            <a:off x="4038600" y="6356350"/>
            <a:ext cx="4114800" cy="365125"/>
          </a:xfrm>
        </p:spPr>
        <p:txBody>
          <a:bodyPr/>
          <a:lstStyle>
            <a:lvl1pPr>
              <a:defRPr/>
            </a:lvl1pPr>
          </a:lstStyle>
          <a:p>
            <a:pPr>
              <a:defRPr/>
            </a:pPr>
            <a:endParaRPr lang="zh-CN" altLang="zh-CN"/>
          </a:p>
        </p:txBody>
      </p:sp>
      <p:sp>
        <p:nvSpPr>
          <p:cNvPr id="7" name="灯片编号占位符 5"/>
          <p:cNvSpPr>
            <a:spLocks noGrp="1" noChangeArrowheads="1"/>
          </p:cNvSpPr>
          <p:nvPr>
            <p:ph type="sldNum" sz="quarter" idx="12"/>
          </p:nvPr>
        </p:nvSpPr>
        <p:spPr>
          <a:xfrm>
            <a:off x="8610600" y="6356350"/>
            <a:ext cx="2743200" cy="365125"/>
          </a:xfrm>
        </p:spPr>
        <p:txBody>
          <a:bodyPr/>
          <a:lstStyle>
            <a:lvl1pPr>
              <a:defRPr/>
            </a:lvl1pPr>
          </a:lstStyle>
          <a:p>
            <a:pPr>
              <a:defRPr/>
            </a:pPr>
            <a:fld id="{6B08C301-9365-49E5-9C42-6F7A474DBCA8}" type="slidenum">
              <a:rPr lang="zh-CN" altLang="en-US"/>
              <a:t>‹#›</a:t>
            </a:fld>
            <a:endParaRPr lang="zh-CN" altLang="en-US" sz="1800">
              <a:solidFill>
                <a:schemeClr val="tx1"/>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2389188" y="4800600"/>
            <a:ext cx="7315200" cy="566738"/>
          </a:xfrm>
        </p:spPr>
        <p:txBody>
          <a:bodyPr anchor="b"/>
          <a:lstStyle>
            <a:lvl1pPr algn="l">
              <a:defRPr sz="2000" b="1"/>
            </a:lvl1pPr>
          </a:lstStyle>
          <a:p>
            <a:r>
              <a:rPr lang="zh-CN" altLang="en-US"/>
              <a:t>单击此处编辑母版标题样式</a:t>
            </a:r>
          </a:p>
        </p:txBody>
      </p:sp>
      <p:sp>
        <p:nvSpPr>
          <p:cNvPr id="3" name="图片占位符 2"/>
          <p:cNvSpPr>
            <a:spLocks noGrp="1"/>
          </p:cNvSpPr>
          <p:nvPr>
            <p:ph type="pic" idx="1"/>
          </p:nvPr>
        </p:nvSpPr>
        <p:spPr>
          <a:xfrm>
            <a:off x="2389188"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a:sym typeface="Calibri" panose="020F0502020204030204" pitchFamily="34" charset="0"/>
            </a:endParaRPr>
          </a:p>
        </p:txBody>
      </p:sp>
      <p:sp>
        <p:nvSpPr>
          <p:cNvPr id="4" name="文本占位符 3"/>
          <p:cNvSpPr>
            <a:spLocks noGrp="1"/>
          </p:cNvSpPr>
          <p:nvPr>
            <p:ph type="body" sz="half" idx="2"/>
          </p:nvPr>
        </p:nvSpPr>
        <p:spPr>
          <a:xfrm>
            <a:off x="2389188"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3"/>
          <p:cNvSpPr>
            <a:spLocks noGrp="1" noChangeArrowheads="1"/>
          </p:cNvSpPr>
          <p:nvPr>
            <p:ph type="dt" sz="half" idx="10"/>
          </p:nvPr>
        </p:nvSpPr>
        <p:spPr>
          <a:xfrm>
            <a:off x="838200" y="6356350"/>
            <a:ext cx="2743200" cy="365125"/>
          </a:xfrm>
        </p:spPr>
        <p:txBody>
          <a:bodyPr/>
          <a:lstStyle>
            <a:lvl1pPr>
              <a:defRPr/>
            </a:lvl1pPr>
          </a:lstStyle>
          <a:p>
            <a:pPr>
              <a:defRPr/>
            </a:pPr>
            <a:fld id="{6EE6E6A9-4ED5-4D6A-8166-33B57056236F}" type="datetime1">
              <a:rPr lang="zh-CN" altLang="en-US"/>
              <a:t>2021/1/6</a:t>
            </a:fld>
            <a:endParaRPr lang="zh-CN" altLang="en-US" sz="1800">
              <a:solidFill>
                <a:schemeClr val="tx1"/>
              </a:solidFill>
            </a:endParaRPr>
          </a:p>
        </p:txBody>
      </p:sp>
      <p:sp>
        <p:nvSpPr>
          <p:cNvPr id="6" name="页脚占位符 4"/>
          <p:cNvSpPr>
            <a:spLocks noGrp="1" noChangeArrowheads="1"/>
          </p:cNvSpPr>
          <p:nvPr>
            <p:ph type="ftr" sz="quarter" idx="11"/>
          </p:nvPr>
        </p:nvSpPr>
        <p:spPr>
          <a:xfrm>
            <a:off x="4038600" y="6356350"/>
            <a:ext cx="4114800" cy="365125"/>
          </a:xfrm>
        </p:spPr>
        <p:txBody>
          <a:bodyPr/>
          <a:lstStyle>
            <a:lvl1pPr>
              <a:defRPr/>
            </a:lvl1pPr>
          </a:lstStyle>
          <a:p>
            <a:pPr>
              <a:defRPr/>
            </a:pPr>
            <a:endParaRPr lang="zh-CN" altLang="zh-CN"/>
          </a:p>
        </p:txBody>
      </p:sp>
      <p:sp>
        <p:nvSpPr>
          <p:cNvPr id="7" name="灯片编号占位符 5"/>
          <p:cNvSpPr>
            <a:spLocks noGrp="1" noChangeArrowheads="1"/>
          </p:cNvSpPr>
          <p:nvPr>
            <p:ph type="sldNum" sz="quarter" idx="12"/>
          </p:nvPr>
        </p:nvSpPr>
        <p:spPr>
          <a:xfrm>
            <a:off x="8610600" y="6356350"/>
            <a:ext cx="2743200" cy="365125"/>
          </a:xfrm>
        </p:spPr>
        <p:txBody>
          <a:bodyPr/>
          <a:lstStyle>
            <a:lvl1pPr>
              <a:defRPr/>
            </a:lvl1pPr>
          </a:lstStyle>
          <a:p>
            <a:pPr>
              <a:defRPr/>
            </a:pPr>
            <a:fld id="{013B6490-5923-4A72-936D-2F1AB5D21022}" type="slidenum">
              <a:rPr lang="zh-CN" altLang="en-US"/>
              <a:t>‹#›</a:t>
            </a:fld>
            <a:endParaRPr lang="zh-CN" altLang="en-US" sz="1800">
              <a:solidFill>
                <a:schemeClr val="tx1"/>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image" Target="../media/image2.png"/><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pic>
        <p:nvPicPr>
          <p:cNvPr id="2" name="图片 1" descr="58"/>
          <p:cNvPicPr>
            <a:picLocks noChangeAspect="1"/>
          </p:cNvPicPr>
          <p:nvPr userDrawn="1"/>
        </p:nvPicPr>
        <p:blipFill>
          <a:blip r:embed="rId14"/>
          <a:stretch>
            <a:fillRect/>
          </a:stretch>
        </p:blipFill>
        <p:spPr>
          <a:xfrm>
            <a:off x="-9525" y="-3175"/>
            <a:ext cx="12203430" cy="6866255"/>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ftr="0"/>
  <p:txStyles>
    <p:titleStyle>
      <a:lvl1pPr marL="914400" indent="-914400" algn="l" rtl="0" eaLnBrk="0" fontAlgn="base" hangingPunct="0">
        <a:lnSpc>
          <a:spcPct val="90000"/>
        </a:lnSpc>
        <a:spcBef>
          <a:spcPct val="0"/>
        </a:spcBef>
        <a:spcAft>
          <a:spcPct val="0"/>
        </a:spcAft>
        <a:defRPr sz="4400">
          <a:solidFill>
            <a:schemeClr val="tx1"/>
          </a:solidFill>
          <a:latin typeface="+mj-lt"/>
          <a:ea typeface="+mj-ea"/>
          <a:cs typeface="+mj-cs"/>
          <a:sym typeface="Calibri Light" panose="020F0302020204030204" pitchFamily="34" charset="0"/>
        </a:defRPr>
      </a:lvl1pPr>
      <a:lvl2pPr marL="914400" indent="-914400" algn="l" rtl="0" eaLnBrk="0" fontAlgn="base" hangingPunct="0">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sym typeface="Calibri Light" panose="020F0302020204030204" pitchFamily="34" charset="0"/>
        </a:defRPr>
      </a:lvl2pPr>
      <a:lvl3pPr marL="914400" indent="-914400" algn="l" rtl="0" eaLnBrk="0" fontAlgn="base" hangingPunct="0">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sym typeface="Calibri Light" panose="020F0302020204030204" pitchFamily="34" charset="0"/>
        </a:defRPr>
      </a:lvl3pPr>
      <a:lvl4pPr marL="914400" indent="-914400" algn="l" rtl="0" eaLnBrk="0" fontAlgn="base" hangingPunct="0">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sym typeface="Calibri Light" panose="020F0302020204030204" pitchFamily="34" charset="0"/>
        </a:defRPr>
      </a:lvl4pPr>
      <a:lvl5pPr marL="914400" indent="-914400" algn="l" rtl="0" eaLnBrk="0" fontAlgn="base" hangingPunct="0">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sym typeface="Calibri Light" panose="020F0302020204030204" pitchFamily="34" charset="0"/>
        </a:defRPr>
      </a:lvl5pPr>
      <a:lvl6pPr marL="1371600" indent="-914400" algn="l" rtl="0" fontAlgn="base">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sym typeface="Calibri Light" panose="020F0302020204030204" pitchFamily="34" charset="0"/>
        </a:defRPr>
      </a:lvl6pPr>
      <a:lvl7pPr marL="1828800" indent="-914400" algn="l" rtl="0" fontAlgn="base">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sym typeface="Calibri Light" panose="020F0302020204030204" pitchFamily="34" charset="0"/>
        </a:defRPr>
      </a:lvl7pPr>
      <a:lvl8pPr marL="2286000" indent="-914400" algn="l" rtl="0" fontAlgn="base">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sym typeface="Calibri Light" panose="020F0302020204030204" pitchFamily="34" charset="0"/>
        </a:defRPr>
      </a:lvl8pPr>
      <a:lvl9pPr marL="2743200" indent="-914400" algn="l" rtl="0" fontAlgn="base">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sym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a:solidFill>
            <a:schemeClr val="tx1"/>
          </a:solidFill>
          <a:latin typeface="+mn-lt"/>
          <a:ea typeface="+mn-ea"/>
          <a:cs typeface="+mn-cs"/>
          <a:sym typeface="Calibri" panose="020F0502020204030204" pitchFamily="34"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a:solidFill>
            <a:schemeClr val="tx1"/>
          </a:solidFill>
          <a:latin typeface="+mn-lt"/>
          <a:ea typeface="+mn-ea"/>
          <a:sym typeface="Calibri" panose="020F0502020204030204" pitchFamily="34" charset="0"/>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mn-lt"/>
          <a:ea typeface="+mn-ea"/>
          <a:sym typeface="Calibri" panose="020F0502020204030204" pitchFamily="34"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a:solidFill>
            <a:schemeClr val="tx1"/>
          </a:solidFill>
          <a:latin typeface="+mn-lt"/>
          <a:ea typeface="+mn-ea"/>
          <a:sym typeface="Calibri" panose="020F0502020204030204" pitchFamily="34"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a:solidFill>
            <a:schemeClr val="tx1"/>
          </a:solidFill>
          <a:latin typeface="+mn-lt"/>
          <a:ea typeface="+mn-ea"/>
          <a:sym typeface="Calibri" panose="020F0502020204030204" pitchFamily="34" charset="0"/>
        </a:defRPr>
      </a:lvl5pPr>
      <a:lvl6pPr marL="2514600" indent="-228600" algn="l" rtl="0" fontAlgn="base">
        <a:lnSpc>
          <a:spcPct val="90000"/>
        </a:lnSpc>
        <a:spcBef>
          <a:spcPts val="500"/>
        </a:spcBef>
        <a:spcAft>
          <a:spcPct val="0"/>
        </a:spcAft>
        <a:buFont typeface="Arial" panose="020B0604020202020204" pitchFamily="34" charset="0"/>
        <a:buChar char="•"/>
        <a:defRPr>
          <a:solidFill>
            <a:schemeClr val="tx1"/>
          </a:solidFill>
          <a:latin typeface="+mn-lt"/>
          <a:ea typeface="+mn-ea"/>
          <a:sym typeface="Calibri" panose="020F0502020204030204" pitchFamily="34" charset="0"/>
        </a:defRPr>
      </a:lvl6pPr>
      <a:lvl7pPr marL="2971800" indent="-228600" algn="l" rtl="0" fontAlgn="base">
        <a:lnSpc>
          <a:spcPct val="90000"/>
        </a:lnSpc>
        <a:spcBef>
          <a:spcPts val="500"/>
        </a:spcBef>
        <a:spcAft>
          <a:spcPct val="0"/>
        </a:spcAft>
        <a:buFont typeface="Arial" panose="020B0604020202020204" pitchFamily="34" charset="0"/>
        <a:buChar char="•"/>
        <a:defRPr>
          <a:solidFill>
            <a:schemeClr val="tx1"/>
          </a:solidFill>
          <a:latin typeface="+mn-lt"/>
          <a:ea typeface="+mn-ea"/>
          <a:sym typeface="Calibri" panose="020F0502020204030204" pitchFamily="34" charset="0"/>
        </a:defRPr>
      </a:lvl7pPr>
      <a:lvl8pPr marL="3429000" indent="-228600" algn="l" rtl="0" fontAlgn="base">
        <a:lnSpc>
          <a:spcPct val="90000"/>
        </a:lnSpc>
        <a:spcBef>
          <a:spcPts val="500"/>
        </a:spcBef>
        <a:spcAft>
          <a:spcPct val="0"/>
        </a:spcAft>
        <a:buFont typeface="Arial" panose="020B0604020202020204" pitchFamily="34" charset="0"/>
        <a:buChar char="•"/>
        <a:defRPr>
          <a:solidFill>
            <a:schemeClr val="tx1"/>
          </a:solidFill>
          <a:latin typeface="+mn-lt"/>
          <a:ea typeface="+mn-ea"/>
          <a:sym typeface="Calibri" panose="020F0502020204030204" pitchFamily="34" charset="0"/>
        </a:defRPr>
      </a:lvl8pPr>
      <a:lvl9pPr marL="3886200" indent="-228600" algn="l" rtl="0" fontAlgn="base">
        <a:lnSpc>
          <a:spcPct val="90000"/>
        </a:lnSpc>
        <a:spcBef>
          <a:spcPts val="500"/>
        </a:spcBef>
        <a:spcAft>
          <a:spcPct val="0"/>
        </a:spcAft>
        <a:buFont typeface="Arial" panose="020B0604020202020204" pitchFamily="34" charset="0"/>
        <a:buChar char="•"/>
        <a:defRPr>
          <a:solidFill>
            <a:schemeClr val="tx1"/>
          </a:solidFill>
          <a:latin typeface="+mn-lt"/>
          <a:ea typeface="+mn-ea"/>
          <a:sym typeface="Calibri" panose="020F0502020204030204" pitchFamily="34" charset="0"/>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bwMode="auto">
      <p:bgPr>
        <a:solidFill>
          <a:schemeClr val="bg1"/>
        </a:solidFill>
        <a:effectLst/>
      </p:bgPr>
    </p:bg>
    <p:spTree>
      <p:nvGrpSpPr>
        <p:cNvPr id="1" name=""/>
        <p:cNvGrpSpPr/>
        <p:nvPr/>
      </p:nvGrpSpPr>
      <p:grpSpPr>
        <a:xfrm>
          <a:off x="0" y="0"/>
          <a:ext cx="0" cy="0"/>
          <a:chOff x="0" y="0"/>
          <a:chExt cx="0" cy="0"/>
        </a:xfrm>
      </p:grpSpPr>
      <p:pic>
        <p:nvPicPr>
          <p:cNvPr id="2" name="图片 1" descr="58"/>
          <p:cNvPicPr>
            <a:picLocks noChangeAspect="1"/>
          </p:cNvPicPr>
          <p:nvPr userDrawn="1"/>
        </p:nvPicPr>
        <p:blipFill>
          <a:blip r:embed="rId14"/>
          <a:stretch>
            <a:fillRect/>
          </a:stretch>
        </p:blipFill>
        <p:spPr>
          <a:xfrm>
            <a:off x="-9525" y="-3175"/>
            <a:ext cx="12203430" cy="6866255"/>
          </a:xfrm>
          <a:prstGeom prst="rect">
            <a:avLst/>
          </a:prstGeom>
        </p:spPr>
      </p:pic>
      <p:pic>
        <p:nvPicPr>
          <p:cNvPr id="3" name="图片 2" descr="998"/>
          <p:cNvPicPr>
            <a:picLocks noChangeAspect="1"/>
          </p:cNvPicPr>
          <p:nvPr userDrawn="1"/>
        </p:nvPicPr>
        <p:blipFill>
          <a:blip r:embed="rId15"/>
          <a:stretch>
            <a:fillRect/>
          </a:stretch>
        </p:blipFill>
        <p:spPr>
          <a:xfrm>
            <a:off x="-9525" y="-3175"/>
            <a:ext cx="12203430" cy="6866890"/>
          </a:xfrm>
          <a:prstGeom prst="rect">
            <a:avLst/>
          </a:prstGeom>
        </p:spPr>
      </p:pic>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hf sldNum="0" hdr="0" ftr="0"/>
  <p:txStyles>
    <p:titleStyle>
      <a:lvl1pPr marL="914400" indent="-914400" algn="l" rtl="0" eaLnBrk="0" fontAlgn="base" hangingPunct="0">
        <a:lnSpc>
          <a:spcPct val="90000"/>
        </a:lnSpc>
        <a:spcBef>
          <a:spcPct val="0"/>
        </a:spcBef>
        <a:spcAft>
          <a:spcPct val="0"/>
        </a:spcAft>
        <a:defRPr sz="4400">
          <a:solidFill>
            <a:schemeClr val="tx1"/>
          </a:solidFill>
          <a:latin typeface="+mj-lt"/>
          <a:ea typeface="+mj-ea"/>
          <a:cs typeface="+mj-cs"/>
          <a:sym typeface="Calibri Light" panose="020F0302020204030204" pitchFamily="34" charset="0"/>
        </a:defRPr>
      </a:lvl1pPr>
      <a:lvl2pPr marL="914400" indent="-914400" algn="l" rtl="0" eaLnBrk="0" fontAlgn="base" hangingPunct="0">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sym typeface="Calibri Light" panose="020F0302020204030204" pitchFamily="34" charset="0"/>
        </a:defRPr>
      </a:lvl2pPr>
      <a:lvl3pPr marL="914400" indent="-914400" algn="l" rtl="0" eaLnBrk="0" fontAlgn="base" hangingPunct="0">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sym typeface="Calibri Light" panose="020F0302020204030204" pitchFamily="34" charset="0"/>
        </a:defRPr>
      </a:lvl3pPr>
      <a:lvl4pPr marL="914400" indent="-914400" algn="l" rtl="0" eaLnBrk="0" fontAlgn="base" hangingPunct="0">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sym typeface="Calibri Light" panose="020F0302020204030204" pitchFamily="34" charset="0"/>
        </a:defRPr>
      </a:lvl4pPr>
      <a:lvl5pPr marL="914400" indent="-914400" algn="l" rtl="0" eaLnBrk="0" fontAlgn="base" hangingPunct="0">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sym typeface="Calibri Light" panose="020F0302020204030204" pitchFamily="34" charset="0"/>
        </a:defRPr>
      </a:lvl5pPr>
      <a:lvl6pPr marL="1371600" indent="-914400" algn="l" rtl="0" fontAlgn="base">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sym typeface="Calibri Light" panose="020F0302020204030204" pitchFamily="34" charset="0"/>
        </a:defRPr>
      </a:lvl6pPr>
      <a:lvl7pPr marL="1828800" indent="-914400" algn="l" rtl="0" fontAlgn="base">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sym typeface="Calibri Light" panose="020F0302020204030204" pitchFamily="34" charset="0"/>
        </a:defRPr>
      </a:lvl7pPr>
      <a:lvl8pPr marL="2286000" indent="-914400" algn="l" rtl="0" fontAlgn="base">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sym typeface="Calibri Light" panose="020F0302020204030204" pitchFamily="34" charset="0"/>
        </a:defRPr>
      </a:lvl8pPr>
      <a:lvl9pPr marL="2743200" indent="-914400" algn="l" rtl="0" fontAlgn="base">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sym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a:solidFill>
            <a:schemeClr val="tx1"/>
          </a:solidFill>
          <a:latin typeface="+mn-lt"/>
          <a:ea typeface="+mn-ea"/>
          <a:cs typeface="+mn-cs"/>
          <a:sym typeface="Calibri" panose="020F0502020204030204" pitchFamily="34"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a:solidFill>
            <a:schemeClr val="tx1"/>
          </a:solidFill>
          <a:latin typeface="+mn-lt"/>
          <a:ea typeface="+mn-ea"/>
          <a:sym typeface="Calibri" panose="020F0502020204030204" pitchFamily="34" charset="0"/>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mn-lt"/>
          <a:ea typeface="+mn-ea"/>
          <a:sym typeface="Calibri" panose="020F0502020204030204" pitchFamily="34"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a:solidFill>
            <a:schemeClr val="tx1"/>
          </a:solidFill>
          <a:latin typeface="+mn-lt"/>
          <a:ea typeface="+mn-ea"/>
          <a:sym typeface="Calibri" panose="020F0502020204030204" pitchFamily="34"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a:solidFill>
            <a:schemeClr val="tx1"/>
          </a:solidFill>
          <a:latin typeface="+mn-lt"/>
          <a:ea typeface="+mn-ea"/>
          <a:sym typeface="Calibri" panose="020F0502020204030204" pitchFamily="34" charset="0"/>
        </a:defRPr>
      </a:lvl5pPr>
      <a:lvl6pPr marL="2514600" indent="-228600" algn="l" rtl="0" fontAlgn="base">
        <a:lnSpc>
          <a:spcPct val="90000"/>
        </a:lnSpc>
        <a:spcBef>
          <a:spcPts val="500"/>
        </a:spcBef>
        <a:spcAft>
          <a:spcPct val="0"/>
        </a:spcAft>
        <a:buFont typeface="Arial" panose="020B0604020202020204" pitchFamily="34" charset="0"/>
        <a:buChar char="•"/>
        <a:defRPr>
          <a:solidFill>
            <a:schemeClr val="tx1"/>
          </a:solidFill>
          <a:latin typeface="+mn-lt"/>
          <a:ea typeface="+mn-ea"/>
          <a:sym typeface="Calibri" panose="020F0502020204030204" pitchFamily="34" charset="0"/>
        </a:defRPr>
      </a:lvl6pPr>
      <a:lvl7pPr marL="2971800" indent="-228600" algn="l" rtl="0" fontAlgn="base">
        <a:lnSpc>
          <a:spcPct val="90000"/>
        </a:lnSpc>
        <a:spcBef>
          <a:spcPts val="500"/>
        </a:spcBef>
        <a:spcAft>
          <a:spcPct val="0"/>
        </a:spcAft>
        <a:buFont typeface="Arial" panose="020B0604020202020204" pitchFamily="34" charset="0"/>
        <a:buChar char="•"/>
        <a:defRPr>
          <a:solidFill>
            <a:schemeClr val="tx1"/>
          </a:solidFill>
          <a:latin typeface="+mn-lt"/>
          <a:ea typeface="+mn-ea"/>
          <a:sym typeface="Calibri" panose="020F0502020204030204" pitchFamily="34" charset="0"/>
        </a:defRPr>
      </a:lvl7pPr>
      <a:lvl8pPr marL="3429000" indent="-228600" algn="l" rtl="0" fontAlgn="base">
        <a:lnSpc>
          <a:spcPct val="90000"/>
        </a:lnSpc>
        <a:spcBef>
          <a:spcPts val="500"/>
        </a:spcBef>
        <a:spcAft>
          <a:spcPct val="0"/>
        </a:spcAft>
        <a:buFont typeface="Arial" panose="020B0604020202020204" pitchFamily="34" charset="0"/>
        <a:buChar char="•"/>
        <a:defRPr>
          <a:solidFill>
            <a:schemeClr val="tx1"/>
          </a:solidFill>
          <a:latin typeface="+mn-lt"/>
          <a:ea typeface="+mn-ea"/>
          <a:sym typeface="Calibri" panose="020F0502020204030204" pitchFamily="34" charset="0"/>
        </a:defRPr>
      </a:lvl8pPr>
      <a:lvl9pPr marL="3886200" indent="-228600" algn="l" rtl="0" fontAlgn="base">
        <a:lnSpc>
          <a:spcPct val="90000"/>
        </a:lnSpc>
        <a:spcBef>
          <a:spcPts val="500"/>
        </a:spcBef>
        <a:spcAft>
          <a:spcPct val="0"/>
        </a:spcAft>
        <a:buFont typeface="Arial" panose="020B0604020202020204" pitchFamily="34" charset="0"/>
        <a:buChar char="•"/>
        <a:defRPr>
          <a:solidFill>
            <a:schemeClr val="tx1"/>
          </a:solidFill>
          <a:latin typeface="+mn-lt"/>
          <a:ea typeface="+mn-ea"/>
          <a:sym typeface="Calibri" panose="020F0502020204030204" pitchFamily="34" charset="0"/>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oleObject" Target="../embeddings/oleObject1.bin"/><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文本框 6"/>
          <p:cNvSpPr>
            <a:spLocks noChangeArrowheads="1"/>
          </p:cNvSpPr>
          <p:nvPr/>
        </p:nvSpPr>
        <p:spPr bwMode="auto">
          <a:xfrm>
            <a:off x="3015615" y="2709863"/>
            <a:ext cx="6511925" cy="768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zh-CN" altLang="en-US" sz="4400" b="1" dirty="0">
                <a:solidFill>
                  <a:srgbClr val="000000"/>
                </a:solidFill>
                <a:latin typeface="微软雅黑" panose="020B0503020204020204" pitchFamily="34" charset="-122"/>
                <a:ea typeface="微软雅黑" panose="020B0503020204020204" pitchFamily="34" charset="-122"/>
                <a:sym typeface="微软雅黑" panose="020B0503020204020204" pitchFamily="34" charset="-122"/>
              </a:rPr>
              <a:t>毕业论文答辩</a:t>
            </a:r>
            <a:r>
              <a:rPr lang="en-US" altLang="zh-CN" sz="4400" b="1" dirty="0">
                <a:solidFill>
                  <a:srgbClr val="000000"/>
                </a:solidFill>
                <a:latin typeface="微软雅黑" panose="020B0503020204020204" pitchFamily="34" charset="-122"/>
                <a:ea typeface="微软雅黑" panose="020B0503020204020204" pitchFamily="34" charset="-122"/>
                <a:sym typeface="微软雅黑" panose="020B0503020204020204" pitchFamily="34" charset="-122"/>
              </a:rPr>
              <a:t>PPT</a:t>
            </a:r>
            <a:r>
              <a:rPr lang="zh-CN" altLang="en-US" sz="4400" b="1" dirty="0">
                <a:solidFill>
                  <a:srgbClr val="000000"/>
                </a:solidFill>
                <a:latin typeface="微软雅黑" panose="020B0503020204020204" pitchFamily="34" charset="-122"/>
                <a:ea typeface="微软雅黑" panose="020B0503020204020204" pitchFamily="34" charset="-122"/>
                <a:sym typeface="微软雅黑" panose="020B0503020204020204" pitchFamily="34" charset="-122"/>
              </a:rPr>
              <a:t>模版</a:t>
            </a:r>
          </a:p>
        </p:txBody>
      </p:sp>
      <p:sp>
        <p:nvSpPr>
          <p:cNvPr id="2052" name="矩形 7"/>
          <p:cNvSpPr>
            <a:spLocks noChangeArrowheads="1"/>
          </p:cNvSpPr>
          <p:nvPr/>
        </p:nvSpPr>
        <p:spPr bwMode="auto">
          <a:xfrm>
            <a:off x="3015615" y="3429000"/>
            <a:ext cx="4667250" cy="3987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en-US" altLang="zh-CN" sz="2000" dirty="0">
                <a:solidFill>
                  <a:srgbClr val="000000"/>
                </a:solidFill>
                <a:latin typeface="Calibri" panose="020F0502020204030204" pitchFamily="34" charset="0"/>
                <a:sym typeface="Calibri" panose="020F0502020204030204" pitchFamily="34" charset="0"/>
              </a:rPr>
              <a:t>The Graduation Thesis PPT Templates</a:t>
            </a:r>
            <a:endParaRPr lang="zh-CN" altLang="en-US" sz="2000" dirty="0">
              <a:solidFill>
                <a:srgbClr val="000000"/>
              </a:solidFill>
              <a:latin typeface="Calibri" panose="020F0502020204030204" pitchFamily="34" charset="0"/>
              <a:sym typeface="宋体" panose="02010600030101010101" pitchFamily="2" charset="-122"/>
            </a:endParaRPr>
          </a:p>
        </p:txBody>
      </p:sp>
      <p:sp>
        <p:nvSpPr>
          <p:cNvPr id="2053" name="文本框 8"/>
          <p:cNvSpPr>
            <a:spLocks noChangeArrowheads="1"/>
          </p:cNvSpPr>
          <p:nvPr/>
        </p:nvSpPr>
        <p:spPr bwMode="auto">
          <a:xfrm>
            <a:off x="3015615" y="3879850"/>
            <a:ext cx="5359400" cy="3987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zh-CN" altLang="en-US" sz="2000" dirty="0">
                <a:solidFill>
                  <a:srgbClr val="000000"/>
                </a:solidFill>
                <a:latin typeface="微软雅黑" panose="020B0503020204020204" pitchFamily="34" charset="-122"/>
                <a:ea typeface="微软雅黑" panose="020B0503020204020204" pitchFamily="34" charset="-122"/>
                <a:sym typeface="微软雅黑" panose="020B0503020204020204" pitchFamily="34" charset="-122"/>
              </a:rPr>
              <a:t>适用于毕业论文答辩，学术研讨等场合</a:t>
            </a:r>
          </a:p>
        </p:txBody>
      </p:sp>
      <p:sp>
        <p:nvSpPr>
          <p:cNvPr id="2054" name="矩形 10"/>
          <p:cNvSpPr>
            <a:spLocks noChangeArrowheads="1"/>
          </p:cNvSpPr>
          <p:nvPr/>
        </p:nvSpPr>
        <p:spPr bwMode="auto">
          <a:xfrm>
            <a:off x="3015615" y="2098675"/>
            <a:ext cx="987425" cy="306388"/>
          </a:xfrm>
          <a:prstGeom prst="rect">
            <a:avLst/>
          </a:prstGeom>
          <a:solidFill>
            <a:srgbClr val="474747"/>
          </a:solidFill>
          <a:ln>
            <a:noFill/>
          </a:ln>
          <a:extLst>
            <a:ext uri="{91240B29-F687-4F45-9708-019B960494DF}">
              <a14:hiddenLine xmlns:a14="http://schemas.microsoft.com/office/drawing/2010/main" w="12700">
                <a:solidFill>
                  <a:srgbClr val="42719B"/>
                </a:solidFill>
                <a:bevel/>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r>
              <a:rPr lang="en-US" altLang="zh-CN" sz="2000">
                <a:solidFill>
                  <a:srgbClr val="FFFFFF"/>
                </a:solidFill>
                <a:latin typeface="微软雅黑" panose="020B0503020204020204" pitchFamily="34" charset="-122"/>
                <a:ea typeface="微软雅黑" panose="020B0503020204020204" pitchFamily="34" charset="-122"/>
                <a:sym typeface="微软雅黑" panose="020B0503020204020204" pitchFamily="34" charset="-122"/>
              </a:rPr>
              <a:t>LOGO</a:t>
            </a:r>
            <a:endParaRPr lang="zh-CN" altLang="en-US" sz="2000">
              <a:solidFill>
                <a:srgbClr val="FFFFFF"/>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2055" name="文本框 9"/>
          <p:cNvSpPr>
            <a:spLocks noChangeArrowheads="1"/>
          </p:cNvSpPr>
          <p:nvPr/>
        </p:nvSpPr>
        <p:spPr bwMode="auto">
          <a:xfrm>
            <a:off x="3015615" y="4800600"/>
            <a:ext cx="5359400" cy="3987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zh-CN" altLang="en-US" sz="2000">
                <a:solidFill>
                  <a:srgbClr val="000000"/>
                </a:solidFill>
                <a:latin typeface="微软雅黑" panose="020B0503020204020204" pitchFamily="34" charset="-122"/>
                <a:ea typeface="微软雅黑" panose="020B0503020204020204" pitchFamily="34" charset="-122"/>
                <a:sym typeface="微软雅黑" panose="020B0503020204020204" pitchFamily="34" charset="-122"/>
              </a:rPr>
              <a:t>答辩人：</a:t>
            </a:r>
            <a:r>
              <a:rPr lang="en-US" altLang="zh-CN" sz="2000">
                <a:solidFill>
                  <a:srgbClr val="000000"/>
                </a:solidFill>
                <a:latin typeface="微软雅黑" panose="020B0503020204020204" pitchFamily="34" charset="-122"/>
                <a:ea typeface="微软雅黑" panose="020B0503020204020204" pitchFamily="34" charset="-122"/>
                <a:sym typeface="微软雅黑" panose="020B0503020204020204" pitchFamily="34" charset="-122"/>
              </a:rPr>
              <a:t>xiazaii           </a:t>
            </a:r>
            <a:r>
              <a:rPr lang="zh-CN" altLang="en-US" sz="2000">
                <a:solidFill>
                  <a:srgbClr val="000000"/>
                </a:solidFill>
                <a:latin typeface="微软雅黑" panose="020B0503020204020204" pitchFamily="34" charset="-122"/>
                <a:ea typeface="微软雅黑" panose="020B0503020204020204" pitchFamily="34" charset="-122"/>
                <a:sym typeface="微软雅黑" panose="020B0503020204020204" pitchFamily="34" charset="-122"/>
              </a:rPr>
              <a:t>导师：</a:t>
            </a:r>
            <a:endParaRPr lang="zh-CN" altLang="en-US" sz="2000" dirty="0">
              <a:solidFill>
                <a:srgbClr val="000000"/>
              </a:solidFill>
              <a:latin typeface="微软雅黑" panose="020B0503020204020204" pitchFamily="34" charset="-122"/>
              <a:ea typeface="微软雅黑" panose="020B0503020204020204" pitchFamily="34" charset="-122"/>
              <a:sym typeface="微软雅黑" panose="020B0503020204020204" pitchFamily="34" charset="-122"/>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矩形 1"/>
          <p:cNvSpPr>
            <a:spLocks noChangeArrowheads="1"/>
          </p:cNvSpPr>
          <p:nvPr/>
        </p:nvSpPr>
        <p:spPr bwMode="auto">
          <a:xfrm>
            <a:off x="9324975" y="277813"/>
            <a:ext cx="2492375"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r" eaLnBrk="1" hangingPunct="1"/>
            <a:r>
              <a:rPr lang="en-US" altLang="zh-CN" sz="3600" b="1">
                <a:solidFill>
                  <a:srgbClr val="024FA3"/>
                </a:solidFill>
                <a:latin typeface="微软雅黑" panose="020B0503020204020204" pitchFamily="34" charset="-122"/>
                <a:ea typeface="微软雅黑" panose="020B0503020204020204" pitchFamily="34" charset="-122"/>
                <a:sym typeface="微软雅黑" panose="020B0503020204020204" pitchFamily="34" charset="-122"/>
              </a:rPr>
              <a:t>CONTENT</a:t>
            </a:r>
          </a:p>
        </p:txBody>
      </p:sp>
      <p:sp>
        <p:nvSpPr>
          <p:cNvPr id="11268" name="文本框 32"/>
          <p:cNvSpPr>
            <a:spLocks noChangeArrowheads="1"/>
          </p:cNvSpPr>
          <p:nvPr/>
        </p:nvSpPr>
        <p:spPr bwMode="auto">
          <a:xfrm>
            <a:off x="5445125" y="1568450"/>
            <a:ext cx="3533775"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zh-CN" altLang="en-US" sz="2800" b="1">
                <a:solidFill>
                  <a:srgbClr val="000000"/>
                </a:solidFill>
                <a:latin typeface="微软雅黑" panose="020B0503020204020204" pitchFamily="34" charset="-122"/>
                <a:ea typeface="微软雅黑" panose="020B0503020204020204" pitchFamily="34" charset="-122"/>
                <a:sym typeface="微软雅黑" panose="020B0503020204020204" pitchFamily="34" charset="-122"/>
              </a:rPr>
              <a:t>选题背景及意义</a:t>
            </a:r>
            <a:endParaRPr lang="zh-CN" altLang="en-US"/>
          </a:p>
        </p:txBody>
      </p:sp>
      <p:sp>
        <p:nvSpPr>
          <p:cNvPr id="11269" name="文本框 33"/>
          <p:cNvSpPr>
            <a:spLocks noChangeArrowheads="1"/>
          </p:cNvSpPr>
          <p:nvPr/>
        </p:nvSpPr>
        <p:spPr bwMode="auto">
          <a:xfrm>
            <a:off x="5445125" y="2686050"/>
            <a:ext cx="2960688"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zh-CN" altLang="en-US" sz="2800" b="1">
                <a:solidFill>
                  <a:srgbClr val="000000"/>
                </a:solidFill>
                <a:latin typeface="微软雅黑" panose="020B0503020204020204" pitchFamily="34" charset="-122"/>
                <a:ea typeface="微软雅黑" panose="020B0503020204020204" pitchFamily="34" charset="-122"/>
              </a:rPr>
              <a:t>论文综述</a:t>
            </a:r>
            <a:endParaRPr lang="zh-CN" altLang="en-US"/>
          </a:p>
        </p:txBody>
      </p:sp>
      <p:sp>
        <p:nvSpPr>
          <p:cNvPr id="11270" name="文本框 34"/>
          <p:cNvSpPr>
            <a:spLocks noChangeArrowheads="1"/>
          </p:cNvSpPr>
          <p:nvPr/>
        </p:nvSpPr>
        <p:spPr bwMode="auto">
          <a:xfrm>
            <a:off x="5445125" y="3749675"/>
            <a:ext cx="319722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zh-CN" altLang="en-US" sz="2800" b="1">
                <a:solidFill>
                  <a:srgbClr val="024FA3"/>
                </a:solidFill>
                <a:latin typeface="微软雅黑" panose="020B0503020204020204" pitchFamily="34" charset="-122"/>
                <a:ea typeface="微软雅黑" panose="020B0503020204020204" pitchFamily="34" charset="-122"/>
              </a:rPr>
              <a:t>研究方法</a:t>
            </a:r>
            <a:endParaRPr lang="zh-CN" altLang="en-US"/>
          </a:p>
        </p:txBody>
      </p:sp>
      <p:sp>
        <p:nvSpPr>
          <p:cNvPr id="11271" name="文本框 35"/>
          <p:cNvSpPr>
            <a:spLocks noChangeArrowheads="1"/>
          </p:cNvSpPr>
          <p:nvPr/>
        </p:nvSpPr>
        <p:spPr bwMode="auto">
          <a:xfrm>
            <a:off x="5445125" y="4813300"/>
            <a:ext cx="318135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zh-CN" altLang="en-US" sz="2800" b="1">
                <a:solidFill>
                  <a:srgbClr val="000000"/>
                </a:solidFill>
                <a:latin typeface="微软雅黑" panose="020B0503020204020204" pitchFamily="34" charset="-122"/>
                <a:ea typeface="微软雅黑" panose="020B0503020204020204" pitchFamily="34" charset="-122"/>
              </a:rPr>
              <a:t>论题总结</a:t>
            </a:r>
            <a:endParaRPr lang="zh-CN" altLang="en-US"/>
          </a:p>
        </p:txBody>
      </p:sp>
      <p:grpSp>
        <p:nvGrpSpPr>
          <p:cNvPr id="11272" name="Group 8"/>
          <p:cNvGrpSpPr/>
          <p:nvPr/>
        </p:nvGrpSpPr>
        <p:grpSpPr bwMode="auto">
          <a:xfrm>
            <a:off x="4165600" y="3651250"/>
            <a:ext cx="863600" cy="863600"/>
            <a:chOff x="0" y="0"/>
            <a:chExt cx="1368425" cy="1368425"/>
          </a:xfrm>
        </p:grpSpPr>
        <p:sp>
          <p:nvSpPr>
            <p:cNvPr id="11292" name="Freeform 34"/>
            <p:cNvSpPr>
              <a:spLocks noChangeArrowheads="1"/>
            </p:cNvSpPr>
            <p:nvPr/>
          </p:nvSpPr>
          <p:spPr bwMode="auto">
            <a:xfrm flipH="1">
              <a:off x="0" y="0"/>
              <a:ext cx="1368425" cy="1368425"/>
            </a:xfrm>
            <a:custGeom>
              <a:avLst/>
              <a:gdLst>
                <a:gd name="T0" fmla="*/ 2147483647 w 528"/>
                <a:gd name="T1" fmla="*/ 2147483647 h 528"/>
                <a:gd name="T2" fmla="*/ 2147483647 w 528"/>
                <a:gd name="T3" fmla="*/ 2147483647 h 528"/>
                <a:gd name="T4" fmla="*/ 268680400 w 528"/>
                <a:gd name="T5" fmla="*/ 2147483647 h 528"/>
                <a:gd name="T6" fmla="*/ 0 w 528"/>
                <a:gd name="T7" fmla="*/ 2147483647 h 528"/>
                <a:gd name="T8" fmla="*/ 0 w 528"/>
                <a:gd name="T9" fmla="*/ 268680400 h 528"/>
                <a:gd name="T10" fmla="*/ 268680400 w 528"/>
                <a:gd name="T11" fmla="*/ 0 h 528"/>
                <a:gd name="T12" fmla="*/ 2147483647 w 528"/>
                <a:gd name="T13" fmla="*/ 0 h 528"/>
                <a:gd name="T14" fmla="*/ 2147483647 w 528"/>
                <a:gd name="T15" fmla="*/ 268680400 h 528"/>
                <a:gd name="T16" fmla="*/ 2147483647 w 528"/>
                <a:gd name="T17" fmla="*/ 2147483647 h 5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528"/>
                <a:gd name="T28" fmla="*/ 0 h 528"/>
                <a:gd name="T29" fmla="*/ 528 w 528"/>
                <a:gd name="T30" fmla="*/ 528 h 52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528" h="528">
                  <a:moveTo>
                    <a:pt x="528" y="488"/>
                  </a:moveTo>
                  <a:cubicBezTo>
                    <a:pt x="528" y="510"/>
                    <a:pt x="510" y="528"/>
                    <a:pt x="488" y="528"/>
                  </a:cubicBezTo>
                  <a:cubicBezTo>
                    <a:pt x="40" y="528"/>
                    <a:pt x="40" y="528"/>
                    <a:pt x="40" y="528"/>
                  </a:cubicBezTo>
                  <a:cubicBezTo>
                    <a:pt x="18" y="528"/>
                    <a:pt x="0" y="510"/>
                    <a:pt x="0" y="488"/>
                  </a:cubicBezTo>
                  <a:cubicBezTo>
                    <a:pt x="0" y="40"/>
                    <a:pt x="0" y="40"/>
                    <a:pt x="0" y="40"/>
                  </a:cubicBezTo>
                  <a:cubicBezTo>
                    <a:pt x="0" y="18"/>
                    <a:pt x="18" y="0"/>
                    <a:pt x="40" y="0"/>
                  </a:cubicBezTo>
                  <a:cubicBezTo>
                    <a:pt x="488" y="0"/>
                    <a:pt x="488" y="0"/>
                    <a:pt x="488" y="0"/>
                  </a:cubicBezTo>
                  <a:cubicBezTo>
                    <a:pt x="510" y="0"/>
                    <a:pt x="528" y="18"/>
                    <a:pt x="528" y="40"/>
                  </a:cubicBezTo>
                  <a:cubicBezTo>
                    <a:pt x="528" y="488"/>
                    <a:pt x="528" y="488"/>
                    <a:pt x="528" y="488"/>
                  </a:cubicBezTo>
                </a:path>
              </a:pathLst>
            </a:custGeom>
            <a:solidFill>
              <a:srgbClr val="3B87D5"/>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sp>
          <p:nvSpPr>
            <p:cNvPr id="11293" name="Freeform 35"/>
            <p:cNvSpPr>
              <a:spLocks noChangeArrowheads="1"/>
            </p:cNvSpPr>
            <p:nvPr/>
          </p:nvSpPr>
          <p:spPr bwMode="auto">
            <a:xfrm flipH="1">
              <a:off x="509587" y="323850"/>
              <a:ext cx="858838" cy="1044575"/>
            </a:xfrm>
            <a:custGeom>
              <a:avLst/>
              <a:gdLst>
                <a:gd name="T0" fmla="*/ 1837931483 w 331"/>
                <a:gd name="T1" fmla="*/ 0 h 403"/>
                <a:gd name="T2" fmla="*/ 1265680718 w 331"/>
                <a:gd name="T3" fmla="*/ 100776864 h 403"/>
                <a:gd name="T4" fmla="*/ 0 w 331"/>
                <a:gd name="T5" fmla="*/ 1363844294 h 403"/>
                <a:gd name="T6" fmla="*/ 0 w 331"/>
                <a:gd name="T7" fmla="*/ 2147483647 h 403"/>
                <a:gd name="T8" fmla="*/ 269293715 w 331"/>
                <a:gd name="T9" fmla="*/ 2147483647 h 403"/>
                <a:gd name="T10" fmla="*/ 915599148 w 331"/>
                <a:gd name="T11" fmla="*/ 2147483647 h 403"/>
                <a:gd name="T12" fmla="*/ 1905255560 w 331"/>
                <a:gd name="T13" fmla="*/ 1726641003 h 403"/>
                <a:gd name="T14" fmla="*/ 1763874219 w 331"/>
                <a:gd name="T15" fmla="*/ 1572116479 h 403"/>
                <a:gd name="T16" fmla="*/ 2006240379 w 331"/>
                <a:gd name="T17" fmla="*/ 1323536141 h 403"/>
                <a:gd name="T18" fmla="*/ 2147483647 w 331"/>
                <a:gd name="T19" fmla="*/ 262019845 h 403"/>
                <a:gd name="T20" fmla="*/ 1837931483 w 331"/>
                <a:gd name="T21" fmla="*/ 0 h 403"/>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331"/>
                <a:gd name="T34" fmla="*/ 0 h 403"/>
                <a:gd name="T35" fmla="*/ 331 w 331"/>
                <a:gd name="T36" fmla="*/ 403 h 403"/>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331" h="403">
                  <a:moveTo>
                    <a:pt x="273" y="0"/>
                  </a:moveTo>
                  <a:cubicBezTo>
                    <a:pt x="188" y="15"/>
                    <a:pt x="188" y="15"/>
                    <a:pt x="188" y="15"/>
                  </a:cubicBezTo>
                  <a:cubicBezTo>
                    <a:pt x="0" y="203"/>
                    <a:pt x="0" y="203"/>
                    <a:pt x="0" y="203"/>
                  </a:cubicBezTo>
                  <a:cubicBezTo>
                    <a:pt x="0" y="363"/>
                    <a:pt x="0" y="363"/>
                    <a:pt x="0" y="363"/>
                  </a:cubicBezTo>
                  <a:cubicBezTo>
                    <a:pt x="0" y="385"/>
                    <a:pt x="18" y="403"/>
                    <a:pt x="40" y="403"/>
                  </a:cubicBezTo>
                  <a:cubicBezTo>
                    <a:pt x="136" y="403"/>
                    <a:pt x="136" y="403"/>
                    <a:pt x="136" y="403"/>
                  </a:cubicBezTo>
                  <a:cubicBezTo>
                    <a:pt x="283" y="257"/>
                    <a:pt x="283" y="257"/>
                    <a:pt x="283" y="257"/>
                  </a:cubicBezTo>
                  <a:cubicBezTo>
                    <a:pt x="262" y="234"/>
                    <a:pt x="262" y="234"/>
                    <a:pt x="262" y="234"/>
                  </a:cubicBezTo>
                  <a:cubicBezTo>
                    <a:pt x="298" y="197"/>
                    <a:pt x="298" y="197"/>
                    <a:pt x="298" y="197"/>
                  </a:cubicBezTo>
                  <a:cubicBezTo>
                    <a:pt x="331" y="39"/>
                    <a:pt x="331" y="39"/>
                    <a:pt x="331" y="39"/>
                  </a:cubicBezTo>
                  <a:cubicBezTo>
                    <a:pt x="273" y="0"/>
                    <a:pt x="273" y="0"/>
                    <a:pt x="273" y="0"/>
                  </a:cubicBezTo>
                </a:path>
              </a:pathLst>
            </a:custGeom>
            <a:solidFill>
              <a:srgbClr val="024FA3"/>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sp>
          <p:nvSpPr>
            <p:cNvPr id="11294" name="Freeform 36"/>
            <p:cNvSpPr>
              <a:spLocks noChangeArrowheads="1"/>
            </p:cNvSpPr>
            <p:nvPr/>
          </p:nvSpPr>
          <p:spPr bwMode="auto">
            <a:xfrm flipH="1">
              <a:off x="601662" y="892175"/>
              <a:ext cx="206375" cy="123825"/>
            </a:xfrm>
            <a:custGeom>
              <a:avLst/>
              <a:gdLst>
                <a:gd name="T0" fmla="*/ 485799011 w 80"/>
                <a:gd name="T1" fmla="*/ 13308608 h 48"/>
                <a:gd name="T2" fmla="*/ 292810009 w 80"/>
                <a:gd name="T3" fmla="*/ 53239591 h 48"/>
                <a:gd name="T4" fmla="*/ 266192794 w 80"/>
                <a:gd name="T5" fmla="*/ 53239591 h 48"/>
                <a:gd name="T6" fmla="*/ 239572998 w 80"/>
                <a:gd name="T7" fmla="*/ 53239591 h 48"/>
                <a:gd name="T8" fmla="*/ 46583997 w 80"/>
                <a:gd name="T9" fmla="*/ 13308608 h 48"/>
                <a:gd name="T10" fmla="*/ 0 w 80"/>
                <a:gd name="T11" fmla="*/ 0 h 48"/>
                <a:gd name="T12" fmla="*/ 0 w 80"/>
                <a:gd name="T13" fmla="*/ 0 h 48"/>
                <a:gd name="T14" fmla="*/ 266192794 w 80"/>
                <a:gd name="T15" fmla="*/ 319429805 h 48"/>
                <a:gd name="T16" fmla="*/ 532383008 w 80"/>
                <a:gd name="T17" fmla="*/ 0 h 48"/>
                <a:gd name="T18" fmla="*/ 532383008 w 80"/>
                <a:gd name="T19" fmla="*/ 0 h 48"/>
                <a:gd name="T20" fmla="*/ 485799011 w 80"/>
                <a:gd name="T21" fmla="*/ 13308608 h 4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80"/>
                <a:gd name="T34" fmla="*/ 0 h 48"/>
                <a:gd name="T35" fmla="*/ 80 w 80"/>
                <a:gd name="T36" fmla="*/ 48 h 48"/>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80" h="48">
                  <a:moveTo>
                    <a:pt x="73" y="2"/>
                  </a:moveTo>
                  <a:cubicBezTo>
                    <a:pt x="65" y="5"/>
                    <a:pt x="55" y="7"/>
                    <a:pt x="44" y="8"/>
                  </a:cubicBezTo>
                  <a:cubicBezTo>
                    <a:pt x="42" y="8"/>
                    <a:pt x="41" y="8"/>
                    <a:pt x="40" y="8"/>
                  </a:cubicBezTo>
                  <a:cubicBezTo>
                    <a:pt x="39" y="8"/>
                    <a:pt x="38" y="8"/>
                    <a:pt x="36" y="8"/>
                  </a:cubicBezTo>
                  <a:cubicBezTo>
                    <a:pt x="25" y="7"/>
                    <a:pt x="15" y="5"/>
                    <a:pt x="7" y="2"/>
                  </a:cubicBezTo>
                  <a:cubicBezTo>
                    <a:pt x="3" y="1"/>
                    <a:pt x="0" y="0"/>
                    <a:pt x="0" y="0"/>
                  </a:cubicBezTo>
                  <a:cubicBezTo>
                    <a:pt x="0" y="0"/>
                    <a:pt x="0" y="0"/>
                    <a:pt x="0" y="0"/>
                  </a:cubicBezTo>
                  <a:cubicBezTo>
                    <a:pt x="0" y="27"/>
                    <a:pt x="13" y="48"/>
                    <a:pt x="40" y="48"/>
                  </a:cubicBezTo>
                  <a:cubicBezTo>
                    <a:pt x="67" y="48"/>
                    <a:pt x="80" y="27"/>
                    <a:pt x="80" y="0"/>
                  </a:cubicBezTo>
                  <a:cubicBezTo>
                    <a:pt x="80" y="0"/>
                    <a:pt x="80" y="0"/>
                    <a:pt x="80" y="0"/>
                  </a:cubicBezTo>
                  <a:cubicBezTo>
                    <a:pt x="80" y="0"/>
                    <a:pt x="77" y="1"/>
                    <a:pt x="73" y="2"/>
                  </a:cubicBezTo>
                  <a:close/>
                </a:path>
              </a:pathLst>
            </a:custGeom>
            <a:solidFill>
              <a:srgbClr val="FFFFFF"/>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sp>
          <p:nvSpPr>
            <p:cNvPr id="11295" name="Freeform 37"/>
            <p:cNvSpPr>
              <a:spLocks noEditPoints="1" noChangeArrowheads="1"/>
            </p:cNvSpPr>
            <p:nvPr/>
          </p:nvSpPr>
          <p:spPr bwMode="auto">
            <a:xfrm flipH="1">
              <a:off x="455612" y="290512"/>
              <a:ext cx="498475" cy="581025"/>
            </a:xfrm>
            <a:custGeom>
              <a:avLst/>
              <a:gdLst>
                <a:gd name="T0" fmla="*/ 647077667 w 192"/>
                <a:gd name="T1" fmla="*/ 0 h 224"/>
                <a:gd name="T2" fmla="*/ 0 w 192"/>
                <a:gd name="T3" fmla="*/ 645900073 h 224"/>
                <a:gd name="T4" fmla="*/ 323538833 w 192"/>
                <a:gd name="T5" fmla="*/ 1345622774 h 224"/>
                <a:gd name="T6" fmla="*/ 451605369 w 192"/>
                <a:gd name="T7" fmla="*/ 1473458649 h 224"/>
                <a:gd name="T8" fmla="*/ 606633690 w 192"/>
                <a:gd name="T9" fmla="*/ 1507098440 h 224"/>
                <a:gd name="T10" fmla="*/ 647077667 w 192"/>
                <a:gd name="T11" fmla="*/ 1507098440 h 224"/>
                <a:gd name="T12" fmla="*/ 842547369 w 192"/>
                <a:gd name="T13" fmla="*/ 1466730172 h 224"/>
                <a:gd name="T14" fmla="*/ 970613904 w 192"/>
                <a:gd name="T15" fmla="*/ 1345622774 h 224"/>
                <a:gd name="T16" fmla="*/ 1294152738 w 192"/>
                <a:gd name="T17" fmla="*/ 645900073 h 224"/>
                <a:gd name="T18" fmla="*/ 647077667 w 192"/>
                <a:gd name="T19" fmla="*/ 0 h 224"/>
                <a:gd name="T20" fmla="*/ 761662011 w 192"/>
                <a:gd name="T21" fmla="*/ 269123517 h 224"/>
                <a:gd name="T22" fmla="*/ 208951893 w 192"/>
                <a:gd name="T23" fmla="*/ 814101622 h 224"/>
                <a:gd name="T24" fmla="*/ 208951893 w 192"/>
                <a:gd name="T25" fmla="*/ 861198368 h 224"/>
                <a:gd name="T26" fmla="*/ 161768119 w 192"/>
                <a:gd name="T27" fmla="*/ 659354433 h 224"/>
                <a:gd name="T28" fmla="*/ 667297059 w 192"/>
                <a:gd name="T29" fmla="*/ 161475667 h 224"/>
                <a:gd name="T30" fmla="*/ 1078461047 w 192"/>
                <a:gd name="T31" fmla="*/ 363319601 h 224"/>
                <a:gd name="T32" fmla="*/ 761662011 w 192"/>
                <a:gd name="T33" fmla="*/ 269123517 h 224"/>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92"/>
                <a:gd name="T52" fmla="*/ 0 h 224"/>
                <a:gd name="T53" fmla="*/ 192 w 192"/>
                <a:gd name="T54" fmla="*/ 224 h 224"/>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92" h="224">
                  <a:moveTo>
                    <a:pt x="96" y="0"/>
                  </a:moveTo>
                  <a:cubicBezTo>
                    <a:pt x="43" y="0"/>
                    <a:pt x="0" y="43"/>
                    <a:pt x="0" y="96"/>
                  </a:cubicBezTo>
                  <a:cubicBezTo>
                    <a:pt x="0" y="144"/>
                    <a:pt x="48" y="184"/>
                    <a:pt x="48" y="200"/>
                  </a:cubicBezTo>
                  <a:cubicBezTo>
                    <a:pt x="48" y="205"/>
                    <a:pt x="54" y="213"/>
                    <a:pt x="67" y="219"/>
                  </a:cubicBezTo>
                  <a:cubicBezTo>
                    <a:pt x="73" y="220"/>
                    <a:pt x="82" y="223"/>
                    <a:pt x="90" y="224"/>
                  </a:cubicBezTo>
                  <a:cubicBezTo>
                    <a:pt x="92" y="224"/>
                    <a:pt x="94" y="224"/>
                    <a:pt x="96" y="224"/>
                  </a:cubicBezTo>
                  <a:cubicBezTo>
                    <a:pt x="103" y="224"/>
                    <a:pt x="113" y="222"/>
                    <a:pt x="125" y="218"/>
                  </a:cubicBezTo>
                  <a:cubicBezTo>
                    <a:pt x="138" y="213"/>
                    <a:pt x="144" y="205"/>
                    <a:pt x="144" y="200"/>
                  </a:cubicBezTo>
                  <a:cubicBezTo>
                    <a:pt x="144" y="184"/>
                    <a:pt x="192" y="144"/>
                    <a:pt x="192" y="96"/>
                  </a:cubicBezTo>
                  <a:cubicBezTo>
                    <a:pt x="192" y="43"/>
                    <a:pt x="149" y="0"/>
                    <a:pt x="96" y="0"/>
                  </a:cubicBezTo>
                  <a:close/>
                  <a:moveTo>
                    <a:pt x="113" y="40"/>
                  </a:moveTo>
                  <a:cubicBezTo>
                    <a:pt x="68" y="40"/>
                    <a:pt x="31" y="76"/>
                    <a:pt x="31" y="121"/>
                  </a:cubicBezTo>
                  <a:cubicBezTo>
                    <a:pt x="31" y="123"/>
                    <a:pt x="31" y="126"/>
                    <a:pt x="31" y="128"/>
                  </a:cubicBezTo>
                  <a:cubicBezTo>
                    <a:pt x="27" y="119"/>
                    <a:pt x="24" y="109"/>
                    <a:pt x="24" y="98"/>
                  </a:cubicBezTo>
                  <a:cubicBezTo>
                    <a:pt x="24" y="57"/>
                    <a:pt x="58" y="24"/>
                    <a:pt x="99" y="24"/>
                  </a:cubicBezTo>
                  <a:cubicBezTo>
                    <a:pt x="124" y="24"/>
                    <a:pt x="146" y="36"/>
                    <a:pt x="160" y="54"/>
                  </a:cubicBezTo>
                  <a:cubicBezTo>
                    <a:pt x="147" y="45"/>
                    <a:pt x="131" y="40"/>
                    <a:pt x="113" y="40"/>
                  </a:cubicBezTo>
                  <a:close/>
                </a:path>
              </a:pathLst>
            </a:custGeom>
            <a:solidFill>
              <a:srgbClr val="FFFFFF"/>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grpSp>
      <p:grpSp>
        <p:nvGrpSpPr>
          <p:cNvPr id="11273" name="Group 13"/>
          <p:cNvGrpSpPr/>
          <p:nvPr/>
        </p:nvGrpSpPr>
        <p:grpSpPr bwMode="auto">
          <a:xfrm>
            <a:off x="4165600" y="1470025"/>
            <a:ext cx="863600" cy="863600"/>
            <a:chOff x="0" y="0"/>
            <a:chExt cx="1368425" cy="1368425"/>
          </a:xfrm>
        </p:grpSpPr>
        <p:sp>
          <p:nvSpPr>
            <p:cNvPr id="11289" name="Freeform 39"/>
            <p:cNvSpPr>
              <a:spLocks noChangeArrowheads="1"/>
            </p:cNvSpPr>
            <p:nvPr/>
          </p:nvSpPr>
          <p:spPr bwMode="auto">
            <a:xfrm flipH="1">
              <a:off x="0" y="0"/>
              <a:ext cx="1368425" cy="1368425"/>
            </a:xfrm>
            <a:custGeom>
              <a:avLst/>
              <a:gdLst>
                <a:gd name="T0" fmla="*/ 2147483647 w 528"/>
                <a:gd name="T1" fmla="*/ 2147483647 h 528"/>
                <a:gd name="T2" fmla="*/ 2147483647 w 528"/>
                <a:gd name="T3" fmla="*/ 2147483647 h 528"/>
                <a:gd name="T4" fmla="*/ 268680400 w 528"/>
                <a:gd name="T5" fmla="*/ 2147483647 h 528"/>
                <a:gd name="T6" fmla="*/ 0 w 528"/>
                <a:gd name="T7" fmla="*/ 2147483647 h 528"/>
                <a:gd name="T8" fmla="*/ 0 w 528"/>
                <a:gd name="T9" fmla="*/ 268680400 h 528"/>
                <a:gd name="T10" fmla="*/ 268680400 w 528"/>
                <a:gd name="T11" fmla="*/ 0 h 528"/>
                <a:gd name="T12" fmla="*/ 2147483647 w 528"/>
                <a:gd name="T13" fmla="*/ 0 h 528"/>
                <a:gd name="T14" fmla="*/ 2147483647 w 528"/>
                <a:gd name="T15" fmla="*/ 268680400 h 528"/>
                <a:gd name="T16" fmla="*/ 2147483647 w 528"/>
                <a:gd name="T17" fmla="*/ 2147483647 h 5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528"/>
                <a:gd name="T28" fmla="*/ 0 h 528"/>
                <a:gd name="T29" fmla="*/ 528 w 528"/>
                <a:gd name="T30" fmla="*/ 528 h 52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528" h="528">
                  <a:moveTo>
                    <a:pt x="528" y="488"/>
                  </a:moveTo>
                  <a:cubicBezTo>
                    <a:pt x="528" y="510"/>
                    <a:pt x="510" y="528"/>
                    <a:pt x="488" y="528"/>
                  </a:cubicBezTo>
                  <a:cubicBezTo>
                    <a:pt x="40" y="528"/>
                    <a:pt x="40" y="528"/>
                    <a:pt x="40" y="528"/>
                  </a:cubicBezTo>
                  <a:cubicBezTo>
                    <a:pt x="18" y="528"/>
                    <a:pt x="0" y="510"/>
                    <a:pt x="0" y="488"/>
                  </a:cubicBezTo>
                  <a:cubicBezTo>
                    <a:pt x="0" y="40"/>
                    <a:pt x="0" y="40"/>
                    <a:pt x="0" y="40"/>
                  </a:cubicBezTo>
                  <a:cubicBezTo>
                    <a:pt x="0" y="18"/>
                    <a:pt x="18" y="0"/>
                    <a:pt x="40" y="0"/>
                  </a:cubicBezTo>
                  <a:cubicBezTo>
                    <a:pt x="488" y="0"/>
                    <a:pt x="488" y="0"/>
                    <a:pt x="488" y="0"/>
                  </a:cubicBezTo>
                  <a:cubicBezTo>
                    <a:pt x="510" y="0"/>
                    <a:pt x="528" y="18"/>
                    <a:pt x="528" y="40"/>
                  </a:cubicBezTo>
                  <a:cubicBezTo>
                    <a:pt x="528" y="488"/>
                    <a:pt x="528" y="488"/>
                    <a:pt x="528" y="488"/>
                  </a:cubicBezTo>
                </a:path>
              </a:pathLst>
            </a:custGeom>
            <a:solidFill>
              <a:srgbClr val="3B87D5"/>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sp>
          <p:nvSpPr>
            <p:cNvPr id="11290" name="Freeform 40"/>
            <p:cNvSpPr>
              <a:spLocks noChangeArrowheads="1"/>
            </p:cNvSpPr>
            <p:nvPr/>
          </p:nvSpPr>
          <p:spPr bwMode="auto">
            <a:xfrm flipH="1">
              <a:off x="417512" y="401637"/>
              <a:ext cx="950913" cy="966788"/>
            </a:xfrm>
            <a:custGeom>
              <a:avLst/>
              <a:gdLst>
                <a:gd name="T0" fmla="*/ 1215145035 w 367"/>
                <a:gd name="T1" fmla="*/ 0 h 373"/>
                <a:gd name="T2" fmla="*/ 0 w 367"/>
                <a:gd name="T3" fmla="*/ 1209252210 h 373"/>
                <a:gd name="T4" fmla="*/ 0 w 367"/>
                <a:gd name="T5" fmla="*/ 2147483647 h 373"/>
                <a:gd name="T6" fmla="*/ 268540940 w 367"/>
                <a:gd name="T7" fmla="*/ 2147483647 h 373"/>
                <a:gd name="T8" fmla="*/ 1127868322 w 367"/>
                <a:gd name="T9" fmla="*/ 2147483647 h 373"/>
                <a:gd name="T10" fmla="*/ 2147483647 w 367"/>
                <a:gd name="T11" fmla="*/ 1168945185 h 373"/>
                <a:gd name="T12" fmla="*/ 2147483647 w 367"/>
                <a:gd name="T13" fmla="*/ 107489719 h 373"/>
                <a:gd name="T14" fmla="*/ 1215145035 w 367"/>
                <a:gd name="T15" fmla="*/ 0 h 373"/>
                <a:gd name="T16" fmla="*/ 0 60000 65536"/>
                <a:gd name="T17" fmla="*/ 0 60000 65536"/>
                <a:gd name="T18" fmla="*/ 0 60000 65536"/>
                <a:gd name="T19" fmla="*/ 0 60000 65536"/>
                <a:gd name="T20" fmla="*/ 0 60000 65536"/>
                <a:gd name="T21" fmla="*/ 0 60000 65536"/>
                <a:gd name="T22" fmla="*/ 0 60000 65536"/>
                <a:gd name="T23" fmla="*/ 0 60000 65536"/>
                <a:gd name="T24" fmla="*/ 0 w 367"/>
                <a:gd name="T25" fmla="*/ 0 h 373"/>
                <a:gd name="T26" fmla="*/ 367 w 367"/>
                <a:gd name="T27" fmla="*/ 373 h 37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367" h="373">
                  <a:moveTo>
                    <a:pt x="181" y="0"/>
                  </a:moveTo>
                  <a:cubicBezTo>
                    <a:pt x="0" y="180"/>
                    <a:pt x="0" y="180"/>
                    <a:pt x="0" y="180"/>
                  </a:cubicBezTo>
                  <a:cubicBezTo>
                    <a:pt x="0" y="333"/>
                    <a:pt x="0" y="333"/>
                    <a:pt x="0" y="333"/>
                  </a:cubicBezTo>
                  <a:cubicBezTo>
                    <a:pt x="0" y="355"/>
                    <a:pt x="18" y="373"/>
                    <a:pt x="40" y="373"/>
                  </a:cubicBezTo>
                  <a:cubicBezTo>
                    <a:pt x="168" y="373"/>
                    <a:pt x="168" y="373"/>
                    <a:pt x="168" y="373"/>
                  </a:cubicBezTo>
                  <a:cubicBezTo>
                    <a:pt x="367" y="174"/>
                    <a:pt x="367" y="174"/>
                    <a:pt x="367" y="174"/>
                  </a:cubicBezTo>
                  <a:cubicBezTo>
                    <a:pt x="350" y="16"/>
                    <a:pt x="350" y="16"/>
                    <a:pt x="350" y="16"/>
                  </a:cubicBezTo>
                  <a:cubicBezTo>
                    <a:pt x="181" y="0"/>
                    <a:pt x="181" y="0"/>
                    <a:pt x="181" y="0"/>
                  </a:cubicBezTo>
                </a:path>
              </a:pathLst>
            </a:custGeom>
            <a:solidFill>
              <a:srgbClr val="024FA3"/>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sp>
          <p:nvSpPr>
            <p:cNvPr id="11291" name="Freeform 41"/>
            <p:cNvSpPr>
              <a:spLocks noEditPoints="1" noChangeArrowheads="1"/>
            </p:cNvSpPr>
            <p:nvPr/>
          </p:nvSpPr>
          <p:spPr bwMode="auto">
            <a:xfrm>
              <a:off x="341312" y="311150"/>
              <a:ext cx="663575" cy="663575"/>
            </a:xfrm>
            <a:custGeom>
              <a:avLst/>
              <a:gdLst>
                <a:gd name="T0" fmla="*/ 860024305 w 256"/>
                <a:gd name="T1" fmla="*/ 0 h 256"/>
                <a:gd name="T2" fmla="*/ 0 w 256"/>
                <a:gd name="T3" fmla="*/ 860024305 h 256"/>
                <a:gd name="T4" fmla="*/ 860024305 w 256"/>
                <a:gd name="T5" fmla="*/ 1720046018 h 256"/>
                <a:gd name="T6" fmla="*/ 1720046018 w 256"/>
                <a:gd name="T7" fmla="*/ 860024305 h 256"/>
                <a:gd name="T8" fmla="*/ 860024305 w 256"/>
                <a:gd name="T9" fmla="*/ 0 h 256"/>
                <a:gd name="T10" fmla="*/ 907055183 w 256"/>
                <a:gd name="T11" fmla="*/ 1343786033 h 256"/>
                <a:gd name="T12" fmla="*/ 799553441 w 256"/>
                <a:gd name="T13" fmla="*/ 1343786033 h 256"/>
                <a:gd name="T14" fmla="*/ 752519971 w 256"/>
                <a:gd name="T15" fmla="*/ 1290033866 h 256"/>
                <a:gd name="T16" fmla="*/ 745801274 w 256"/>
                <a:gd name="T17" fmla="*/ 1182532123 h 256"/>
                <a:gd name="T18" fmla="*/ 799553441 w 256"/>
                <a:gd name="T19" fmla="*/ 1128779956 h 256"/>
                <a:gd name="T20" fmla="*/ 907055183 w 256"/>
                <a:gd name="T21" fmla="*/ 1128779956 h 256"/>
                <a:gd name="T22" fmla="*/ 960807350 w 256"/>
                <a:gd name="T23" fmla="*/ 1182532123 h 256"/>
                <a:gd name="T24" fmla="*/ 967526047 w 256"/>
                <a:gd name="T25" fmla="*/ 1290033866 h 256"/>
                <a:gd name="T26" fmla="*/ 907055183 w 256"/>
                <a:gd name="T27" fmla="*/ 1343786033 h 256"/>
                <a:gd name="T28" fmla="*/ 1142217350 w 256"/>
                <a:gd name="T29" fmla="*/ 732363880 h 256"/>
                <a:gd name="T30" fmla="*/ 1034715608 w 256"/>
                <a:gd name="T31" fmla="*/ 839865622 h 256"/>
                <a:gd name="T32" fmla="*/ 974244744 w 256"/>
                <a:gd name="T33" fmla="*/ 886899093 h 256"/>
                <a:gd name="T34" fmla="*/ 967526047 w 256"/>
                <a:gd name="T35" fmla="*/ 907055183 h 256"/>
                <a:gd name="T36" fmla="*/ 960807350 w 256"/>
                <a:gd name="T37" fmla="*/ 967526047 h 256"/>
                <a:gd name="T38" fmla="*/ 907055183 w 256"/>
                <a:gd name="T39" fmla="*/ 1021278214 h 256"/>
                <a:gd name="T40" fmla="*/ 806272138 w 256"/>
                <a:gd name="T41" fmla="*/ 1021278214 h 256"/>
                <a:gd name="T42" fmla="*/ 752519971 w 256"/>
                <a:gd name="T43" fmla="*/ 967526047 h 256"/>
                <a:gd name="T44" fmla="*/ 752519971 w 256"/>
                <a:gd name="T45" fmla="*/ 940651260 h 256"/>
                <a:gd name="T46" fmla="*/ 772676062 w 256"/>
                <a:gd name="T47" fmla="*/ 833146925 h 256"/>
                <a:gd name="T48" fmla="*/ 826428229 w 256"/>
                <a:gd name="T49" fmla="*/ 759238668 h 256"/>
                <a:gd name="T50" fmla="*/ 900336486 w 256"/>
                <a:gd name="T51" fmla="*/ 698767804 h 256"/>
                <a:gd name="T52" fmla="*/ 960807350 w 256"/>
                <a:gd name="T53" fmla="*/ 645018229 h 256"/>
                <a:gd name="T54" fmla="*/ 967526047 w 256"/>
                <a:gd name="T55" fmla="*/ 624859546 h 256"/>
                <a:gd name="T56" fmla="*/ 940651260 w 256"/>
                <a:gd name="T57" fmla="*/ 577828668 h 256"/>
                <a:gd name="T58" fmla="*/ 860024305 w 256"/>
                <a:gd name="T59" fmla="*/ 557669985 h 256"/>
                <a:gd name="T60" fmla="*/ 786116047 w 256"/>
                <a:gd name="T61" fmla="*/ 577828668 h 256"/>
                <a:gd name="T62" fmla="*/ 745801274 w 256"/>
                <a:gd name="T63" fmla="*/ 651736926 h 256"/>
                <a:gd name="T64" fmla="*/ 692049107 w 256"/>
                <a:gd name="T65" fmla="*/ 698767804 h 256"/>
                <a:gd name="T66" fmla="*/ 692049107 w 256"/>
                <a:gd name="T67" fmla="*/ 698767804 h 256"/>
                <a:gd name="T68" fmla="*/ 584547365 w 256"/>
                <a:gd name="T69" fmla="*/ 685330410 h 256"/>
                <a:gd name="T70" fmla="*/ 544232592 w 256"/>
                <a:gd name="T71" fmla="*/ 665174319 h 256"/>
                <a:gd name="T72" fmla="*/ 537513895 w 256"/>
                <a:gd name="T73" fmla="*/ 624859546 h 256"/>
                <a:gd name="T74" fmla="*/ 638299532 w 256"/>
                <a:gd name="T75" fmla="*/ 443449546 h 256"/>
                <a:gd name="T76" fmla="*/ 860024305 w 256"/>
                <a:gd name="T77" fmla="*/ 376259985 h 256"/>
                <a:gd name="T78" fmla="*/ 1088467775 w 256"/>
                <a:gd name="T79" fmla="*/ 443449546 h 256"/>
                <a:gd name="T80" fmla="*/ 1182532123 w 256"/>
                <a:gd name="T81" fmla="*/ 618140849 h 256"/>
                <a:gd name="T82" fmla="*/ 1142217350 w 256"/>
                <a:gd name="T83" fmla="*/ 732363880 h 25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256"/>
                <a:gd name="T127" fmla="*/ 0 h 256"/>
                <a:gd name="T128" fmla="*/ 256 w 256"/>
                <a:gd name="T129" fmla="*/ 256 h 25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256" h="256">
                  <a:moveTo>
                    <a:pt x="128" y="0"/>
                  </a:moveTo>
                  <a:cubicBezTo>
                    <a:pt x="57" y="0"/>
                    <a:pt x="0" y="57"/>
                    <a:pt x="0" y="128"/>
                  </a:cubicBezTo>
                  <a:cubicBezTo>
                    <a:pt x="0" y="199"/>
                    <a:pt x="57" y="256"/>
                    <a:pt x="128" y="256"/>
                  </a:cubicBezTo>
                  <a:cubicBezTo>
                    <a:pt x="199" y="256"/>
                    <a:pt x="256" y="199"/>
                    <a:pt x="256" y="128"/>
                  </a:cubicBezTo>
                  <a:cubicBezTo>
                    <a:pt x="256" y="57"/>
                    <a:pt x="199" y="0"/>
                    <a:pt x="128" y="0"/>
                  </a:cubicBezTo>
                  <a:close/>
                  <a:moveTo>
                    <a:pt x="135" y="200"/>
                  </a:moveTo>
                  <a:cubicBezTo>
                    <a:pt x="119" y="200"/>
                    <a:pt x="119" y="200"/>
                    <a:pt x="119" y="200"/>
                  </a:cubicBezTo>
                  <a:cubicBezTo>
                    <a:pt x="115" y="200"/>
                    <a:pt x="112" y="196"/>
                    <a:pt x="112" y="192"/>
                  </a:cubicBezTo>
                  <a:cubicBezTo>
                    <a:pt x="111" y="176"/>
                    <a:pt x="111" y="176"/>
                    <a:pt x="111" y="176"/>
                  </a:cubicBezTo>
                  <a:cubicBezTo>
                    <a:pt x="111" y="171"/>
                    <a:pt x="115" y="168"/>
                    <a:pt x="119" y="168"/>
                  </a:cubicBezTo>
                  <a:cubicBezTo>
                    <a:pt x="135" y="168"/>
                    <a:pt x="135" y="168"/>
                    <a:pt x="135" y="168"/>
                  </a:cubicBezTo>
                  <a:cubicBezTo>
                    <a:pt x="140" y="168"/>
                    <a:pt x="143" y="172"/>
                    <a:pt x="143" y="176"/>
                  </a:cubicBezTo>
                  <a:cubicBezTo>
                    <a:pt x="144" y="192"/>
                    <a:pt x="144" y="192"/>
                    <a:pt x="144" y="192"/>
                  </a:cubicBezTo>
                  <a:cubicBezTo>
                    <a:pt x="144" y="196"/>
                    <a:pt x="140" y="200"/>
                    <a:pt x="135" y="200"/>
                  </a:cubicBezTo>
                  <a:close/>
                  <a:moveTo>
                    <a:pt x="170" y="109"/>
                  </a:moveTo>
                  <a:cubicBezTo>
                    <a:pt x="167" y="114"/>
                    <a:pt x="162" y="119"/>
                    <a:pt x="154" y="125"/>
                  </a:cubicBezTo>
                  <a:cubicBezTo>
                    <a:pt x="148" y="130"/>
                    <a:pt x="146" y="132"/>
                    <a:pt x="145" y="132"/>
                  </a:cubicBezTo>
                  <a:cubicBezTo>
                    <a:pt x="145" y="133"/>
                    <a:pt x="144" y="134"/>
                    <a:pt x="144" y="135"/>
                  </a:cubicBezTo>
                  <a:cubicBezTo>
                    <a:pt x="143" y="136"/>
                    <a:pt x="143" y="138"/>
                    <a:pt x="143" y="144"/>
                  </a:cubicBezTo>
                  <a:cubicBezTo>
                    <a:pt x="143" y="149"/>
                    <a:pt x="139" y="152"/>
                    <a:pt x="135" y="152"/>
                  </a:cubicBezTo>
                  <a:cubicBezTo>
                    <a:pt x="120" y="152"/>
                    <a:pt x="120" y="152"/>
                    <a:pt x="120" y="152"/>
                  </a:cubicBezTo>
                  <a:cubicBezTo>
                    <a:pt x="116" y="152"/>
                    <a:pt x="112" y="149"/>
                    <a:pt x="112" y="144"/>
                  </a:cubicBezTo>
                  <a:cubicBezTo>
                    <a:pt x="112" y="140"/>
                    <a:pt x="112" y="140"/>
                    <a:pt x="112" y="140"/>
                  </a:cubicBezTo>
                  <a:cubicBezTo>
                    <a:pt x="112" y="134"/>
                    <a:pt x="113" y="129"/>
                    <a:pt x="115" y="124"/>
                  </a:cubicBezTo>
                  <a:cubicBezTo>
                    <a:pt x="117" y="120"/>
                    <a:pt x="119" y="117"/>
                    <a:pt x="123" y="113"/>
                  </a:cubicBezTo>
                  <a:cubicBezTo>
                    <a:pt x="125" y="111"/>
                    <a:pt x="129" y="108"/>
                    <a:pt x="134" y="104"/>
                  </a:cubicBezTo>
                  <a:cubicBezTo>
                    <a:pt x="141" y="99"/>
                    <a:pt x="142" y="97"/>
                    <a:pt x="143" y="96"/>
                  </a:cubicBezTo>
                  <a:cubicBezTo>
                    <a:pt x="144" y="95"/>
                    <a:pt x="144" y="94"/>
                    <a:pt x="144" y="93"/>
                  </a:cubicBezTo>
                  <a:cubicBezTo>
                    <a:pt x="144" y="92"/>
                    <a:pt x="143" y="89"/>
                    <a:pt x="140" y="86"/>
                  </a:cubicBezTo>
                  <a:cubicBezTo>
                    <a:pt x="137" y="84"/>
                    <a:pt x="132" y="83"/>
                    <a:pt x="128" y="83"/>
                  </a:cubicBezTo>
                  <a:cubicBezTo>
                    <a:pt x="124" y="83"/>
                    <a:pt x="120" y="84"/>
                    <a:pt x="117" y="86"/>
                  </a:cubicBezTo>
                  <a:cubicBezTo>
                    <a:pt x="114" y="88"/>
                    <a:pt x="112" y="92"/>
                    <a:pt x="111" y="97"/>
                  </a:cubicBezTo>
                  <a:cubicBezTo>
                    <a:pt x="111" y="101"/>
                    <a:pt x="107" y="104"/>
                    <a:pt x="103" y="104"/>
                  </a:cubicBezTo>
                  <a:cubicBezTo>
                    <a:pt x="103" y="104"/>
                    <a:pt x="103" y="104"/>
                    <a:pt x="103" y="104"/>
                  </a:cubicBezTo>
                  <a:cubicBezTo>
                    <a:pt x="87" y="102"/>
                    <a:pt x="87" y="102"/>
                    <a:pt x="87" y="102"/>
                  </a:cubicBezTo>
                  <a:cubicBezTo>
                    <a:pt x="85" y="102"/>
                    <a:pt x="83" y="101"/>
                    <a:pt x="81" y="99"/>
                  </a:cubicBezTo>
                  <a:cubicBezTo>
                    <a:pt x="80" y="97"/>
                    <a:pt x="79" y="95"/>
                    <a:pt x="80" y="93"/>
                  </a:cubicBezTo>
                  <a:cubicBezTo>
                    <a:pt x="82" y="81"/>
                    <a:pt x="87" y="72"/>
                    <a:pt x="95" y="66"/>
                  </a:cubicBezTo>
                  <a:cubicBezTo>
                    <a:pt x="104" y="59"/>
                    <a:pt x="115" y="56"/>
                    <a:pt x="128" y="56"/>
                  </a:cubicBezTo>
                  <a:cubicBezTo>
                    <a:pt x="142" y="56"/>
                    <a:pt x="153" y="60"/>
                    <a:pt x="162" y="66"/>
                  </a:cubicBezTo>
                  <a:cubicBezTo>
                    <a:pt x="171" y="73"/>
                    <a:pt x="176" y="82"/>
                    <a:pt x="176" y="92"/>
                  </a:cubicBezTo>
                  <a:cubicBezTo>
                    <a:pt x="176" y="99"/>
                    <a:pt x="174" y="104"/>
                    <a:pt x="170" y="109"/>
                  </a:cubicBezTo>
                  <a:close/>
                </a:path>
              </a:pathLst>
            </a:custGeom>
            <a:solidFill>
              <a:srgbClr val="FFFFFF"/>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grpSp>
      <p:grpSp>
        <p:nvGrpSpPr>
          <p:cNvPr id="11274" name="Group 17"/>
          <p:cNvGrpSpPr/>
          <p:nvPr/>
        </p:nvGrpSpPr>
        <p:grpSpPr bwMode="auto">
          <a:xfrm flipH="1">
            <a:off x="4165600" y="4714875"/>
            <a:ext cx="863600" cy="863600"/>
            <a:chOff x="0" y="0"/>
            <a:chExt cx="1979613" cy="1981201"/>
          </a:xfrm>
        </p:grpSpPr>
        <p:sp>
          <p:nvSpPr>
            <p:cNvPr id="11283" name="Freeform 106"/>
            <p:cNvSpPr>
              <a:spLocks noChangeArrowheads="1"/>
            </p:cNvSpPr>
            <p:nvPr/>
          </p:nvSpPr>
          <p:spPr bwMode="auto">
            <a:xfrm>
              <a:off x="0" y="0"/>
              <a:ext cx="1979613" cy="1981201"/>
            </a:xfrm>
            <a:custGeom>
              <a:avLst/>
              <a:gdLst>
                <a:gd name="T0" fmla="*/ 2147483647 w 528"/>
                <a:gd name="T1" fmla="*/ 2147483647 h 528"/>
                <a:gd name="T2" fmla="*/ 2147483647 w 528"/>
                <a:gd name="T3" fmla="*/ 2147483647 h 528"/>
                <a:gd name="T4" fmla="*/ 562281328 w 528"/>
                <a:gd name="T5" fmla="*/ 2147483647 h 528"/>
                <a:gd name="T6" fmla="*/ 0 w 528"/>
                <a:gd name="T7" fmla="*/ 2147483647 h 528"/>
                <a:gd name="T8" fmla="*/ 0 w 528"/>
                <a:gd name="T9" fmla="*/ 563182650 h 528"/>
                <a:gd name="T10" fmla="*/ 562281328 w 528"/>
                <a:gd name="T11" fmla="*/ 0 h 528"/>
                <a:gd name="T12" fmla="*/ 2147483647 w 528"/>
                <a:gd name="T13" fmla="*/ 0 h 528"/>
                <a:gd name="T14" fmla="*/ 2147483647 w 528"/>
                <a:gd name="T15" fmla="*/ 563182650 h 528"/>
                <a:gd name="T16" fmla="*/ 2147483647 w 528"/>
                <a:gd name="T17" fmla="*/ 2147483647 h 5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528"/>
                <a:gd name="T28" fmla="*/ 0 h 528"/>
                <a:gd name="T29" fmla="*/ 528 w 528"/>
                <a:gd name="T30" fmla="*/ 528 h 52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528" h="528">
                  <a:moveTo>
                    <a:pt x="528" y="488"/>
                  </a:moveTo>
                  <a:cubicBezTo>
                    <a:pt x="528" y="510"/>
                    <a:pt x="510" y="528"/>
                    <a:pt x="488" y="528"/>
                  </a:cubicBezTo>
                  <a:cubicBezTo>
                    <a:pt x="40" y="528"/>
                    <a:pt x="40" y="528"/>
                    <a:pt x="40" y="528"/>
                  </a:cubicBezTo>
                  <a:cubicBezTo>
                    <a:pt x="18" y="528"/>
                    <a:pt x="0" y="510"/>
                    <a:pt x="0" y="488"/>
                  </a:cubicBezTo>
                  <a:cubicBezTo>
                    <a:pt x="0" y="40"/>
                    <a:pt x="0" y="40"/>
                    <a:pt x="0" y="40"/>
                  </a:cubicBezTo>
                  <a:cubicBezTo>
                    <a:pt x="0" y="18"/>
                    <a:pt x="18" y="0"/>
                    <a:pt x="40" y="0"/>
                  </a:cubicBezTo>
                  <a:cubicBezTo>
                    <a:pt x="488" y="0"/>
                    <a:pt x="488" y="0"/>
                    <a:pt x="488" y="0"/>
                  </a:cubicBezTo>
                  <a:cubicBezTo>
                    <a:pt x="510" y="0"/>
                    <a:pt x="528" y="18"/>
                    <a:pt x="528" y="40"/>
                  </a:cubicBezTo>
                  <a:cubicBezTo>
                    <a:pt x="528" y="488"/>
                    <a:pt x="528" y="488"/>
                    <a:pt x="528" y="488"/>
                  </a:cubicBezTo>
                </a:path>
              </a:pathLst>
            </a:custGeom>
            <a:solidFill>
              <a:srgbClr val="3B87D5"/>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sp>
          <p:nvSpPr>
            <p:cNvPr id="11284" name="Freeform 107"/>
            <p:cNvSpPr>
              <a:spLocks noChangeArrowheads="1"/>
            </p:cNvSpPr>
            <p:nvPr/>
          </p:nvSpPr>
          <p:spPr bwMode="auto">
            <a:xfrm>
              <a:off x="0" y="423863"/>
              <a:ext cx="1409700" cy="1557338"/>
            </a:xfrm>
            <a:custGeom>
              <a:avLst/>
              <a:gdLst>
                <a:gd name="T0" fmla="*/ 2147483647 w 376"/>
                <a:gd name="T1" fmla="*/ 0 h 415"/>
                <a:gd name="T2" fmla="*/ 0 w 376"/>
                <a:gd name="T3" fmla="*/ 2147483647 h 415"/>
                <a:gd name="T4" fmla="*/ 0 w 376"/>
                <a:gd name="T5" fmla="*/ 2147483647 h 415"/>
                <a:gd name="T6" fmla="*/ 562260345 w 376"/>
                <a:gd name="T7" fmla="*/ 2147483647 h 415"/>
                <a:gd name="T8" fmla="*/ 2147483647 w 376"/>
                <a:gd name="T9" fmla="*/ 2147483647 h 415"/>
                <a:gd name="T10" fmla="*/ 2147483647 w 376"/>
                <a:gd name="T11" fmla="*/ 2147483647 h 415"/>
                <a:gd name="T12" fmla="*/ 2147483647 w 376"/>
                <a:gd name="T13" fmla="*/ 2147483647 h 415"/>
                <a:gd name="T14" fmla="*/ 2147483647 w 376"/>
                <a:gd name="T15" fmla="*/ 2147483647 h 415"/>
                <a:gd name="T16" fmla="*/ 2147483647 w 376"/>
                <a:gd name="T17" fmla="*/ 2147483647 h 415"/>
                <a:gd name="T18" fmla="*/ 2147483647 w 376"/>
                <a:gd name="T19" fmla="*/ 2147483647 h 415"/>
                <a:gd name="T20" fmla="*/ 2147483647 w 376"/>
                <a:gd name="T21" fmla="*/ 2147483647 h 415"/>
                <a:gd name="T22" fmla="*/ 2147483647 w 376"/>
                <a:gd name="T23" fmla="*/ 2147483647 h 415"/>
                <a:gd name="T24" fmla="*/ 2147483647 w 376"/>
                <a:gd name="T25" fmla="*/ 2147483647 h 415"/>
                <a:gd name="T26" fmla="*/ 2147483647 w 376"/>
                <a:gd name="T27" fmla="*/ 1957420009 h 415"/>
                <a:gd name="T28" fmla="*/ 2147483647 w 376"/>
                <a:gd name="T29" fmla="*/ 1844762553 h 415"/>
                <a:gd name="T30" fmla="*/ 2147483647 w 376"/>
                <a:gd name="T31" fmla="*/ 154904471 h 415"/>
                <a:gd name="T32" fmla="*/ 2147483647 w 376"/>
                <a:gd name="T33" fmla="*/ 0 h 415"/>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376"/>
                <a:gd name="T52" fmla="*/ 0 h 415"/>
                <a:gd name="T53" fmla="*/ 376 w 376"/>
                <a:gd name="T54" fmla="*/ 415 h 415"/>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376" h="415">
                  <a:moveTo>
                    <a:pt x="157" y="0"/>
                  </a:moveTo>
                  <a:cubicBezTo>
                    <a:pt x="0" y="157"/>
                    <a:pt x="0" y="157"/>
                    <a:pt x="0" y="157"/>
                  </a:cubicBezTo>
                  <a:cubicBezTo>
                    <a:pt x="0" y="375"/>
                    <a:pt x="0" y="375"/>
                    <a:pt x="0" y="375"/>
                  </a:cubicBezTo>
                  <a:cubicBezTo>
                    <a:pt x="0" y="397"/>
                    <a:pt x="18" y="415"/>
                    <a:pt x="40" y="415"/>
                  </a:cubicBezTo>
                  <a:cubicBezTo>
                    <a:pt x="234" y="415"/>
                    <a:pt x="234" y="415"/>
                    <a:pt x="234" y="415"/>
                  </a:cubicBezTo>
                  <a:cubicBezTo>
                    <a:pt x="372" y="278"/>
                    <a:pt x="372" y="278"/>
                    <a:pt x="372" y="278"/>
                  </a:cubicBezTo>
                  <a:cubicBezTo>
                    <a:pt x="369" y="254"/>
                    <a:pt x="369" y="254"/>
                    <a:pt x="369" y="254"/>
                  </a:cubicBezTo>
                  <a:cubicBezTo>
                    <a:pt x="350" y="261"/>
                    <a:pt x="350" y="261"/>
                    <a:pt x="350" y="261"/>
                  </a:cubicBezTo>
                  <a:cubicBezTo>
                    <a:pt x="376" y="235"/>
                    <a:pt x="376" y="235"/>
                    <a:pt x="376" y="235"/>
                  </a:cubicBezTo>
                  <a:cubicBezTo>
                    <a:pt x="371" y="224"/>
                    <a:pt x="371" y="224"/>
                    <a:pt x="371" y="224"/>
                  </a:cubicBezTo>
                  <a:cubicBezTo>
                    <a:pt x="351" y="212"/>
                    <a:pt x="351" y="212"/>
                    <a:pt x="351" y="212"/>
                  </a:cubicBezTo>
                  <a:cubicBezTo>
                    <a:pt x="376" y="187"/>
                    <a:pt x="376" y="187"/>
                    <a:pt x="376" y="187"/>
                  </a:cubicBezTo>
                  <a:cubicBezTo>
                    <a:pt x="345" y="170"/>
                    <a:pt x="345" y="170"/>
                    <a:pt x="345" y="170"/>
                  </a:cubicBezTo>
                  <a:cubicBezTo>
                    <a:pt x="376" y="139"/>
                    <a:pt x="376" y="139"/>
                    <a:pt x="376" y="139"/>
                  </a:cubicBezTo>
                  <a:cubicBezTo>
                    <a:pt x="368" y="131"/>
                    <a:pt x="368" y="131"/>
                    <a:pt x="368" y="131"/>
                  </a:cubicBezTo>
                  <a:cubicBezTo>
                    <a:pt x="351" y="11"/>
                    <a:pt x="351" y="11"/>
                    <a:pt x="351" y="11"/>
                  </a:cubicBezTo>
                  <a:cubicBezTo>
                    <a:pt x="157" y="0"/>
                    <a:pt x="157" y="0"/>
                    <a:pt x="157" y="0"/>
                  </a:cubicBezTo>
                </a:path>
              </a:pathLst>
            </a:custGeom>
            <a:solidFill>
              <a:srgbClr val="024FA3"/>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sp>
          <p:nvSpPr>
            <p:cNvPr id="11285" name="Freeform 108"/>
            <p:cNvSpPr>
              <a:spLocks noChangeArrowheads="1"/>
            </p:cNvSpPr>
            <p:nvPr/>
          </p:nvSpPr>
          <p:spPr bwMode="auto">
            <a:xfrm>
              <a:off x="1290638" y="1365251"/>
              <a:ext cx="119063" cy="120650"/>
            </a:xfrm>
            <a:custGeom>
              <a:avLst/>
              <a:gdLst>
                <a:gd name="T0" fmla="*/ 0 w 32"/>
                <a:gd name="T1" fmla="*/ 454888203 h 32"/>
                <a:gd name="T2" fmla="*/ 221501829 w 32"/>
                <a:gd name="T3" fmla="*/ 454888203 h 32"/>
                <a:gd name="T4" fmla="*/ 442999937 w 32"/>
                <a:gd name="T5" fmla="*/ 227444102 h 32"/>
                <a:gd name="T6" fmla="*/ 442999937 w 32"/>
                <a:gd name="T7" fmla="*/ 0 h 32"/>
                <a:gd name="T8" fmla="*/ 0 w 32"/>
                <a:gd name="T9" fmla="*/ 0 h 32"/>
                <a:gd name="T10" fmla="*/ 0 w 32"/>
                <a:gd name="T11" fmla="*/ 454888203 h 32"/>
                <a:gd name="T12" fmla="*/ 0 60000 65536"/>
                <a:gd name="T13" fmla="*/ 0 60000 65536"/>
                <a:gd name="T14" fmla="*/ 0 60000 65536"/>
                <a:gd name="T15" fmla="*/ 0 60000 65536"/>
                <a:gd name="T16" fmla="*/ 0 60000 65536"/>
                <a:gd name="T17" fmla="*/ 0 60000 65536"/>
                <a:gd name="T18" fmla="*/ 0 w 32"/>
                <a:gd name="T19" fmla="*/ 0 h 32"/>
                <a:gd name="T20" fmla="*/ 32 w 32"/>
                <a:gd name="T21" fmla="*/ 32 h 32"/>
              </a:gdLst>
              <a:ahLst/>
              <a:cxnLst>
                <a:cxn ang="T12">
                  <a:pos x="T0" y="T1"/>
                </a:cxn>
                <a:cxn ang="T13">
                  <a:pos x="T2" y="T3"/>
                </a:cxn>
                <a:cxn ang="T14">
                  <a:pos x="T4" y="T5"/>
                </a:cxn>
                <a:cxn ang="T15">
                  <a:pos x="T6" y="T7"/>
                </a:cxn>
                <a:cxn ang="T16">
                  <a:pos x="T8" y="T9"/>
                </a:cxn>
                <a:cxn ang="T17">
                  <a:pos x="T10" y="T11"/>
                </a:cxn>
              </a:cxnLst>
              <a:rect l="T18" t="T19" r="T20" b="T21"/>
              <a:pathLst>
                <a:path w="32" h="32">
                  <a:moveTo>
                    <a:pt x="0" y="32"/>
                  </a:moveTo>
                  <a:cubicBezTo>
                    <a:pt x="16" y="32"/>
                    <a:pt x="16" y="32"/>
                    <a:pt x="16" y="32"/>
                  </a:cubicBezTo>
                  <a:cubicBezTo>
                    <a:pt x="25" y="32"/>
                    <a:pt x="32" y="25"/>
                    <a:pt x="32" y="16"/>
                  </a:cubicBezTo>
                  <a:cubicBezTo>
                    <a:pt x="32" y="0"/>
                    <a:pt x="32" y="0"/>
                    <a:pt x="32" y="0"/>
                  </a:cubicBezTo>
                  <a:cubicBezTo>
                    <a:pt x="0" y="0"/>
                    <a:pt x="0" y="0"/>
                    <a:pt x="0" y="0"/>
                  </a:cubicBezTo>
                  <a:lnTo>
                    <a:pt x="0" y="32"/>
                  </a:lnTo>
                  <a:close/>
                </a:path>
              </a:pathLst>
            </a:custGeom>
            <a:solidFill>
              <a:srgbClr val="FFFFFF"/>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sp>
          <p:nvSpPr>
            <p:cNvPr id="11286" name="Freeform 109"/>
            <p:cNvSpPr>
              <a:spLocks noEditPoints="1" noChangeArrowheads="1"/>
            </p:cNvSpPr>
            <p:nvPr/>
          </p:nvSpPr>
          <p:spPr bwMode="auto">
            <a:xfrm>
              <a:off x="569913" y="406400"/>
              <a:ext cx="839788" cy="1079501"/>
            </a:xfrm>
            <a:custGeom>
              <a:avLst/>
              <a:gdLst>
                <a:gd name="T0" fmla="*/ 2147483647 w 224"/>
                <a:gd name="T1" fmla="*/ 0 h 288"/>
                <a:gd name="T2" fmla="*/ 224886978 w 224"/>
                <a:gd name="T3" fmla="*/ 0 h 288"/>
                <a:gd name="T4" fmla="*/ 0 w 224"/>
                <a:gd name="T5" fmla="*/ 224791090 h 288"/>
                <a:gd name="T6" fmla="*/ 0 w 224"/>
                <a:gd name="T7" fmla="*/ 2147483647 h 288"/>
                <a:gd name="T8" fmla="*/ 224886978 w 224"/>
                <a:gd name="T9" fmla="*/ 2147483647 h 288"/>
                <a:gd name="T10" fmla="*/ 2147483647 w 224"/>
                <a:gd name="T11" fmla="*/ 2147483647 h 288"/>
                <a:gd name="T12" fmla="*/ 2147483647 w 224"/>
                <a:gd name="T13" fmla="*/ 2023131056 h 288"/>
                <a:gd name="T14" fmla="*/ 2147483647 w 224"/>
                <a:gd name="T15" fmla="*/ 2023131056 h 288"/>
                <a:gd name="T16" fmla="*/ 2147483647 w 224"/>
                <a:gd name="T17" fmla="*/ 224791090 h 288"/>
                <a:gd name="T18" fmla="*/ 2147483647 w 224"/>
                <a:gd name="T19" fmla="*/ 0 h 288"/>
                <a:gd name="T20" fmla="*/ 2147483647 w 224"/>
                <a:gd name="T21" fmla="*/ 1461149583 h 288"/>
                <a:gd name="T22" fmla="*/ 787102550 w 224"/>
                <a:gd name="T23" fmla="*/ 1461149583 h 288"/>
                <a:gd name="T24" fmla="*/ 787102550 w 224"/>
                <a:gd name="T25" fmla="*/ 1236358493 h 288"/>
                <a:gd name="T26" fmla="*/ 2147483647 w 224"/>
                <a:gd name="T27" fmla="*/ 1236358493 h 288"/>
                <a:gd name="T28" fmla="*/ 2147483647 w 224"/>
                <a:gd name="T29" fmla="*/ 1461149583 h 288"/>
                <a:gd name="T30" fmla="*/ 2147483647 w 224"/>
                <a:gd name="T31" fmla="*/ 1011563654 h 288"/>
                <a:gd name="T32" fmla="*/ 787102550 w 224"/>
                <a:gd name="T33" fmla="*/ 1011563654 h 288"/>
                <a:gd name="T34" fmla="*/ 787102550 w 224"/>
                <a:gd name="T35" fmla="*/ 786772564 h 288"/>
                <a:gd name="T36" fmla="*/ 2147483647 w 224"/>
                <a:gd name="T37" fmla="*/ 786772564 h 288"/>
                <a:gd name="T38" fmla="*/ 2147483647 w 224"/>
                <a:gd name="T39" fmla="*/ 1011563654 h 288"/>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224"/>
                <a:gd name="T61" fmla="*/ 0 h 288"/>
                <a:gd name="T62" fmla="*/ 224 w 224"/>
                <a:gd name="T63" fmla="*/ 288 h 288"/>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224" h="288">
                  <a:moveTo>
                    <a:pt x="208" y="0"/>
                  </a:moveTo>
                  <a:cubicBezTo>
                    <a:pt x="16" y="0"/>
                    <a:pt x="16" y="0"/>
                    <a:pt x="16" y="0"/>
                  </a:cubicBezTo>
                  <a:cubicBezTo>
                    <a:pt x="7" y="0"/>
                    <a:pt x="0" y="7"/>
                    <a:pt x="0" y="16"/>
                  </a:cubicBezTo>
                  <a:cubicBezTo>
                    <a:pt x="0" y="272"/>
                    <a:pt x="0" y="272"/>
                    <a:pt x="0" y="272"/>
                  </a:cubicBezTo>
                  <a:cubicBezTo>
                    <a:pt x="0" y="281"/>
                    <a:pt x="7" y="288"/>
                    <a:pt x="16" y="288"/>
                  </a:cubicBezTo>
                  <a:cubicBezTo>
                    <a:pt x="176" y="288"/>
                    <a:pt x="176" y="288"/>
                    <a:pt x="176" y="288"/>
                  </a:cubicBezTo>
                  <a:cubicBezTo>
                    <a:pt x="176" y="144"/>
                    <a:pt x="176" y="144"/>
                    <a:pt x="176" y="144"/>
                  </a:cubicBezTo>
                  <a:cubicBezTo>
                    <a:pt x="224" y="144"/>
                    <a:pt x="224" y="144"/>
                    <a:pt x="224" y="144"/>
                  </a:cubicBezTo>
                  <a:cubicBezTo>
                    <a:pt x="224" y="16"/>
                    <a:pt x="224" y="16"/>
                    <a:pt x="224" y="16"/>
                  </a:cubicBezTo>
                  <a:cubicBezTo>
                    <a:pt x="224" y="7"/>
                    <a:pt x="217" y="0"/>
                    <a:pt x="208" y="0"/>
                  </a:cubicBezTo>
                  <a:close/>
                  <a:moveTo>
                    <a:pt x="168" y="104"/>
                  </a:moveTo>
                  <a:cubicBezTo>
                    <a:pt x="56" y="104"/>
                    <a:pt x="56" y="104"/>
                    <a:pt x="56" y="104"/>
                  </a:cubicBezTo>
                  <a:cubicBezTo>
                    <a:pt x="56" y="88"/>
                    <a:pt x="56" y="88"/>
                    <a:pt x="56" y="88"/>
                  </a:cubicBezTo>
                  <a:cubicBezTo>
                    <a:pt x="168" y="88"/>
                    <a:pt x="168" y="88"/>
                    <a:pt x="168" y="88"/>
                  </a:cubicBezTo>
                  <a:lnTo>
                    <a:pt x="168" y="104"/>
                  </a:lnTo>
                  <a:close/>
                  <a:moveTo>
                    <a:pt x="168" y="72"/>
                  </a:moveTo>
                  <a:cubicBezTo>
                    <a:pt x="56" y="72"/>
                    <a:pt x="56" y="72"/>
                    <a:pt x="56" y="72"/>
                  </a:cubicBezTo>
                  <a:cubicBezTo>
                    <a:pt x="56" y="56"/>
                    <a:pt x="56" y="56"/>
                    <a:pt x="56" y="56"/>
                  </a:cubicBezTo>
                  <a:cubicBezTo>
                    <a:pt x="168" y="56"/>
                    <a:pt x="168" y="56"/>
                    <a:pt x="168" y="56"/>
                  </a:cubicBezTo>
                  <a:lnTo>
                    <a:pt x="168" y="72"/>
                  </a:lnTo>
                  <a:close/>
                </a:path>
              </a:pathLst>
            </a:custGeom>
            <a:solidFill>
              <a:srgbClr val="FFFFFF"/>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sp>
          <p:nvSpPr>
            <p:cNvPr id="11287" name="Rectangle 110"/>
            <p:cNvSpPr>
              <a:spLocks noChangeArrowheads="1"/>
            </p:cNvSpPr>
            <p:nvPr/>
          </p:nvSpPr>
          <p:spPr bwMode="auto">
            <a:xfrm>
              <a:off x="1290638" y="1006476"/>
              <a:ext cx="119063" cy="119063"/>
            </a:xfrm>
            <a:prstGeom prst="rect">
              <a:avLst/>
            </a:prstGeom>
            <a:solidFill>
              <a:srgbClr val="FFFFFF"/>
            </a:solidFill>
            <a:ln>
              <a:noFill/>
            </a:ln>
            <a:extLst>
              <a:ext uri="{91240B29-F687-4F45-9708-019B960494DF}">
                <a14:hiddenLine xmlns:a14="http://schemas.microsoft.com/office/drawing/2010/main" w="9525">
                  <a:solidFill>
                    <a:srgbClr val="000000"/>
                  </a:solidFill>
                  <a:bevel/>
                </a14:hiddenLine>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endParaRPr lang="zh-CN" altLang="zh-CN">
                <a:solidFill>
                  <a:srgbClr val="000000"/>
                </a:solidFill>
                <a:latin typeface="Calibri" panose="020F0502020204030204" pitchFamily="34" charset="0"/>
                <a:sym typeface="Calibri" panose="020F0502020204030204" pitchFamily="34" charset="0"/>
              </a:endParaRPr>
            </a:p>
          </p:txBody>
        </p:sp>
        <p:sp>
          <p:nvSpPr>
            <p:cNvPr id="11288" name="Rectangle 111"/>
            <p:cNvSpPr>
              <a:spLocks noChangeArrowheads="1"/>
            </p:cNvSpPr>
            <p:nvPr/>
          </p:nvSpPr>
          <p:spPr bwMode="auto">
            <a:xfrm>
              <a:off x="1290638" y="1185863"/>
              <a:ext cx="119063" cy="120650"/>
            </a:xfrm>
            <a:prstGeom prst="rect">
              <a:avLst/>
            </a:prstGeom>
            <a:solidFill>
              <a:srgbClr val="FFFFFF"/>
            </a:solidFill>
            <a:ln>
              <a:noFill/>
            </a:ln>
            <a:extLst>
              <a:ext uri="{91240B29-F687-4F45-9708-019B960494DF}">
                <a14:hiddenLine xmlns:a14="http://schemas.microsoft.com/office/drawing/2010/main" w="9525">
                  <a:solidFill>
                    <a:srgbClr val="000000"/>
                  </a:solidFill>
                  <a:bevel/>
                </a14:hiddenLine>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endParaRPr lang="zh-CN" altLang="zh-CN">
                <a:solidFill>
                  <a:srgbClr val="000000"/>
                </a:solidFill>
                <a:latin typeface="Calibri" panose="020F0502020204030204" pitchFamily="34" charset="0"/>
                <a:sym typeface="Calibri" panose="020F0502020204030204" pitchFamily="34" charset="0"/>
              </a:endParaRPr>
            </a:p>
          </p:txBody>
        </p:sp>
      </p:grpSp>
      <p:grpSp>
        <p:nvGrpSpPr>
          <p:cNvPr id="11275" name="Group 24"/>
          <p:cNvGrpSpPr/>
          <p:nvPr/>
        </p:nvGrpSpPr>
        <p:grpSpPr bwMode="auto">
          <a:xfrm flipH="1">
            <a:off x="4165600" y="2586038"/>
            <a:ext cx="863600" cy="865187"/>
            <a:chOff x="0" y="0"/>
            <a:chExt cx="1979613" cy="1981201"/>
          </a:xfrm>
        </p:grpSpPr>
        <p:sp>
          <p:nvSpPr>
            <p:cNvPr id="11280" name="Freeform 117"/>
            <p:cNvSpPr>
              <a:spLocks noChangeArrowheads="1"/>
            </p:cNvSpPr>
            <p:nvPr/>
          </p:nvSpPr>
          <p:spPr bwMode="auto">
            <a:xfrm>
              <a:off x="0" y="0"/>
              <a:ext cx="1979613" cy="1981201"/>
            </a:xfrm>
            <a:custGeom>
              <a:avLst/>
              <a:gdLst>
                <a:gd name="T0" fmla="*/ 2147483647 w 528"/>
                <a:gd name="T1" fmla="*/ 2147483647 h 528"/>
                <a:gd name="T2" fmla="*/ 2147483647 w 528"/>
                <a:gd name="T3" fmla="*/ 2147483647 h 528"/>
                <a:gd name="T4" fmla="*/ 562281328 w 528"/>
                <a:gd name="T5" fmla="*/ 2147483647 h 528"/>
                <a:gd name="T6" fmla="*/ 0 w 528"/>
                <a:gd name="T7" fmla="*/ 2147483647 h 528"/>
                <a:gd name="T8" fmla="*/ 0 w 528"/>
                <a:gd name="T9" fmla="*/ 563182650 h 528"/>
                <a:gd name="T10" fmla="*/ 562281328 w 528"/>
                <a:gd name="T11" fmla="*/ 0 h 528"/>
                <a:gd name="T12" fmla="*/ 2147483647 w 528"/>
                <a:gd name="T13" fmla="*/ 0 h 528"/>
                <a:gd name="T14" fmla="*/ 2147483647 w 528"/>
                <a:gd name="T15" fmla="*/ 563182650 h 528"/>
                <a:gd name="T16" fmla="*/ 2147483647 w 528"/>
                <a:gd name="T17" fmla="*/ 2147483647 h 5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528"/>
                <a:gd name="T28" fmla="*/ 0 h 528"/>
                <a:gd name="T29" fmla="*/ 528 w 528"/>
                <a:gd name="T30" fmla="*/ 528 h 52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528" h="528">
                  <a:moveTo>
                    <a:pt x="528" y="488"/>
                  </a:moveTo>
                  <a:cubicBezTo>
                    <a:pt x="528" y="510"/>
                    <a:pt x="510" y="528"/>
                    <a:pt x="488" y="528"/>
                  </a:cubicBezTo>
                  <a:cubicBezTo>
                    <a:pt x="40" y="528"/>
                    <a:pt x="40" y="528"/>
                    <a:pt x="40" y="528"/>
                  </a:cubicBezTo>
                  <a:cubicBezTo>
                    <a:pt x="18" y="528"/>
                    <a:pt x="0" y="510"/>
                    <a:pt x="0" y="488"/>
                  </a:cubicBezTo>
                  <a:cubicBezTo>
                    <a:pt x="0" y="40"/>
                    <a:pt x="0" y="40"/>
                    <a:pt x="0" y="40"/>
                  </a:cubicBezTo>
                  <a:cubicBezTo>
                    <a:pt x="0" y="18"/>
                    <a:pt x="18" y="0"/>
                    <a:pt x="40" y="0"/>
                  </a:cubicBezTo>
                  <a:cubicBezTo>
                    <a:pt x="488" y="0"/>
                    <a:pt x="488" y="0"/>
                    <a:pt x="488" y="0"/>
                  </a:cubicBezTo>
                  <a:cubicBezTo>
                    <a:pt x="510" y="0"/>
                    <a:pt x="528" y="18"/>
                    <a:pt x="528" y="40"/>
                  </a:cubicBezTo>
                  <a:cubicBezTo>
                    <a:pt x="528" y="488"/>
                    <a:pt x="528" y="488"/>
                    <a:pt x="528" y="488"/>
                  </a:cubicBezTo>
                </a:path>
              </a:pathLst>
            </a:custGeom>
            <a:solidFill>
              <a:srgbClr val="3B87D5"/>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sp>
          <p:nvSpPr>
            <p:cNvPr id="11281" name="Freeform 118"/>
            <p:cNvSpPr>
              <a:spLocks noChangeArrowheads="1"/>
            </p:cNvSpPr>
            <p:nvPr/>
          </p:nvSpPr>
          <p:spPr bwMode="auto">
            <a:xfrm>
              <a:off x="0" y="503238"/>
              <a:ext cx="1435100" cy="1477963"/>
            </a:xfrm>
            <a:custGeom>
              <a:avLst/>
              <a:gdLst>
                <a:gd name="T0" fmla="*/ 2147483647 w 383"/>
                <a:gd name="T1" fmla="*/ 0 h 394"/>
                <a:gd name="T2" fmla="*/ 2147483647 w 383"/>
                <a:gd name="T3" fmla="*/ 1210132847 h 394"/>
                <a:gd name="T4" fmla="*/ 0 w 383"/>
                <a:gd name="T5" fmla="*/ 2147483647 h 394"/>
                <a:gd name="T6" fmla="*/ 0 w 383"/>
                <a:gd name="T7" fmla="*/ 2147483647 h 394"/>
                <a:gd name="T8" fmla="*/ 561599969 w 383"/>
                <a:gd name="T9" fmla="*/ 2147483647 h 394"/>
                <a:gd name="T10" fmla="*/ 1319759926 w 383"/>
                <a:gd name="T11" fmla="*/ 2147483647 h 394"/>
                <a:gd name="T12" fmla="*/ 2147483647 w 383"/>
                <a:gd name="T13" fmla="*/ 2147483647 h 394"/>
                <a:gd name="T14" fmla="*/ 2147483647 w 383"/>
                <a:gd name="T15" fmla="*/ 1097563833 h 394"/>
                <a:gd name="T16" fmla="*/ 2147483647 w 383"/>
                <a:gd name="T17" fmla="*/ 323640136 h 394"/>
                <a:gd name="T18" fmla="*/ 2147483647 w 383"/>
                <a:gd name="T19" fmla="*/ 0 h 39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83"/>
                <a:gd name="T31" fmla="*/ 0 h 394"/>
                <a:gd name="T32" fmla="*/ 383 w 383"/>
                <a:gd name="T33" fmla="*/ 394 h 394"/>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83" h="394">
                  <a:moveTo>
                    <a:pt x="307" y="0"/>
                  </a:moveTo>
                  <a:cubicBezTo>
                    <a:pt x="199" y="86"/>
                    <a:pt x="199" y="86"/>
                    <a:pt x="199" y="86"/>
                  </a:cubicBezTo>
                  <a:cubicBezTo>
                    <a:pt x="0" y="285"/>
                    <a:pt x="0" y="285"/>
                    <a:pt x="0" y="285"/>
                  </a:cubicBezTo>
                  <a:cubicBezTo>
                    <a:pt x="0" y="354"/>
                    <a:pt x="0" y="354"/>
                    <a:pt x="0" y="354"/>
                  </a:cubicBezTo>
                  <a:cubicBezTo>
                    <a:pt x="0" y="376"/>
                    <a:pt x="18" y="394"/>
                    <a:pt x="40" y="394"/>
                  </a:cubicBezTo>
                  <a:cubicBezTo>
                    <a:pt x="94" y="394"/>
                    <a:pt x="94" y="394"/>
                    <a:pt x="94" y="394"/>
                  </a:cubicBezTo>
                  <a:cubicBezTo>
                    <a:pt x="313" y="175"/>
                    <a:pt x="313" y="175"/>
                    <a:pt x="313" y="175"/>
                  </a:cubicBezTo>
                  <a:cubicBezTo>
                    <a:pt x="383" y="78"/>
                    <a:pt x="383" y="78"/>
                    <a:pt x="383" y="78"/>
                  </a:cubicBezTo>
                  <a:cubicBezTo>
                    <a:pt x="368" y="23"/>
                    <a:pt x="368" y="23"/>
                    <a:pt x="368" y="23"/>
                  </a:cubicBezTo>
                  <a:cubicBezTo>
                    <a:pt x="307" y="0"/>
                    <a:pt x="307" y="0"/>
                    <a:pt x="307" y="0"/>
                  </a:cubicBezTo>
                </a:path>
              </a:pathLst>
            </a:custGeom>
            <a:solidFill>
              <a:srgbClr val="024FA3"/>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sp>
          <p:nvSpPr>
            <p:cNvPr id="11282" name="Freeform 119"/>
            <p:cNvSpPr>
              <a:spLocks noChangeArrowheads="1"/>
            </p:cNvSpPr>
            <p:nvPr/>
          </p:nvSpPr>
          <p:spPr bwMode="auto">
            <a:xfrm>
              <a:off x="460375" y="469900"/>
              <a:ext cx="1009650" cy="925513"/>
            </a:xfrm>
            <a:custGeom>
              <a:avLst/>
              <a:gdLst>
                <a:gd name="T0" fmla="*/ 2147483647 w 269"/>
                <a:gd name="T1" fmla="*/ 0 h 247"/>
                <a:gd name="T2" fmla="*/ 2147483647 w 269"/>
                <a:gd name="T3" fmla="*/ 0 h 247"/>
                <a:gd name="T4" fmla="*/ 2028615804 w 269"/>
                <a:gd name="T5" fmla="*/ 336961672 h 247"/>
                <a:gd name="T6" fmla="*/ 295838710 w 269"/>
                <a:gd name="T7" fmla="*/ 2106017946 h 247"/>
                <a:gd name="T8" fmla="*/ 295838710 w 269"/>
                <a:gd name="T9" fmla="*/ 2147483647 h 247"/>
                <a:gd name="T10" fmla="*/ 845257211 w 269"/>
                <a:gd name="T11" fmla="*/ 2147483647 h 247"/>
                <a:gd name="T12" fmla="*/ 1394671958 w 269"/>
                <a:gd name="T13" fmla="*/ 2147483647 h 247"/>
                <a:gd name="T14" fmla="*/ 2147483647 w 269"/>
                <a:gd name="T15" fmla="*/ 1558455229 h 247"/>
                <a:gd name="T16" fmla="*/ 2147483647 w 269"/>
                <a:gd name="T17" fmla="*/ 659887022 h 247"/>
                <a:gd name="T18" fmla="*/ 2147483647 w 269"/>
                <a:gd name="T19" fmla="*/ 519486325 h 247"/>
                <a:gd name="T20" fmla="*/ 2147483647 w 269"/>
                <a:gd name="T21" fmla="*/ 744127440 h 247"/>
                <a:gd name="T22" fmla="*/ 648030153 w 269"/>
                <a:gd name="T23" fmla="*/ 2147483647 h 247"/>
                <a:gd name="T24" fmla="*/ 648030153 w 269"/>
                <a:gd name="T25" fmla="*/ 2147483647 h 247"/>
                <a:gd name="T26" fmla="*/ 732555499 w 269"/>
                <a:gd name="T27" fmla="*/ 2147483647 h 247"/>
                <a:gd name="T28" fmla="*/ 802994538 w 269"/>
                <a:gd name="T29" fmla="*/ 2147483647 h 247"/>
                <a:gd name="T30" fmla="*/ 2147483647 w 269"/>
                <a:gd name="T31" fmla="*/ 912608276 h 247"/>
                <a:gd name="T32" fmla="*/ 2147483647 w 269"/>
                <a:gd name="T33" fmla="*/ 744127440 h 247"/>
                <a:gd name="T34" fmla="*/ 2147483647 w 269"/>
                <a:gd name="T35" fmla="*/ 828367858 h 247"/>
                <a:gd name="T36" fmla="*/ 2147483647 w 269"/>
                <a:gd name="T37" fmla="*/ 1389974392 h 247"/>
                <a:gd name="T38" fmla="*/ 1239707573 w 269"/>
                <a:gd name="T39" fmla="*/ 2147483647 h 247"/>
                <a:gd name="T40" fmla="*/ 845257211 w 269"/>
                <a:gd name="T41" fmla="*/ 2147483647 h 247"/>
                <a:gd name="T42" fmla="*/ 450803095 w 269"/>
                <a:gd name="T43" fmla="*/ 2147483647 h 247"/>
                <a:gd name="T44" fmla="*/ 450803095 w 269"/>
                <a:gd name="T45" fmla="*/ 2147483647 h 247"/>
                <a:gd name="T46" fmla="*/ 2147483647 w 269"/>
                <a:gd name="T47" fmla="*/ 491406186 h 247"/>
                <a:gd name="T48" fmla="*/ 2147483647 w 269"/>
                <a:gd name="T49" fmla="*/ 224641115 h 247"/>
                <a:gd name="T50" fmla="*/ 2147483647 w 269"/>
                <a:gd name="T51" fmla="*/ 224641115 h 247"/>
                <a:gd name="T52" fmla="*/ 2147483647 w 269"/>
                <a:gd name="T53" fmla="*/ 505446256 h 247"/>
                <a:gd name="T54" fmla="*/ 2147483647 w 269"/>
                <a:gd name="T55" fmla="*/ 1081089112 h 247"/>
                <a:gd name="T56" fmla="*/ 2147483647 w 269"/>
                <a:gd name="T57" fmla="*/ 1628655577 h 247"/>
                <a:gd name="T58" fmla="*/ 2147483647 w 269"/>
                <a:gd name="T59" fmla="*/ 2147483647 h 247"/>
                <a:gd name="T60" fmla="*/ 2147483647 w 269"/>
                <a:gd name="T61" fmla="*/ 2147483647 h 247"/>
                <a:gd name="T62" fmla="*/ 2147483647 w 269"/>
                <a:gd name="T63" fmla="*/ 2147483647 h 247"/>
                <a:gd name="T64" fmla="*/ 2147483647 w 269"/>
                <a:gd name="T65" fmla="*/ 2147483647 h 247"/>
                <a:gd name="T66" fmla="*/ 2147483647 w 269"/>
                <a:gd name="T67" fmla="*/ 1797136413 h 247"/>
                <a:gd name="T68" fmla="*/ 2147483647 w 269"/>
                <a:gd name="T69" fmla="*/ 1095129182 h 247"/>
                <a:gd name="T70" fmla="*/ 2147483647 w 269"/>
                <a:gd name="T71" fmla="*/ 336961672 h 247"/>
                <a:gd name="T72" fmla="*/ 2147483647 w 269"/>
                <a:gd name="T73" fmla="*/ 0 h 247"/>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269"/>
                <a:gd name="T112" fmla="*/ 0 h 247"/>
                <a:gd name="T113" fmla="*/ 269 w 269"/>
                <a:gd name="T114" fmla="*/ 247 h 247"/>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269" h="247">
                  <a:moveTo>
                    <a:pt x="195" y="0"/>
                  </a:moveTo>
                  <a:cubicBezTo>
                    <a:pt x="194" y="0"/>
                    <a:pt x="193" y="0"/>
                    <a:pt x="192" y="0"/>
                  </a:cubicBezTo>
                  <a:cubicBezTo>
                    <a:pt x="164" y="1"/>
                    <a:pt x="145" y="24"/>
                    <a:pt x="144" y="24"/>
                  </a:cubicBezTo>
                  <a:cubicBezTo>
                    <a:pt x="21" y="150"/>
                    <a:pt x="21" y="150"/>
                    <a:pt x="21" y="150"/>
                  </a:cubicBezTo>
                  <a:cubicBezTo>
                    <a:pt x="0" y="172"/>
                    <a:pt x="0" y="208"/>
                    <a:pt x="21" y="230"/>
                  </a:cubicBezTo>
                  <a:cubicBezTo>
                    <a:pt x="32" y="241"/>
                    <a:pt x="46" y="247"/>
                    <a:pt x="60" y="247"/>
                  </a:cubicBezTo>
                  <a:cubicBezTo>
                    <a:pt x="75" y="247"/>
                    <a:pt x="89" y="241"/>
                    <a:pt x="99" y="230"/>
                  </a:cubicBezTo>
                  <a:cubicBezTo>
                    <a:pt x="217" y="111"/>
                    <a:pt x="217" y="111"/>
                    <a:pt x="217" y="111"/>
                  </a:cubicBezTo>
                  <a:cubicBezTo>
                    <a:pt x="235" y="91"/>
                    <a:pt x="238" y="63"/>
                    <a:pt x="223" y="47"/>
                  </a:cubicBezTo>
                  <a:cubicBezTo>
                    <a:pt x="216" y="40"/>
                    <a:pt x="207" y="37"/>
                    <a:pt x="197" y="37"/>
                  </a:cubicBezTo>
                  <a:cubicBezTo>
                    <a:pt x="185" y="37"/>
                    <a:pt x="171" y="42"/>
                    <a:pt x="161" y="53"/>
                  </a:cubicBezTo>
                  <a:cubicBezTo>
                    <a:pt x="46" y="170"/>
                    <a:pt x="46" y="170"/>
                    <a:pt x="46" y="170"/>
                  </a:cubicBezTo>
                  <a:cubicBezTo>
                    <a:pt x="43" y="174"/>
                    <a:pt x="43" y="179"/>
                    <a:pt x="46" y="182"/>
                  </a:cubicBezTo>
                  <a:cubicBezTo>
                    <a:pt x="48" y="183"/>
                    <a:pt x="50" y="184"/>
                    <a:pt x="52" y="184"/>
                  </a:cubicBezTo>
                  <a:cubicBezTo>
                    <a:pt x="54" y="184"/>
                    <a:pt x="56" y="183"/>
                    <a:pt x="57" y="182"/>
                  </a:cubicBezTo>
                  <a:cubicBezTo>
                    <a:pt x="172" y="65"/>
                    <a:pt x="172" y="65"/>
                    <a:pt x="172" y="65"/>
                  </a:cubicBezTo>
                  <a:cubicBezTo>
                    <a:pt x="179" y="57"/>
                    <a:pt x="189" y="53"/>
                    <a:pt x="197" y="53"/>
                  </a:cubicBezTo>
                  <a:cubicBezTo>
                    <a:pt x="203" y="53"/>
                    <a:pt x="208" y="55"/>
                    <a:pt x="211" y="59"/>
                  </a:cubicBezTo>
                  <a:cubicBezTo>
                    <a:pt x="221" y="68"/>
                    <a:pt x="218" y="86"/>
                    <a:pt x="205" y="99"/>
                  </a:cubicBezTo>
                  <a:cubicBezTo>
                    <a:pt x="88" y="219"/>
                    <a:pt x="88" y="219"/>
                    <a:pt x="88" y="219"/>
                  </a:cubicBezTo>
                  <a:cubicBezTo>
                    <a:pt x="81" y="227"/>
                    <a:pt x="70" y="231"/>
                    <a:pt x="60" y="231"/>
                  </a:cubicBezTo>
                  <a:cubicBezTo>
                    <a:pt x="50" y="231"/>
                    <a:pt x="40" y="227"/>
                    <a:pt x="32" y="219"/>
                  </a:cubicBezTo>
                  <a:cubicBezTo>
                    <a:pt x="17" y="203"/>
                    <a:pt x="17" y="177"/>
                    <a:pt x="32" y="162"/>
                  </a:cubicBezTo>
                  <a:cubicBezTo>
                    <a:pt x="156" y="35"/>
                    <a:pt x="156" y="35"/>
                    <a:pt x="156" y="35"/>
                  </a:cubicBezTo>
                  <a:cubicBezTo>
                    <a:pt x="156" y="35"/>
                    <a:pt x="171" y="17"/>
                    <a:pt x="193" y="16"/>
                  </a:cubicBezTo>
                  <a:cubicBezTo>
                    <a:pt x="194" y="16"/>
                    <a:pt x="194" y="16"/>
                    <a:pt x="195" y="16"/>
                  </a:cubicBezTo>
                  <a:cubicBezTo>
                    <a:pt x="208" y="16"/>
                    <a:pt x="221" y="23"/>
                    <a:pt x="234" y="36"/>
                  </a:cubicBezTo>
                  <a:cubicBezTo>
                    <a:pt x="247" y="49"/>
                    <a:pt x="253" y="63"/>
                    <a:pt x="253" y="77"/>
                  </a:cubicBezTo>
                  <a:cubicBezTo>
                    <a:pt x="252" y="99"/>
                    <a:pt x="234" y="115"/>
                    <a:pt x="234" y="116"/>
                  </a:cubicBezTo>
                  <a:cubicBezTo>
                    <a:pt x="165" y="186"/>
                    <a:pt x="165" y="186"/>
                    <a:pt x="165" y="186"/>
                  </a:cubicBezTo>
                  <a:cubicBezTo>
                    <a:pt x="162" y="189"/>
                    <a:pt x="162" y="194"/>
                    <a:pt x="165" y="198"/>
                  </a:cubicBezTo>
                  <a:cubicBezTo>
                    <a:pt x="167" y="199"/>
                    <a:pt x="169" y="200"/>
                    <a:pt x="171" y="200"/>
                  </a:cubicBezTo>
                  <a:cubicBezTo>
                    <a:pt x="173" y="200"/>
                    <a:pt x="175" y="199"/>
                    <a:pt x="176" y="198"/>
                  </a:cubicBezTo>
                  <a:cubicBezTo>
                    <a:pt x="244" y="128"/>
                    <a:pt x="244" y="128"/>
                    <a:pt x="244" y="128"/>
                  </a:cubicBezTo>
                  <a:cubicBezTo>
                    <a:pt x="245" y="127"/>
                    <a:pt x="267" y="107"/>
                    <a:pt x="269" y="78"/>
                  </a:cubicBezTo>
                  <a:cubicBezTo>
                    <a:pt x="269" y="59"/>
                    <a:pt x="261" y="41"/>
                    <a:pt x="245" y="24"/>
                  </a:cubicBezTo>
                  <a:cubicBezTo>
                    <a:pt x="229" y="8"/>
                    <a:pt x="212" y="0"/>
                    <a:pt x="195" y="0"/>
                  </a:cubicBezTo>
                  <a:close/>
                </a:path>
              </a:pathLst>
            </a:custGeom>
            <a:solidFill>
              <a:srgbClr val="FFFFFF"/>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grpSp>
      <p:sp>
        <p:nvSpPr>
          <p:cNvPr id="11276" name="矩形 56"/>
          <p:cNvSpPr>
            <a:spLocks noChangeArrowheads="1"/>
          </p:cNvSpPr>
          <p:nvPr/>
        </p:nvSpPr>
        <p:spPr bwMode="auto">
          <a:xfrm>
            <a:off x="5445125" y="1993900"/>
            <a:ext cx="3424238"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en-US" altLang="zh-CN" sz="1600">
                <a:solidFill>
                  <a:srgbClr val="000000"/>
                </a:solidFill>
                <a:latin typeface="微软雅黑" panose="020B0503020204020204" pitchFamily="34" charset="-122"/>
                <a:ea typeface="微软雅黑" panose="020B0503020204020204" pitchFamily="34" charset="-122"/>
                <a:sym typeface="微软雅黑" panose="020B0503020204020204" pitchFamily="34" charset="-122"/>
              </a:rPr>
              <a:t>The background and significance</a:t>
            </a:r>
            <a:endParaRPr lang="zh-CN" altLang="en-US" sz="1600">
              <a:solidFill>
                <a:srgbClr val="000000"/>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11277" name="矩形 57"/>
          <p:cNvSpPr>
            <a:spLocks noChangeArrowheads="1"/>
          </p:cNvSpPr>
          <p:nvPr/>
        </p:nvSpPr>
        <p:spPr bwMode="auto">
          <a:xfrm>
            <a:off x="5445125" y="3119438"/>
            <a:ext cx="1954213"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en-US" altLang="zh-CN" sz="1600">
                <a:solidFill>
                  <a:srgbClr val="000000"/>
                </a:solidFill>
                <a:latin typeface="微软雅黑" panose="020B0503020204020204" pitchFamily="34" charset="-122"/>
                <a:ea typeface="微软雅黑" panose="020B0503020204020204" pitchFamily="34" charset="-122"/>
                <a:sym typeface="微软雅黑" panose="020B0503020204020204" pitchFamily="34" charset="-122"/>
              </a:rPr>
              <a:t>The Paper reviews</a:t>
            </a:r>
            <a:endParaRPr lang="zh-CN" altLang="en-US" sz="1600">
              <a:solidFill>
                <a:srgbClr val="000000"/>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11278" name="矩形 58"/>
          <p:cNvSpPr>
            <a:spLocks noChangeArrowheads="1"/>
          </p:cNvSpPr>
          <p:nvPr/>
        </p:nvSpPr>
        <p:spPr bwMode="auto">
          <a:xfrm>
            <a:off x="5445125" y="4179888"/>
            <a:ext cx="2359025"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en-US" altLang="zh-CN" sz="1600">
                <a:solidFill>
                  <a:srgbClr val="024FA3"/>
                </a:solidFill>
                <a:latin typeface="微软雅黑" panose="020B0503020204020204" pitchFamily="34" charset="-122"/>
                <a:ea typeface="微软雅黑" panose="020B0503020204020204" pitchFamily="34" charset="-122"/>
                <a:sym typeface="微软雅黑" panose="020B0503020204020204" pitchFamily="34" charset="-122"/>
              </a:rPr>
              <a:t>The research methods</a:t>
            </a:r>
            <a:endParaRPr lang="zh-CN" altLang="en-US" sz="1600">
              <a:solidFill>
                <a:srgbClr val="024FA3"/>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11279" name="矩形 59"/>
          <p:cNvSpPr>
            <a:spLocks noChangeArrowheads="1"/>
          </p:cNvSpPr>
          <p:nvPr/>
        </p:nvSpPr>
        <p:spPr bwMode="auto">
          <a:xfrm>
            <a:off x="5445125" y="5241925"/>
            <a:ext cx="1522413"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en-US" altLang="zh-CN" sz="1600">
                <a:solidFill>
                  <a:srgbClr val="2B2B2B"/>
                </a:solidFill>
                <a:latin typeface="微软雅黑" panose="020B0503020204020204" pitchFamily="34" charset="-122"/>
                <a:ea typeface="微软雅黑" panose="020B0503020204020204" pitchFamily="34" charset="-122"/>
                <a:sym typeface="微软雅黑" panose="020B0503020204020204" pitchFamily="34" charset="-122"/>
              </a:rPr>
              <a:t>The summary</a:t>
            </a:r>
            <a:endParaRPr lang="zh-CN" altLang="en-US" sz="1600">
              <a:solidFill>
                <a:srgbClr val="2B2B2B"/>
              </a:solidFill>
              <a:latin typeface="微软雅黑" panose="020B0503020204020204" pitchFamily="34" charset="-122"/>
              <a:ea typeface="微软雅黑" panose="020B0503020204020204" pitchFamily="34" charset="-122"/>
              <a:sym typeface="微软雅黑" panose="020B0503020204020204" pitchFamily="34" charset="-122"/>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直接连接符 12"/>
          <p:cNvSpPr>
            <a:spLocks noChangeShapeType="1"/>
          </p:cNvSpPr>
          <p:nvPr/>
        </p:nvSpPr>
        <p:spPr bwMode="auto">
          <a:xfrm flipH="1" flipV="1">
            <a:off x="11377613" y="-3175"/>
            <a:ext cx="1587" cy="790575"/>
          </a:xfrm>
          <a:prstGeom prst="line">
            <a:avLst/>
          </a:prstGeom>
          <a:noFill/>
          <a:ln w="28575">
            <a:solidFill>
              <a:srgbClr val="024FA3"/>
            </a:solidFill>
            <a:bevel/>
          </a:ln>
          <a:extLst>
            <a:ext uri="{909E8E84-426E-40DD-AFC4-6F175D3DCCD1}">
              <a14:hiddenFill xmlns:a14="http://schemas.microsoft.com/office/drawing/2010/main">
                <a:noFill/>
              </a14:hiddenFill>
            </a:ext>
          </a:extLst>
        </p:spPr>
        <p:txBody>
          <a:bodyPr/>
          <a:lstStyle/>
          <a:p>
            <a:endParaRPr lang="zh-CN" altLang="en-US"/>
          </a:p>
        </p:txBody>
      </p:sp>
      <p:grpSp>
        <p:nvGrpSpPr>
          <p:cNvPr id="12292" name="Group 4"/>
          <p:cNvGrpSpPr/>
          <p:nvPr/>
        </p:nvGrpSpPr>
        <p:grpSpPr bwMode="auto">
          <a:xfrm>
            <a:off x="11598275" y="92075"/>
            <a:ext cx="577850" cy="681038"/>
            <a:chOff x="0" y="0"/>
            <a:chExt cx="912813" cy="1077913"/>
          </a:xfrm>
        </p:grpSpPr>
        <p:sp>
          <p:nvSpPr>
            <p:cNvPr id="12297" name="Freeform 35"/>
            <p:cNvSpPr>
              <a:spLocks noChangeArrowheads="1"/>
            </p:cNvSpPr>
            <p:nvPr/>
          </p:nvSpPr>
          <p:spPr bwMode="auto">
            <a:xfrm flipH="1">
              <a:off x="53975" y="33338"/>
              <a:ext cx="858838" cy="1044575"/>
            </a:xfrm>
            <a:custGeom>
              <a:avLst/>
              <a:gdLst>
                <a:gd name="T0" fmla="*/ 1837931483 w 331"/>
                <a:gd name="T1" fmla="*/ 0 h 403"/>
                <a:gd name="T2" fmla="*/ 1265680718 w 331"/>
                <a:gd name="T3" fmla="*/ 100776864 h 403"/>
                <a:gd name="T4" fmla="*/ 0 w 331"/>
                <a:gd name="T5" fmla="*/ 1363844294 h 403"/>
                <a:gd name="T6" fmla="*/ 0 w 331"/>
                <a:gd name="T7" fmla="*/ 2147483647 h 403"/>
                <a:gd name="T8" fmla="*/ 269293715 w 331"/>
                <a:gd name="T9" fmla="*/ 2147483647 h 403"/>
                <a:gd name="T10" fmla="*/ 915599148 w 331"/>
                <a:gd name="T11" fmla="*/ 2147483647 h 403"/>
                <a:gd name="T12" fmla="*/ 1905255560 w 331"/>
                <a:gd name="T13" fmla="*/ 1726641003 h 403"/>
                <a:gd name="T14" fmla="*/ 1763874219 w 331"/>
                <a:gd name="T15" fmla="*/ 1572116479 h 403"/>
                <a:gd name="T16" fmla="*/ 2006240379 w 331"/>
                <a:gd name="T17" fmla="*/ 1323536141 h 403"/>
                <a:gd name="T18" fmla="*/ 2147483647 w 331"/>
                <a:gd name="T19" fmla="*/ 262019845 h 403"/>
                <a:gd name="T20" fmla="*/ 1837931483 w 331"/>
                <a:gd name="T21" fmla="*/ 0 h 403"/>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331"/>
                <a:gd name="T34" fmla="*/ 0 h 403"/>
                <a:gd name="T35" fmla="*/ 331 w 331"/>
                <a:gd name="T36" fmla="*/ 403 h 403"/>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331" h="403">
                  <a:moveTo>
                    <a:pt x="273" y="0"/>
                  </a:moveTo>
                  <a:cubicBezTo>
                    <a:pt x="188" y="15"/>
                    <a:pt x="188" y="15"/>
                    <a:pt x="188" y="15"/>
                  </a:cubicBezTo>
                  <a:cubicBezTo>
                    <a:pt x="0" y="203"/>
                    <a:pt x="0" y="203"/>
                    <a:pt x="0" y="203"/>
                  </a:cubicBezTo>
                  <a:cubicBezTo>
                    <a:pt x="0" y="363"/>
                    <a:pt x="0" y="363"/>
                    <a:pt x="0" y="363"/>
                  </a:cubicBezTo>
                  <a:cubicBezTo>
                    <a:pt x="0" y="385"/>
                    <a:pt x="18" y="403"/>
                    <a:pt x="40" y="403"/>
                  </a:cubicBezTo>
                  <a:cubicBezTo>
                    <a:pt x="136" y="403"/>
                    <a:pt x="136" y="403"/>
                    <a:pt x="136" y="403"/>
                  </a:cubicBezTo>
                  <a:cubicBezTo>
                    <a:pt x="283" y="257"/>
                    <a:pt x="283" y="257"/>
                    <a:pt x="283" y="257"/>
                  </a:cubicBezTo>
                  <a:cubicBezTo>
                    <a:pt x="262" y="234"/>
                    <a:pt x="262" y="234"/>
                    <a:pt x="262" y="234"/>
                  </a:cubicBezTo>
                  <a:cubicBezTo>
                    <a:pt x="298" y="197"/>
                    <a:pt x="298" y="197"/>
                    <a:pt x="298" y="197"/>
                  </a:cubicBezTo>
                  <a:cubicBezTo>
                    <a:pt x="331" y="39"/>
                    <a:pt x="331" y="39"/>
                    <a:pt x="331" y="39"/>
                  </a:cubicBezTo>
                  <a:cubicBezTo>
                    <a:pt x="273" y="0"/>
                    <a:pt x="273" y="0"/>
                    <a:pt x="273" y="0"/>
                  </a:cubicBezTo>
                </a:path>
              </a:pathLst>
            </a:custGeom>
            <a:solidFill>
              <a:srgbClr val="3B87D5"/>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sp>
          <p:nvSpPr>
            <p:cNvPr id="12298" name="Freeform 36"/>
            <p:cNvSpPr>
              <a:spLocks noChangeArrowheads="1"/>
            </p:cNvSpPr>
            <p:nvPr/>
          </p:nvSpPr>
          <p:spPr bwMode="auto">
            <a:xfrm flipH="1">
              <a:off x="146050" y="601663"/>
              <a:ext cx="206375" cy="123825"/>
            </a:xfrm>
            <a:custGeom>
              <a:avLst/>
              <a:gdLst>
                <a:gd name="T0" fmla="*/ 485799011 w 80"/>
                <a:gd name="T1" fmla="*/ 13308608 h 48"/>
                <a:gd name="T2" fmla="*/ 292810009 w 80"/>
                <a:gd name="T3" fmla="*/ 53239591 h 48"/>
                <a:gd name="T4" fmla="*/ 266192794 w 80"/>
                <a:gd name="T5" fmla="*/ 53239591 h 48"/>
                <a:gd name="T6" fmla="*/ 239572998 w 80"/>
                <a:gd name="T7" fmla="*/ 53239591 h 48"/>
                <a:gd name="T8" fmla="*/ 46583997 w 80"/>
                <a:gd name="T9" fmla="*/ 13308608 h 48"/>
                <a:gd name="T10" fmla="*/ 0 w 80"/>
                <a:gd name="T11" fmla="*/ 0 h 48"/>
                <a:gd name="T12" fmla="*/ 0 w 80"/>
                <a:gd name="T13" fmla="*/ 0 h 48"/>
                <a:gd name="T14" fmla="*/ 266192794 w 80"/>
                <a:gd name="T15" fmla="*/ 319429805 h 48"/>
                <a:gd name="T16" fmla="*/ 532383008 w 80"/>
                <a:gd name="T17" fmla="*/ 0 h 48"/>
                <a:gd name="T18" fmla="*/ 532383008 w 80"/>
                <a:gd name="T19" fmla="*/ 0 h 48"/>
                <a:gd name="T20" fmla="*/ 485799011 w 80"/>
                <a:gd name="T21" fmla="*/ 13308608 h 4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80"/>
                <a:gd name="T34" fmla="*/ 0 h 48"/>
                <a:gd name="T35" fmla="*/ 80 w 80"/>
                <a:gd name="T36" fmla="*/ 48 h 48"/>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80" h="48">
                  <a:moveTo>
                    <a:pt x="73" y="2"/>
                  </a:moveTo>
                  <a:cubicBezTo>
                    <a:pt x="65" y="5"/>
                    <a:pt x="55" y="7"/>
                    <a:pt x="44" y="8"/>
                  </a:cubicBezTo>
                  <a:cubicBezTo>
                    <a:pt x="42" y="8"/>
                    <a:pt x="41" y="8"/>
                    <a:pt x="40" y="8"/>
                  </a:cubicBezTo>
                  <a:cubicBezTo>
                    <a:pt x="39" y="8"/>
                    <a:pt x="38" y="8"/>
                    <a:pt x="36" y="8"/>
                  </a:cubicBezTo>
                  <a:cubicBezTo>
                    <a:pt x="25" y="7"/>
                    <a:pt x="15" y="5"/>
                    <a:pt x="7" y="2"/>
                  </a:cubicBezTo>
                  <a:cubicBezTo>
                    <a:pt x="3" y="1"/>
                    <a:pt x="0" y="0"/>
                    <a:pt x="0" y="0"/>
                  </a:cubicBezTo>
                  <a:cubicBezTo>
                    <a:pt x="0" y="0"/>
                    <a:pt x="0" y="0"/>
                    <a:pt x="0" y="0"/>
                  </a:cubicBezTo>
                  <a:cubicBezTo>
                    <a:pt x="0" y="27"/>
                    <a:pt x="13" y="48"/>
                    <a:pt x="40" y="48"/>
                  </a:cubicBezTo>
                  <a:cubicBezTo>
                    <a:pt x="67" y="48"/>
                    <a:pt x="80" y="27"/>
                    <a:pt x="80" y="0"/>
                  </a:cubicBezTo>
                  <a:cubicBezTo>
                    <a:pt x="80" y="0"/>
                    <a:pt x="80" y="0"/>
                    <a:pt x="80" y="0"/>
                  </a:cubicBezTo>
                  <a:cubicBezTo>
                    <a:pt x="80" y="0"/>
                    <a:pt x="77" y="1"/>
                    <a:pt x="73" y="2"/>
                  </a:cubicBezTo>
                  <a:close/>
                </a:path>
              </a:pathLst>
            </a:custGeom>
            <a:solidFill>
              <a:srgbClr val="FFFFFF"/>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sp>
          <p:nvSpPr>
            <p:cNvPr id="12299" name="Freeform 37"/>
            <p:cNvSpPr>
              <a:spLocks noEditPoints="1" noChangeArrowheads="1"/>
            </p:cNvSpPr>
            <p:nvPr/>
          </p:nvSpPr>
          <p:spPr bwMode="auto">
            <a:xfrm flipH="1">
              <a:off x="0" y="0"/>
              <a:ext cx="498475" cy="581025"/>
            </a:xfrm>
            <a:custGeom>
              <a:avLst/>
              <a:gdLst>
                <a:gd name="T0" fmla="*/ 647077667 w 192"/>
                <a:gd name="T1" fmla="*/ 0 h 224"/>
                <a:gd name="T2" fmla="*/ 0 w 192"/>
                <a:gd name="T3" fmla="*/ 645900073 h 224"/>
                <a:gd name="T4" fmla="*/ 323538833 w 192"/>
                <a:gd name="T5" fmla="*/ 1345622774 h 224"/>
                <a:gd name="T6" fmla="*/ 451605369 w 192"/>
                <a:gd name="T7" fmla="*/ 1473458649 h 224"/>
                <a:gd name="T8" fmla="*/ 606633690 w 192"/>
                <a:gd name="T9" fmla="*/ 1507098440 h 224"/>
                <a:gd name="T10" fmla="*/ 647077667 w 192"/>
                <a:gd name="T11" fmla="*/ 1507098440 h 224"/>
                <a:gd name="T12" fmla="*/ 842547369 w 192"/>
                <a:gd name="T13" fmla="*/ 1466730172 h 224"/>
                <a:gd name="T14" fmla="*/ 970613904 w 192"/>
                <a:gd name="T15" fmla="*/ 1345622774 h 224"/>
                <a:gd name="T16" fmla="*/ 1294152738 w 192"/>
                <a:gd name="T17" fmla="*/ 645900073 h 224"/>
                <a:gd name="T18" fmla="*/ 647077667 w 192"/>
                <a:gd name="T19" fmla="*/ 0 h 224"/>
                <a:gd name="T20" fmla="*/ 761662011 w 192"/>
                <a:gd name="T21" fmla="*/ 269123517 h 224"/>
                <a:gd name="T22" fmla="*/ 208951893 w 192"/>
                <a:gd name="T23" fmla="*/ 814101622 h 224"/>
                <a:gd name="T24" fmla="*/ 208951893 w 192"/>
                <a:gd name="T25" fmla="*/ 861198368 h 224"/>
                <a:gd name="T26" fmla="*/ 161768119 w 192"/>
                <a:gd name="T27" fmla="*/ 659354433 h 224"/>
                <a:gd name="T28" fmla="*/ 667297059 w 192"/>
                <a:gd name="T29" fmla="*/ 161475667 h 224"/>
                <a:gd name="T30" fmla="*/ 1078461047 w 192"/>
                <a:gd name="T31" fmla="*/ 363319601 h 224"/>
                <a:gd name="T32" fmla="*/ 761662011 w 192"/>
                <a:gd name="T33" fmla="*/ 269123517 h 224"/>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92"/>
                <a:gd name="T52" fmla="*/ 0 h 224"/>
                <a:gd name="T53" fmla="*/ 192 w 192"/>
                <a:gd name="T54" fmla="*/ 224 h 224"/>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92" h="224">
                  <a:moveTo>
                    <a:pt x="96" y="0"/>
                  </a:moveTo>
                  <a:cubicBezTo>
                    <a:pt x="43" y="0"/>
                    <a:pt x="0" y="43"/>
                    <a:pt x="0" y="96"/>
                  </a:cubicBezTo>
                  <a:cubicBezTo>
                    <a:pt x="0" y="144"/>
                    <a:pt x="48" y="184"/>
                    <a:pt x="48" y="200"/>
                  </a:cubicBezTo>
                  <a:cubicBezTo>
                    <a:pt x="48" y="205"/>
                    <a:pt x="54" y="213"/>
                    <a:pt x="67" y="219"/>
                  </a:cubicBezTo>
                  <a:cubicBezTo>
                    <a:pt x="73" y="220"/>
                    <a:pt x="82" y="223"/>
                    <a:pt x="90" y="224"/>
                  </a:cubicBezTo>
                  <a:cubicBezTo>
                    <a:pt x="92" y="224"/>
                    <a:pt x="94" y="224"/>
                    <a:pt x="96" y="224"/>
                  </a:cubicBezTo>
                  <a:cubicBezTo>
                    <a:pt x="103" y="224"/>
                    <a:pt x="113" y="222"/>
                    <a:pt x="125" y="218"/>
                  </a:cubicBezTo>
                  <a:cubicBezTo>
                    <a:pt x="138" y="213"/>
                    <a:pt x="144" y="205"/>
                    <a:pt x="144" y="200"/>
                  </a:cubicBezTo>
                  <a:cubicBezTo>
                    <a:pt x="144" y="184"/>
                    <a:pt x="192" y="144"/>
                    <a:pt x="192" y="96"/>
                  </a:cubicBezTo>
                  <a:cubicBezTo>
                    <a:pt x="192" y="43"/>
                    <a:pt x="149" y="0"/>
                    <a:pt x="96" y="0"/>
                  </a:cubicBezTo>
                  <a:close/>
                  <a:moveTo>
                    <a:pt x="113" y="40"/>
                  </a:moveTo>
                  <a:cubicBezTo>
                    <a:pt x="68" y="40"/>
                    <a:pt x="31" y="76"/>
                    <a:pt x="31" y="121"/>
                  </a:cubicBezTo>
                  <a:cubicBezTo>
                    <a:pt x="31" y="123"/>
                    <a:pt x="31" y="126"/>
                    <a:pt x="31" y="128"/>
                  </a:cubicBezTo>
                  <a:cubicBezTo>
                    <a:pt x="27" y="119"/>
                    <a:pt x="24" y="109"/>
                    <a:pt x="24" y="98"/>
                  </a:cubicBezTo>
                  <a:cubicBezTo>
                    <a:pt x="24" y="57"/>
                    <a:pt x="58" y="24"/>
                    <a:pt x="99" y="24"/>
                  </a:cubicBezTo>
                  <a:cubicBezTo>
                    <a:pt x="124" y="24"/>
                    <a:pt x="146" y="36"/>
                    <a:pt x="160" y="54"/>
                  </a:cubicBezTo>
                  <a:cubicBezTo>
                    <a:pt x="147" y="45"/>
                    <a:pt x="131" y="40"/>
                    <a:pt x="113" y="40"/>
                  </a:cubicBezTo>
                  <a:close/>
                </a:path>
              </a:pathLst>
            </a:custGeom>
            <a:solidFill>
              <a:srgbClr val="FFFFFF"/>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grpSp>
      <p:grpSp>
        <p:nvGrpSpPr>
          <p:cNvPr id="12293" name="Group 8"/>
          <p:cNvGrpSpPr/>
          <p:nvPr/>
        </p:nvGrpSpPr>
        <p:grpSpPr bwMode="auto">
          <a:xfrm>
            <a:off x="9083675" y="-1588"/>
            <a:ext cx="2249488" cy="736601"/>
            <a:chOff x="0" y="0"/>
            <a:chExt cx="2249866" cy="736996"/>
          </a:xfrm>
        </p:grpSpPr>
        <p:sp>
          <p:nvSpPr>
            <p:cNvPr id="12295" name="文本框 10"/>
            <p:cNvSpPr>
              <a:spLocks noChangeArrowheads="1"/>
            </p:cNvSpPr>
            <p:nvPr/>
          </p:nvSpPr>
          <p:spPr bwMode="auto">
            <a:xfrm>
              <a:off x="0" y="0"/>
              <a:ext cx="2249866"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r" eaLnBrk="1" hangingPunct="1"/>
              <a:r>
                <a:rPr lang="zh-CN" altLang="en-US" sz="2800" b="1">
                  <a:solidFill>
                    <a:srgbClr val="024FA3"/>
                  </a:solidFill>
                  <a:latin typeface="微软雅黑" panose="020B0503020204020204" pitchFamily="34" charset="-122"/>
                  <a:ea typeface="微软雅黑" panose="020B0503020204020204" pitchFamily="34" charset="-122"/>
                </a:rPr>
                <a:t>研究方法</a:t>
              </a:r>
            </a:p>
          </p:txBody>
        </p:sp>
        <p:sp>
          <p:nvSpPr>
            <p:cNvPr id="12296" name="矩形 24"/>
            <p:cNvSpPr>
              <a:spLocks noChangeArrowheads="1"/>
            </p:cNvSpPr>
            <p:nvPr/>
          </p:nvSpPr>
          <p:spPr bwMode="auto">
            <a:xfrm>
              <a:off x="161154" y="429219"/>
              <a:ext cx="208871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r" eaLnBrk="1" hangingPunct="1"/>
              <a:r>
                <a:rPr lang="en-US" altLang="zh-CN" sz="1400">
                  <a:solidFill>
                    <a:srgbClr val="024FA3"/>
                  </a:solidFill>
                  <a:latin typeface="微软雅黑" panose="020B0503020204020204" pitchFamily="34" charset="-122"/>
                  <a:ea typeface="微软雅黑" panose="020B0503020204020204" pitchFamily="34" charset="-122"/>
                  <a:sym typeface="微软雅黑" panose="020B0503020204020204" pitchFamily="34" charset="-122"/>
                </a:rPr>
                <a:t>The research methods</a:t>
              </a:r>
            </a:p>
          </p:txBody>
        </p:sp>
      </p:grpSp>
      <p:graphicFrame>
        <p:nvGraphicFramePr>
          <p:cNvPr id="12294" name="Object 11"/>
          <p:cNvGraphicFramePr>
            <a:graphicFrameLocks noChangeAspect="1"/>
          </p:cNvGraphicFramePr>
          <p:nvPr/>
        </p:nvGraphicFramePr>
        <p:xfrm>
          <a:off x="1485900" y="1660525"/>
          <a:ext cx="9510713" cy="4167188"/>
        </p:xfrm>
        <a:graphic>
          <a:graphicData uri="http://schemas.openxmlformats.org/presentationml/2006/ole">
            <mc:AlternateContent xmlns:mc="http://schemas.openxmlformats.org/markup-compatibility/2006">
              <mc:Choice xmlns:v="urn:schemas-microsoft-com:vml" Requires="v">
                <p:oleObj r:id="rId2" imgW="8829675" imgH="3829050" progId="Excel.Chart.8">
                  <p:embed/>
                </p:oleObj>
              </mc:Choice>
              <mc:Fallback>
                <p:oleObj r:id="rId2" imgW="8829675" imgH="3829050" progId="Excel.Chart.8">
                  <p:embed/>
                  <p:pic>
                    <p:nvPicPr>
                      <p:cNvPr id="0" name="Picture 1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85900" y="1660525"/>
                        <a:ext cx="9510713" cy="41671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316" name="Group 4"/>
          <p:cNvGrpSpPr/>
          <p:nvPr/>
        </p:nvGrpSpPr>
        <p:grpSpPr bwMode="auto">
          <a:xfrm>
            <a:off x="11598275" y="92075"/>
            <a:ext cx="577850" cy="681038"/>
            <a:chOff x="0" y="0"/>
            <a:chExt cx="912813" cy="1077913"/>
          </a:xfrm>
        </p:grpSpPr>
        <p:sp>
          <p:nvSpPr>
            <p:cNvPr id="13321" name="Freeform 35"/>
            <p:cNvSpPr>
              <a:spLocks noChangeArrowheads="1"/>
            </p:cNvSpPr>
            <p:nvPr/>
          </p:nvSpPr>
          <p:spPr bwMode="auto">
            <a:xfrm flipH="1">
              <a:off x="53975" y="33338"/>
              <a:ext cx="858838" cy="1044575"/>
            </a:xfrm>
            <a:custGeom>
              <a:avLst/>
              <a:gdLst>
                <a:gd name="T0" fmla="*/ 1837931483 w 331"/>
                <a:gd name="T1" fmla="*/ 0 h 403"/>
                <a:gd name="T2" fmla="*/ 1265680718 w 331"/>
                <a:gd name="T3" fmla="*/ 100776864 h 403"/>
                <a:gd name="T4" fmla="*/ 0 w 331"/>
                <a:gd name="T5" fmla="*/ 1363844294 h 403"/>
                <a:gd name="T6" fmla="*/ 0 w 331"/>
                <a:gd name="T7" fmla="*/ 2147483647 h 403"/>
                <a:gd name="T8" fmla="*/ 269293715 w 331"/>
                <a:gd name="T9" fmla="*/ 2147483647 h 403"/>
                <a:gd name="T10" fmla="*/ 915599148 w 331"/>
                <a:gd name="T11" fmla="*/ 2147483647 h 403"/>
                <a:gd name="T12" fmla="*/ 1905255560 w 331"/>
                <a:gd name="T13" fmla="*/ 1726641003 h 403"/>
                <a:gd name="T14" fmla="*/ 1763874219 w 331"/>
                <a:gd name="T15" fmla="*/ 1572116479 h 403"/>
                <a:gd name="T16" fmla="*/ 2006240379 w 331"/>
                <a:gd name="T17" fmla="*/ 1323536141 h 403"/>
                <a:gd name="T18" fmla="*/ 2147483647 w 331"/>
                <a:gd name="T19" fmla="*/ 262019845 h 403"/>
                <a:gd name="T20" fmla="*/ 1837931483 w 331"/>
                <a:gd name="T21" fmla="*/ 0 h 403"/>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331"/>
                <a:gd name="T34" fmla="*/ 0 h 403"/>
                <a:gd name="T35" fmla="*/ 331 w 331"/>
                <a:gd name="T36" fmla="*/ 403 h 403"/>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331" h="403">
                  <a:moveTo>
                    <a:pt x="273" y="0"/>
                  </a:moveTo>
                  <a:cubicBezTo>
                    <a:pt x="188" y="15"/>
                    <a:pt x="188" y="15"/>
                    <a:pt x="188" y="15"/>
                  </a:cubicBezTo>
                  <a:cubicBezTo>
                    <a:pt x="0" y="203"/>
                    <a:pt x="0" y="203"/>
                    <a:pt x="0" y="203"/>
                  </a:cubicBezTo>
                  <a:cubicBezTo>
                    <a:pt x="0" y="363"/>
                    <a:pt x="0" y="363"/>
                    <a:pt x="0" y="363"/>
                  </a:cubicBezTo>
                  <a:cubicBezTo>
                    <a:pt x="0" y="385"/>
                    <a:pt x="18" y="403"/>
                    <a:pt x="40" y="403"/>
                  </a:cubicBezTo>
                  <a:cubicBezTo>
                    <a:pt x="136" y="403"/>
                    <a:pt x="136" y="403"/>
                    <a:pt x="136" y="403"/>
                  </a:cubicBezTo>
                  <a:cubicBezTo>
                    <a:pt x="283" y="257"/>
                    <a:pt x="283" y="257"/>
                    <a:pt x="283" y="257"/>
                  </a:cubicBezTo>
                  <a:cubicBezTo>
                    <a:pt x="262" y="234"/>
                    <a:pt x="262" y="234"/>
                    <a:pt x="262" y="234"/>
                  </a:cubicBezTo>
                  <a:cubicBezTo>
                    <a:pt x="298" y="197"/>
                    <a:pt x="298" y="197"/>
                    <a:pt x="298" y="197"/>
                  </a:cubicBezTo>
                  <a:cubicBezTo>
                    <a:pt x="331" y="39"/>
                    <a:pt x="331" y="39"/>
                    <a:pt x="331" y="39"/>
                  </a:cubicBezTo>
                  <a:cubicBezTo>
                    <a:pt x="273" y="0"/>
                    <a:pt x="273" y="0"/>
                    <a:pt x="273" y="0"/>
                  </a:cubicBezTo>
                </a:path>
              </a:pathLst>
            </a:custGeom>
            <a:solidFill>
              <a:srgbClr val="3B87D5"/>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sp>
          <p:nvSpPr>
            <p:cNvPr id="13322" name="Freeform 36"/>
            <p:cNvSpPr>
              <a:spLocks noChangeArrowheads="1"/>
            </p:cNvSpPr>
            <p:nvPr/>
          </p:nvSpPr>
          <p:spPr bwMode="auto">
            <a:xfrm flipH="1">
              <a:off x="146050" y="601663"/>
              <a:ext cx="206375" cy="123825"/>
            </a:xfrm>
            <a:custGeom>
              <a:avLst/>
              <a:gdLst>
                <a:gd name="T0" fmla="*/ 485799011 w 80"/>
                <a:gd name="T1" fmla="*/ 13308608 h 48"/>
                <a:gd name="T2" fmla="*/ 292810009 w 80"/>
                <a:gd name="T3" fmla="*/ 53239591 h 48"/>
                <a:gd name="T4" fmla="*/ 266192794 w 80"/>
                <a:gd name="T5" fmla="*/ 53239591 h 48"/>
                <a:gd name="T6" fmla="*/ 239572998 w 80"/>
                <a:gd name="T7" fmla="*/ 53239591 h 48"/>
                <a:gd name="T8" fmla="*/ 46583997 w 80"/>
                <a:gd name="T9" fmla="*/ 13308608 h 48"/>
                <a:gd name="T10" fmla="*/ 0 w 80"/>
                <a:gd name="T11" fmla="*/ 0 h 48"/>
                <a:gd name="T12" fmla="*/ 0 w 80"/>
                <a:gd name="T13" fmla="*/ 0 h 48"/>
                <a:gd name="T14" fmla="*/ 266192794 w 80"/>
                <a:gd name="T15" fmla="*/ 319429805 h 48"/>
                <a:gd name="T16" fmla="*/ 532383008 w 80"/>
                <a:gd name="T17" fmla="*/ 0 h 48"/>
                <a:gd name="T18" fmla="*/ 532383008 w 80"/>
                <a:gd name="T19" fmla="*/ 0 h 48"/>
                <a:gd name="T20" fmla="*/ 485799011 w 80"/>
                <a:gd name="T21" fmla="*/ 13308608 h 4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80"/>
                <a:gd name="T34" fmla="*/ 0 h 48"/>
                <a:gd name="T35" fmla="*/ 80 w 80"/>
                <a:gd name="T36" fmla="*/ 48 h 48"/>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80" h="48">
                  <a:moveTo>
                    <a:pt x="73" y="2"/>
                  </a:moveTo>
                  <a:cubicBezTo>
                    <a:pt x="65" y="5"/>
                    <a:pt x="55" y="7"/>
                    <a:pt x="44" y="8"/>
                  </a:cubicBezTo>
                  <a:cubicBezTo>
                    <a:pt x="42" y="8"/>
                    <a:pt x="41" y="8"/>
                    <a:pt x="40" y="8"/>
                  </a:cubicBezTo>
                  <a:cubicBezTo>
                    <a:pt x="39" y="8"/>
                    <a:pt x="38" y="8"/>
                    <a:pt x="36" y="8"/>
                  </a:cubicBezTo>
                  <a:cubicBezTo>
                    <a:pt x="25" y="7"/>
                    <a:pt x="15" y="5"/>
                    <a:pt x="7" y="2"/>
                  </a:cubicBezTo>
                  <a:cubicBezTo>
                    <a:pt x="3" y="1"/>
                    <a:pt x="0" y="0"/>
                    <a:pt x="0" y="0"/>
                  </a:cubicBezTo>
                  <a:cubicBezTo>
                    <a:pt x="0" y="0"/>
                    <a:pt x="0" y="0"/>
                    <a:pt x="0" y="0"/>
                  </a:cubicBezTo>
                  <a:cubicBezTo>
                    <a:pt x="0" y="27"/>
                    <a:pt x="13" y="48"/>
                    <a:pt x="40" y="48"/>
                  </a:cubicBezTo>
                  <a:cubicBezTo>
                    <a:pt x="67" y="48"/>
                    <a:pt x="80" y="27"/>
                    <a:pt x="80" y="0"/>
                  </a:cubicBezTo>
                  <a:cubicBezTo>
                    <a:pt x="80" y="0"/>
                    <a:pt x="80" y="0"/>
                    <a:pt x="80" y="0"/>
                  </a:cubicBezTo>
                  <a:cubicBezTo>
                    <a:pt x="80" y="0"/>
                    <a:pt x="77" y="1"/>
                    <a:pt x="73" y="2"/>
                  </a:cubicBezTo>
                  <a:close/>
                </a:path>
              </a:pathLst>
            </a:custGeom>
            <a:solidFill>
              <a:srgbClr val="FFFFFF"/>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sp>
          <p:nvSpPr>
            <p:cNvPr id="13323" name="Freeform 37"/>
            <p:cNvSpPr>
              <a:spLocks noEditPoints="1" noChangeArrowheads="1"/>
            </p:cNvSpPr>
            <p:nvPr/>
          </p:nvSpPr>
          <p:spPr bwMode="auto">
            <a:xfrm flipH="1">
              <a:off x="0" y="0"/>
              <a:ext cx="498475" cy="581025"/>
            </a:xfrm>
            <a:custGeom>
              <a:avLst/>
              <a:gdLst>
                <a:gd name="T0" fmla="*/ 647077667 w 192"/>
                <a:gd name="T1" fmla="*/ 0 h 224"/>
                <a:gd name="T2" fmla="*/ 0 w 192"/>
                <a:gd name="T3" fmla="*/ 645900073 h 224"/>
                <a:gd name="T4" fmla="*/ 323538833 w 192"/>
                <a:gd name="T5" fmla="*/ 1345622774 h 224"/>
                <a:gd name="T6" fmla="*/ 451605369 w 192"/>
                <a:gd name="T7" fmla="*/ 1473458649 h 224"/>
                <a:gd name="T8" fmla="*/ 606633690 w 192"/>
                <a:gd name="T9" fmla="*/ 1507098440 h 224"/>
                <a:gd name="T10" fmla="*/ 647077667 w 192"/>
                <a:gd name="T11" fmla="*/ 1507098440 h 224"/>
                <a:gd name="T12" fmla="*/ 842547369 w 192"/>
                <a:gd name="T13" fmla="*/ 1466730172 h 224"/>
                <a:gd name="T14" fmla="*/ 970613904 w 192"/>
                <a:gd name="T15" fmla="*/ 1345622774 h 224"/>
                <a:gd name="T16" fmla="*/ 1294152738 w 192"/>
                <a:gd name="T17" fmla="*/ 645900073 h 224"/>
                <a:gd name="T18" fmla="*/ 647077667 w 192"/>
                <a:gd name="T19" fmla="*/ 0 h 224"/>
                <a:gd name="T20" fmla="*/ 761662011 w 192"/>
                <a:gd name="T21" fmla="*/ 269123517 h 224"/>
                <a:gd name="T22" fmla="*/ 208951893 w 192"/>
                <a:gd name="T23" fmla="*/ 814101622 h 224"/>
                <a:gd name="T24" fmla="*/ 208951893 w 192"/>
                <a:gd name="T25" fmla="*/ 861198368 h 224"/>
                <a:gd name="T26" fmla="*/ 161768119 w 192"/>
                <a:gd name="T27" fmla="*/ 659354433 h 224"/>
                <a:gd name="T28" fmla="*/ 667297059 w 192"/>
                <a:gd name="T29" fmla="*/ 161475667 h 224"/>
                <a:gd name="T30" fmla="*/ 1078461047 w 192"/>
                <a:gd name="T31" fmla="*/ 363319601 h 224"/>
                <a:gd name="T32" fmla="*/ 761662011 w 192"/>
                <a:gd name="T33" fmla="*/ 269123517 h 224"/>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92"/>
                <a:gd name="T52" fmla="*/ 0 h 224"/>
                <a:gd name="T53" fmla="*/ 192 w 192"/>
                <a:gd name="T54" fmla="*/ 224 h 224"/>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92" h="224">
                  <a:moveTo>
                    <a:pt x="96" y="0"/>
                  </a:moveTo>
                  <a:cubicBezTo>
                    <a:pt x="43" y="0"/>
                    <a:pt x="0" y="43"/>
                    <a:pt x="0" y="96"/>
                  </a:cubicBezTo>
                  <a:cubicBezTo>
                    <a:pt x="0" y="144"/>
                    <a:pt x="48" y="184"/>
                    <a:pt x="48" y="200"/>
                  </a:cubicBezTo>
                  <a:cubicBezTo>
                    <a:pt x="48" y="205"/>
                    <a:pt x="54" y="213"/>
                    <a:pt x="67" y="219"/>
                  </a:cubicBezTo>
                  <a:cubicBezTo>
                    <a:pt x="73" y="220"/>
                    <a:pt x="82" y="223"/>
                    <a:pt x="90" y="224"/>
                  </a:cubicBezTo>
                  <a:cubicBezTo>
                    <a:pt x="92" y="224"/>
                    <a:pt x="94" y="224"/>
                    <a:pt x="96" y="224"/>
                  </a:cubicBezTo>
                  <a:cubicBezTo>
                    <a:pt x="103" y="224"/>
                    <a:pt x="113" y="222"/>
                    <a:pt x="125" y="218"/>
                  </a:cubicBezTo>
                  <a:cubicBezTo>
                    <a:pt x="138" y="213"/>
                    <a:pt x="144" y="205"/>
                    <a:pt x="144" y="200"/>
                  </a:cubicBezTo>
                  <a:cubicBezTo>
                    <a:pt x="144" y="184"/>
                    <a:pt x="192" y="144"/>
                    <a:pt x="192" y="96"/>
                  </a:cubicBezTo>
                  <a:cubicBezTo>
                    <a:pt x="192" y="43"/>
                    <a:pt x="149" y="0"/>
                    <a:pt x="96" y="0"/>
                  </a:cubicBezTo>
                  <a:close/>
                  <a:moveTo>
                    <a:pt x="113" y="40"/>
                  </a:moveTo>
                  <a:cubicBezTo>
                    <a:pt x="68" y="40"/>
                    <a:pt x="31" y="76"/>
                    <a:pt x="31" y="121"/>
                  </a:cubicBezTo>
                  <a:cubicBezTo>
                    <a:pt x="31" y="123"/>
                    <a:pt x="31" y="126"/>
                    <a:pt x="31" y="128"/>
                  </a:cubicBezTo>
                  <a:cubicBezTo>
                    <a:pt x="27" y="119"/>
                    <a:pt x="24" y="109"/>
                    <a:pt x="24" y="98"/>
                  </a:cubicBezTo>
                  <a:cubicBezTo>
                    <a:pt x="24" y="57"/>
                    <a:pt x="58" y="24"/>
                    <a:pt x="99" y="24"/>
                  </a:cubicBezTo>
                  <a:cubicBezTo>
                    <a:pt x="124" y="24"/>
                    <a:pt x="146" y="36"/>
                    <a:pt x="160" y="54"/>
                  </a:cubicBezTo>
                  <a:cubicBezTo>
                    <a:pt x="147" y="45"/>
                    <a:pt x="131" y="40"/>
                    <a:pt x="113" y="40"/>
                  </a:cubicBezTo>
                  <a:close/>
                </a:path>
              </a:pathLst>
            </a:custGeom>
            <a:solidFill>
              <a:srgbClr val="FFFFFF"/>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grpSp>
      <p:pic>
        <p:nvPicPr>
          <p:cNvPr id="13318" name="Picture 1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062163" y="1127125"/>
            <a:ext cx="8134350" cy="54292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12291" name="直接连接符 12"/>
          <p:cNvSpPr>
            <a:spLocks noChangeShapeType="1"/>
          </p:cNvSpPr>
          <p:nvPr/>
        </p:nvSpPr>
        <p:spPr bwMode="auto">
          <a:xfrm flipH="1" flipV="1">
            <a:off x="11377613" y="-3175"/>
            <a:ext cx="1587" cy="790575"/>
          </a:xfrm>
          <a:prstGeom prst="line">
            <a:avLst/>
          </a:prstGeom>
          <a:noFill/>
          <a:ln w="28575">
            <a:solidFill>
              <a:srgbClr val="024FA3"/>
            </a:solidFill>
            <a:bevel/>
          </a:ln>
          <a:extLst>
            <a:ext uri="{909E8E84-426E-40DD-AFC4-6F175D3DCCD1}">
              <a14:hiddenFill xmlns:a14="http://schemas.microsoft.com/office/drawing/2010/main">
                <a:noFill/>
              </a14:hiddenFill>
            </a:ext>
          </a:extLst>
        </p:spPr>
        <p:txBody>
          <a:bodyPr/>
          <a:lstStyle/>
          <a:p>
            <a:endParaRPr lang="zh-CN" altLang="en-US"/>
          </a:p>
        </p:txBody>
      </p:sp>
      <p:grpSp>
        <p:nvGrpSpPr>
          <p:cNvPr id="12293" name="Group 8"/>
          <p:cNvGrpSpPr/>
          <p:nvPr/>
        </p:nvGrpSpPr>
        <p:grpSpPr bwMode="auto">
          <a:xfrm>
            <a:off x="9083675" y="-1588"/>
            <a:ext cx="2249488" cy="736601"/>
            <a:chOff x="0" y="0"/>
            <a:chExt cx="2249866" cy="736996"/>
          </a:xfrm>
        </p:grpSpPr>
        <p:sp>
          <p:nvSpPr>
            <p:cNvPr id="12295" name="文本框 10"/>
            <p:cNvSpPr>
              <a:spLocks noChangeArrowheads="1"/>
            </p:cNvSpPr>
            <p:nvPr/>
          </p:nvSpPr>
          <p:spPr bwMode="auto">
            <a:xfrm>
              <a:off x="0" y="0"/>
              <a:ext cx="2249866"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r" eaLnBrk="1" hangingPunct="1"/>
              <a:r>
                <a:rPr lang="zh-CN" altLang="en-US" sz="2800" b="1">
                  <a:solidFill>
                    <a:srgbClr val="024FA3"/>
                  </a:solidFill>
                  <a:latin typeface="微软雅黑" panose="020B0503020204020204" pitchFamily="34" charset="-122"/>
                  <a:ea typeface="微软雅黑" panose="020B0503020204020204" pitchFamily="34" charset="-122"/>
                </a:rPr>
                <a:t>研究方法</a:t>
              </a:r>
            </a:p>
          </p:txBody>
        </p:sp>
        <p:sp>
          <p:nvSpPr>
            <p:cNvPr id="12296" name="矩形 24"/>
            <p:cNvSpPr>
              <a:spLocks noChangeArrowheads="1"/>
            </p:cNvSpPr>
            <p:nvPr/>
          </p:nvSpPr>
          <p:spPr bwMode="auto">
            <a:xfrm>
              <a:off x="161154" y="429219"/>
              <a:ext cx="208871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r" eaLnBrk="1" hangingPunct="1"/>
              <a:r>
                <a:rPr lang="en-US" altLang="zh-CN" sz="1400">
                  <a:solidFill>
                    <a:srgbClr val="024FA3"/>
                  </a:solidFill>
                  <a:latin typeface="微软雅黑" panose="020B0503020204020204" pitchFamily="34" charset="-122"/>
                  <a:ea typeface="微软雅黑" panose="020B0503020204020204" pitchFamily="34" charset="-122"/>
                  <a:sym typeface="微软雅黑" panose="020B0503020204020204" pitchFamily="34" charset="-122"/>
                </a:rPr>
                <a:t>The research methods</a:t>
              </a:r>
            </a:p>
          </p:txBody>
        </p:sp>
      </p:gr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340" name="Group 4"/>
          <p:cNvGrpSpPr/>
          <p:nvPr/>
        </p:nvGrpSpPr>
        <p:grpSpPr bwMode="auto">
          <a:xfrm>
            <a:off x="11598275" y="92075"/>
            <a:ext cx="577850" cy="681038"/>
            <a:chOff x="0" y="0"/>
            <a:chExt cx="912813" cy="1077913"/>
          </a:xfrm>
        </p:grpSpPr>
        <p:sp>
          <p:nvSpPr>
            <p:cNvPr id="14345" name="Freeform 35"/>
            <p:cNvSpPr>
              <a:spLocks noChangeArrowheads="1"/>
            </p:cNvSpPr>
            <p:nvPr/>
          </p:nvSpPr>
          <p:spPr bwMode="auto">
            <a:xfrm flipH="1">
              <a:off x="53975" y="33338"/>
              <a:ext cx="858838" cy="1044575"/>
            </a:xfrm>
            <a:custGeom>
              <a:avLst/>
              <a:gdLst>
                <a:gd name="T0" fmla="*/ 1837931483 w 331"/>
                <a:gd name="T1" fmla="*/ 0 h 403"/>
                <a:gd name="T2" fmla="*/ 1265680718 w 331"/>
                <a:gd name="T3" fmla="*/ 100776864 h 403"/>
                <a:gd name="T4" fmla="*/ 0 w 331"/>
                <a:gd name="T5" fmla="*/ 1363844294 h 403"/>
                <a:gd name="T6" fmla="*/ 0 w 331"/>
                <a:gd name="T7" fmla="*/ 2147483647 h 403"/>
                <a:gd name="T8" fmla="*/ 269293715 w 331"/>
                <a:gd name="T9" fmla="*/ 2147483647 h 403"/>
                <a:gd name="T10" fmla="*/ 915599148 w 331"/>
                <a:gd name="T11" fmla="*/ 2147483647 h 403"/>
                <a:gd name="T12" fmla="*/ 1905255560 w 331"/>
                <a:gd name="T13" fmla="*/ 1726641003 h 403"/>
                <a:gd name="T14" fmla="*/ 1763874219 w 331"/>
                <a:gd name="T15" fmla="*/ 1572116479 h 403"/>
                <a:gd name="T16" fmla="*/ 2006240379 w 331"/>
                <a:gd name="T17" fmla="*/ 1323536141 h 403"/>
                <a:gd name="T18" fmla="*/ 2147483647 w 331"/>
                <a:gd name="T19" fmla="*/ 262019845 h 403"/>
                <a:gd name="T20" fmla="*/ 1837931483 w 331"/>
                <a:gd name="T21" fmla="*/ 0 h 403"/>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331"/>
                <a:gd name="T34" fmla="*/ 0 h 403"/>
                <a:gd name="T35" fmla="*/ 331 w 331"/>
                <a:gd name="T36" fmla="*/ 403 h 403"/>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331" h="403">
                  <a:moveTo>
                    <a:pt x="273" y="0"/>
                  </a:moveTo>
                  <a:cubicBezTo>
                    <a:pt x="188" y="15"/>
                    <a:pt x="188" y="15"/>
                    <a:pt x="188" y="15"/>
                  </a:cubicBezTo>
                  <a:cubicBezTo>
                    <a:pt x="0" y="203"/>
                    <a:pt x="0" y="203"/>
                    <a:pt x="0" y="203"/>
                  </a:cubicBezTo>
                  <a:cubicBezTo>
                    <a:pt x="0" y="363"/>
                    <a:pt x="0" y="363"/>
                    <a:pt x="0" y="363"/>
                  </a:cubicBezTo>
                  <a:cubicBezTo>
                    <a:pt x="0" y="385"/>
                    <a:pt x="18" y="403"/>
                    <a:pt x="40" y="403"/>
                  </a:cubicBezTo>
                  <a:cubicBezTo>
                    <a:pt x="136" y="403"/>
                    <a:pt x="136" y="403"/>
                    <a:pt x="136" y="403"/>
                  </a:cubicBezTo>
                  <a:cubicBezTo>
                    <a:pt x="283" y="257"/>
                    <a:pt x="283" y="257"/>
                    <a:pt x="283" y="257"/>
                  </a:cubicBezTo>
                  <a:cubicBezTo>
                    <a:pt x="262" y="234"/>
                    <a:pt x="262" y="234"/>
                    <a:pt x="262" y="234"/>
                  </a:cubicBezTo>
                  <a:cubicBezTo>
                    <a:pt x="298" y="197"/>
                    <a:pt x="298" y="197"/>
                    <a:pt x="298" y="197"/>
                  </a:cubicBezTo>
                  <a:cubicBezTo>
                    <a:pt x="331" y="39"/>
                    <a:pt x="331" y="39"/>
                    <a:pt x="331" y="39"/>
                  </a:cubicBezTo>
                  <a:cubicBezTo>
                    <a:pt x="273" y="0"/>
                    <a:pt x="273" y="0"/>
                    <a:pt x="273" y="0"/>
                  </a:cubicBezTo>
                </a:path>
              </a:pathLst>
            </a:custGeom>
            <a:solidFill>
              <a:srgbClr val="3B87D5"/>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sp>
          <p:nvSpPr>
            <p:cNvPr id="14346" name="Freeform 36"/>
            <p:cNvSpPr>
              <a:spLocks noChangeArrowheads="1"/>
            </p:cNvSpPr>
            <p:nvPr/>
          </p:nvSpPr>
          <p:spPr bwMode="auto">
            <a:xfrm flipH="1">
              <a:off x="146050" y="601663"/>
              <a:ext cx="206375" cy="123825"/>
            </a:xfrm>
            <a:custGeom>
              <a:avLst/>
              <a:gdLst>
                <a:gd name="T0" fmla="*/ 485799011 w 80"/>
                <a:gd name="T1" fmla="*/ 13308608 h 48"/>
                <a:gd name="T2" fmla="*/ 292810009 w 80"/>
                <a:gd name="T3" fmla="*/ 53239591 h 48"/>
                <a:gd name="T4" fmla="*/ 266192794 w 80"/>
                <a:gd name="T5" fmla="*/ 53239591 h 48"/>
                <a:gd name="T6" fmla="*/ 239572998 w 80"/>
                <a:gd name="T7" fmla="*/ 53239591 h 48"/>
                <a:gd name="T8" fmla="*/ 46583997 w 80"/>
                <a:gd name="T9" fmla="*/ 13308608 h 48"/>
                <a:gd name="T10" fmla="*/ 0 w 80"/>
                <a:gd name="T11" fmla="*/ 0 h 48"/>
                <a:gd name="T12" fmla="*/ 0 w 80"/>
                <a:gd name="T13" fmla="*/ 0 h 48"/>
                <a:gd name="T14" fmla="*/ 266192794 w 80"/>
                <a:gd name="T15" fmla="*/ 319429805 h 48"/>
                <a:gd name="T16" fmla="*/ 532383008 w 80"/>
                <a:gd name="T17" fmla="*/ 0 h 48"/>
                <a:gd name="T18" fmla="*/ 532383008 w 80"/>
                <a:gd name="T19" fmla="*/ 0 h 48"/>
                <a:gd name="T20" fmla="*/ 485799011 w 80"/>
                <a:gd name="T21" fmla="*/ 13308608 h 4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80"/>
                <a:gd name="T34" fmla="*/ 0 h 48"/>
                <a:gd name="T35" fmla="*/ 80 w 80"/>
                <a:gd name="T36" fmla="*/ 48 h 48"/>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80" h="48">
                  <a:moveTo>
                    <a:pt x="73" y="2"/>
                  </a:moveTo>
                  <a:cubicBezTo>
                    <a:pt x="65" y="5"/>
                    <a:pt x="55" y="7"/>
                    <a:pt x="44" y="8"/>
                  </a:cubicBezTo>
                  <a:cubicBezTo>
                    <a:pt x="42" y="8"/>
                    <a:pt x="41" y="8"/>
                    <a:pt x="40" y="8"/>
                  </a:cubicBezTo>
                  <a:cubicBezTo>
                    <a:pt x="39" y="8"/>
                    <a:pt x="38" y="8"/>
                    <a:pt x="36" y="8"/>
                  </a:cubicBezTo>
                  <a:cubicBezTo>
                    <a:pt x="25" y="7"/>
                    <a:pt x="15" y="5"/>
                    <a:pt x="7" y="2"/>
                  </a:cubicBezTo>
                  <a:cubicBezTo>
                    <a:pt x="3" y="1"/>
                    <a:pt x="0" y="0"/>
                    <a:pt x="0" y="0"/>
                  </a:cubicBezTo>
                  <a:cubicBezTo>
                    <a:pt x="0" y="0"/>
                    <a:pt x="0" y="0"/>
                    <a:pt x="0" y="0"/>
                  </a:cubicBezTo>
                  <a:cubicBezTo>
                    <a:pt x="0" y="27"/>
                    <a:pt x="13" y="48"/>
                    <a:pt x="40" y="48"/>
                  </a:cubicBezTo>
                  <a:cubicBezTo>
                    <a:pt x="67" y="48"/>
                    <a:pt x="80" y="27"/>
                    <a:pt x="80" y="0"/>
                  </a:cubicBezTo>
                  <a:cubicBezTo>
                    <a:pt x="80" y="0"/>
                    <a:pt x="80" y="0"/>
                    <a:pt x="80" y="0"/>
                  </a:cubicBezTo>
                  <a:cubicBezTo>
                    <a:pt x="80" y="0"/>
                    <a:pt x="77" y="1"/>
                    <a:pt x="73" y="2"/>
                  </a:cubicBezTo>
                  <a:close/>
                </a:path>
              </a:pathLst>
            </a:custGeom>
            <a:solidFill>
              <a:srgbClr val="FFFFFF"/>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sp>
          <p:nvSpPr>
            <p:cNvPr id="14347" name="Freeform 37"/>
            <p:cNvSpPr>
              <a:spLocks noEditPoints="1" noChangeArrowheads="1"/>
            </p:cNvSpPr>
            <p:nvPr/>
          </p:nvSpPr>
          <p:spPr bwMode="auto">
            <a:xfrm flipH="1">
              <a:off x="0" y="0"/>
              <a:ext cx="498475" cy="581025"/>
            </a:xfrm>
            <a:custGeom>
              <a:avLst/>
              <a:gdLst>
                <a:gd name="T0" fmla="*/ 647077667 w 192"/>
                <a:gd name="T1" fmla="*/ 0 h 224"/>
                <a:gd name="T2" fmla="*/ 0 w 192"/>
                <a:gd name="T3" fmla="*/ 645900073 h 224"/>
                <a:gd name="T4" fmla="*/ 323538833 w 192"/>
                <a:gd name="T5" fmla="*/ 1345622774 h 224"/>
                <a:gd name="T6" fmla="*/ 451605369 w 192"/>
                <a:gd name="T7" fmla="*/ 1473458649 h 224"/>
                <a:gd name="T8" fmla="*/ 606633690 w 192"/>
                <a:gd name="T9" fmla="*/ 1507098440 h 224"/>
                <a:gd name="T10" fmla="*/ 647077667 w 192"/>
                <a:gd name="T11" fmla="*/ 1507098440 h 224"/>
                <a:gd name="T12" fmla="*/ 842547369 w 192"/>
                <a:gd name="T13" fmla="*/ 1466730172 h 224"/>
                <a:gd name="T14" fmla="*/ 970613904 w 192"/>
                <a:gd name="T15" fmla="*/ 1345622774 h 224"/>
                <a:gd name="T16" fmla="*/ 1294152738 w 192"/>
                <a:gd name="T17" fmla="*/ 645900073 h 224"/>
                <a:gd name="T18" fmla="*/ 647077667 w 192"/>
                <a:gd name="T19" fmla="*/ 0 h 224"/>
                <a:gd name="T20" fmla="*/ 761662011 w 192"/>
                <a:gd name="T21" fmla="*/ 269123517 h 224"/>
                <a:gd name="T22" fmla="*/ 208951893 w 192"/>
                <a:gd name="T23" fmla="*/ 814101622 h 224"/>
                <a:gd name="T24" fmla="*/ 208951893 w 192"/>
                <a:gd name="T25" fmla="*/ 861198368 h 224"/>
                <a:gd name="T26" fmla="*/ 161768119 w 192"/>
                <a:gd name="T27" fmla="*/ 659354433 h 224"/>
                <a:gd name="T28" fmla="*/ 667297059 w 192"/>
                <a:gd name="T29" fmla="*/ 161475667 h 224"/>
                <a:gd name="T30" fmla="*/ 1078461047 w 192"/>
                <a:gd name="T31" fmla="*/ 363319601 h 224"/>
                <a:gd name="T32" fmla="*/ 761662011 w 192"/>
                <a:gd name="T33" fmla="*/ 269123517 h 224"/>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92"/>
                <a:gd name="T52" fmla="*/ 0 h 224"/>
                <a:gd name="T53" fmla="*/ 192 w 192"/>
                <a:gd name="T54" fmla="*/ 224 h 224"/>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92" h="224">
                  <a:moveTo>
                    <a:pt x="96" y="0"/>
                  </a:moveTo>
                  <a:cubicBezTo>
                    <a:pt x="43" y="0"/>
                    <a:pt x="0" y="43"/>
                    <a:pt x="0" y="96"/>
                  </a:cubicBezTo>
                  <a:cubicBezTo>
                    <a:pt x="0" y="144"/>
                    <a:pt x="48" y="184"/>
                    <a:pt x="48" y="200"/>
                  </a:cubicBezTo>
                  <a:cubicBezTo>
                    <a:pt x="48" y="205"/>
                    <a:pt x="54" y="213"/>
                    <a:pt x="67" y="219"/>
                  </a:cubicBezTo>
                  <a:cubicBezTo>
                    <a:pt x="73" y="220"/>
                    <a:pt x="82" y="223"/>
                    <a:pt x="90" y="224"/>
                  </a:cubicBezTo>
                  <a:cubicBezTo>
                    <a:pt x="92" y="224"/>
                    <a:pt x="94" y="224"/>
                    <a:pt x="96" y="224"/>
                  </a:cubicBezTo>
                  <a:cubicBezTo>
                    <a:pt x="103" y="224"/>
                    <a:pt x="113" y="222"/>
                    <a:pt x="125" y="218"/>
                  </a:cubicBezTo>
                  <a:cubicBezTo>
                    <a:pt x="138" y="213"/>
                    <a:pt x="144" y="205"/>
                    <a:pt x="144" y="200"/>
                  </a:cubicBezTo>
                  <a:cubicBezTo>
                    <a:pt x="144" y="184"/>
                    <a:pt x="192" y="144"/>
                    <a:pt x="192" y="96"/>
                  </a:cubicBezTo>
                  <a:cubicBezTo>
                    <a:pt x="192" y="43"/>
                    <a:pt x="149" y="0"/>
                    <a:pt x="96" y="0"/>
                  </a:cubicBezTo>
                  <a:close/>
                  <a:moveTo>
                    <a:pt x="113" y="40"/>
                  </a:moveTo>
                  <a:cubicBezTo>
                    <a:pt x="68" y="40"/>
                    <a:pt x="31" y="76"/>
                    <a:pt x="31" y="121"/>
                  </a:cubicBezTo>
                  <a:cubicBezTo>
                    <a:pt x="31" y="123"/>
                    <a:pt x="31" y="126"/>
                    <a:pt x="31" y="128"/>
                  </a:cubicBezTo>
                  <a:cubicBezTo>
                    <a:pt x="27" y="119"/>
                    <a:pt x="24" y="109"/>
                    <a:pt x="24" y="98"/>
                  </a:cubicBezTo>
                  <a:cubicBezTo>
                    <a:pt x="24" y="57"/>
                    <a:pt x="58" y="24"/>
                    <a:pt x="99" y="24"/>
                  </a:cubicBezTo>
                  <a:cubicBezTo>
                    <a:pt x="124" y="24"/>
                    <a:pt x="146" y="36"/>
                    <a:pt x="160" y="54"/>
                  </a:cubicBezTo>
                  <a:cubicBezTo>
                    <a:pt x="147" y="45"/>
                    <a:pt x="131" y="40"/>
                    <a:pt x="113" y="40"/>
                  </a:cubicBezTo>
                  <a:close/>
                </a:path>
              </a:pathLst>
            </a:custGeom>
            <a:solidFill>
              <a:srgbClr val="FFFFFF"/>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grpSp>
      <p:pic>
        <p:nvPicPr>
          <p:cNvPr id="14342" name="Picture 1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04900" y="1343025"/>
            <a:ext cx="10344150" cy="47148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12291" name="直接连接符 12"/>
          <p:cNvSpPr>
            <a:spLocks noChangeShapeType="1"/>
          </p:cNvSpPr>
          <p:nvPr/>
        </p:nvSpPr>
        <p:spPr bwMode="auto">
          <a:xfrm flipH="1" flipV="1">
            <a:off x="11377613" y="-3175"/>
            <a:ext cx="1587" cy="790575"/>
          </a:xfrm>
          <a:prstGeom prst="line">
            <a:avLst/>
          </a:prstGeom>
          <a:noFill/>
          <a:ln w="28575">
            <a:solidFill>
              <a:srgbClr val="024FA3"/>
            </a:solidFill>
            <a:bevel/>
          </a:ln>
          <a:extLst>
            <a:ext uri="{909E8E84-426E-40DD-AFC4-6F175D3DCCD1}">
              <a14:hiddenFill xmlns:a14="http://schemas.microsoft.com/office/drawing/2010/main">
                <a:noFill/>
              </a14:hiddenFill>
            </a:ext>
          </a:extLst>
        </p:spPr>
        <p:txBody>
          <a:bodyPr/>
          <a:lstStyle/>
          <a:p>
            <a:endParaRPr lang="zh-CN" altLang="en-US"/>
          </a:p>
        </p:txBody>
      </p:sp>
      <p:grpSp>
        <p:nvGrpSpPr>
          <p:cNvPr id="12293" name="Group 8"/>
          <p:cNvGrpSpPr/>
          <p:nvPr/>
        </p:nvGrpSpPr>
        <p:grpSpPr bwMode="auto">
          <a:xfrm>
            <a:off x="9083675" y="-1588"/>
            <a:ext cx="2249488" cy="736601"/>
            <a:chOff x="0" y="0"/>
            <a:chExt cx="2249866" cy="736996"/>
          </a:xfrm>
        </p:grpSpPr>
        <p:sp>
          <p:nvSpPr>
            <p:cNvPr id="12295" name="文本框 10"/>
            <p:cNvSpPr>
              <a:spLocks noChangeArrowheads="1"/>
            </p:cNvSpPr>
            <p:nvPr/>
          </p:nvSpPr>
          <p:spPr bwMode="auto">
            <a:xfrm>
              <a:off x="0" y="0"/>
              <a:ext cx="2249866"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r" eaLnBrk="1" hangingPunct="1"/>
              <a:r>
                <a:rPr lang="zh-CN" altLang="en-US" sz="2800" b="1">
                  <a:solidFill>
                    <a:srgbClr val="024FA3"/>
                  </a:solidFill>
                  <a:latin typeface="微软雅黑" panose="020B0503020204020204" pitchFamily="34" charset="-122"/>
                  <a:ea typeface="微软雅黑" panose="020B0503020204020204" pitchFamily="34" charset="-122"/>
                </a:rPr>
                <a:t>研究方法</a:t>
              </a:r>
            </a:p>
          </p:txBody>
        </p:sp>
        <p:sp>
          <p:nvSpPr>
            <p:cNvPr id="12296" name="矩形 24"/>
            <p:cNvSpPr>
              <a:spLocks noChangeArrowheads="1"/>
            </p:cNvSpPr>
            <p:nvPr/>
          </p:nvSpPr>
          <p:spPr bwMode="auto">
            <a:xfrm>
              <a:off x="161154" y="429219"/>
              <a:ext cx="208871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r" eaLnBrk="1" hangingPunct="1"/>
              <a:r>
                <a:rPr lang="en-US" altLang="zh-CN" sz="1400">
                  <a:solidFill>
                    <a:srgbClr val="024FA3"/>
                  </a:solidFill>
                  <a:latin typeface="微软雅黑" panose="020B0503020204020204" pitchFamily="34" charset="-122"/>
                  <a:ea typeface="微软雅黑" panose="020B0503020204020204" pitchFamily="34" charset="-122"/>
                  <a:sym typeface="微软雅黑" panose="020B0503020204020204" pitchFamily="34" charset="-122"/>
                </a:rPr>
                <a:t>The research methods</a:t>
              </a:r>
            </a:p>
          </p:txBody>
        </p:sp>
      </p:gr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矩形 1"/>
          <p:cNvSpPr>
            <a:spLocks noChangeArrowheads="1"/>
          </p:cNvSpPr>
          <p:nvPr/>
        </p:nvSpPr>
        <p:spPr bwMode="auto">
          <a:xfrm>
            <a:off x="9324975" y="277813"/>
            <a:ext cx="2492375"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r" eaLnBrk="1" hangingPunct="1"/>
            <a:r>
              <a:rPr lang="en-US" altLang="zh-CN" sz="3600" b="1">
                <a:solidFill>
                  <a:srgbClr val="024FA3"/>
                </a:solidFill>
                <a:latin typeface="微软雅黑" panose="020B0503020204020204" pitchFamily="34" charset="-122"/>
                <a:ea typeface="微软雅黑" panose="020B0503020204020204" pitchFamily="34" charset="-122"/>
                <a:sym typeface="微软雅黑" panose="020B0503020204020204" pitchFamily="34" charset="-122"/>
              </a:rPr>
              <a:t>CONTENT</a:t>
            </a:r>
          </a:p>
        </p:txBody>
      </p:sp>
      <p:sp>
        <p:nvSpPr>
          <p:cNvPr id="15364" name="文本框 32"/>
          <p:cNvSpPr>
            <a:spLocks noChangeArrowheads="1"/>
          </p:cNvSpPr>
          <p:nvPr/>
        </p:nvSpPr>
        <p:spPr bwMode="auto">
          <a:xfrm>
            <a:off x="5445125" y="1568450"/>
            <a:ext cx="3533775"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zh-CN" altLang="en-US" sz="2800" b="1">
                <a:solidFill>
                  <a:srgbClr val="000000"/>
                </a:solidFill>
                <a:latin typeface="微软雅黑" panose="020B0503020204020204" pitchFamily="34" charset="-122"/>
                <a:ea typeface="微软雅黑" panose="020B0503020204020204" pitchFamily="34" charset="-122"/>
                <a:sym typeface="微软雅黑" panose="020B0503020204020204" pitchFamily="34" charset="-122"/>
              </a:rPr>
              <a:t>选题背景及意义</a:t>
            </a:r>
            <a:endParaRPr lang="zh-CN" altLang="en-US"/>
          </a:p>
        </p:txBody>
      </p:sp>
      <p:sp>
        <p:nvSpPr>
          <p:cNvPr id="15365" name="文本框 33"/>
          <p:cNvSpPr>
            <a:spLocks noChangeArrowheads="1"/>
          </p:cNvSpPr>
          <p:nvPr/>
        </p:nvSpPr>
        <p:spPr bwMode="auto">
          <a:xfrm>
            <a:off x="5445125" y="2686050"/>
            <a:ext cx="2960688"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zh-CN" altLang="en-US" sz="2800" b="1">
                <a:solidFill>
                  <a:srgbClr val="000000"/>
                </a:solidFill>
                <a:latin typeface="微软雅黑" panose="020B0503020204020204" pitchFamily="34" charset="-122"/>
                <a:ea typeface="微软雅黑" panose="020B0503020204020204" pitchFamily="34" charset="-122"/>
              </a:rPr>
              <a:t>论文综述</a:t>
            </a:r>
            <a:endParaRPr lang="zh-CN" altLang="en-US"/>
          </a:p>
        </p:txBody>
      </p:sp>
      <p:sp>
        <p:nvSpPr>
          <p:cNvPr id="15366" name="文本框 34"/>
          <p:cNvSpPr>
            <a:spLocks noChangeArrowheads="1"/>
          </p:cNvSpPr>
          <p:nvPr/>
        </p:nvSpPr>
        <p:spPr bwMode="auto">
          <a:xfrm>
            <a:off x="5445125" y="3749675"/>
            <a:ext cx="319722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zh-CN" altLang="en-US" sz="2800" b="1">
                <a:solidFill>
                  <a:srgbClr val="000000"/>
                </a:solidFill>
                <a:latin typeface="微软雅黑" panose="020B0503020204020204" pitchFamily="34" charset="-122"/>
                <a:ea typeface="微软雅黑" panose="020B0503020204020204" pitchFamily="34" charset="-122"/>
              </a:rPr>
              <a:t>研究方法</a:t>
            </a:r>
            <a:endParaRPr lang="zh-CN" altLang="en-US"/>
          </a:p>
        </p:txBody>
      </p:sp>
      <p:sp>
        <p:nvSpPr>
          <p:cNvPr id="15367" name="文本框 35"/>
          <p:cNvSpPr>
            <a:spLocks noChangeArrowheads="1"/>
          </p:cNvSpPr>
          <p:nvPr/>
        </p:nvSpPr>
        <p:spPr bwMode="auto">
          <a:xfrm>
            <a:off x="5445125" y="4813300"/>
            <a:ext cx="318135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zh-CN" altLang="en-US" sz="2800" b="1">
                <a:solidFill>
                  <a:srgbClr val="024FA3"/>
                </a:solidFill>
                <a:latin typeface="微软雅黑" panose="020B0503020204020204" pitchFamily="34" charset="-122"/>
                <a:ea typeface="微软雅黑" panose="020B0503020204020204" pitchFamily="34" charset="-122"/>
              </a:rPr>
              <a:t>论题总结</a:t>
            </a:r>
            <a:endParaRPr lang="zh-CN" altLang="en-US"/>
          </a:p>
        </p:txBody>
      </p:sp>
      <p:grpSp>
        <p:nvGrpSpPr>
          <p:cNvPr id="15368" name="Group 8"/>
          <p:cNvGrpSpPr/>
          <p:nvPr/>
        </p:nvGrpSpPr>
        <p:grpSpPr bwMode="auto">
          <a:xfrm>
            <a:off x="4165600" y="3651250"/>
            <a:ext cx="863600" cy="863600"/>
            <a:chOff x="0" y="0"/>
            <a:chExt cx="1368425" cy="1368425"/>
          </a:xfrm>
        </p:grpSpPr>
        <p:sp>
          <p:nvSpPr>
            <p:cNvPr id="15388" name="Freeform 34"/>
            <p:cNvSpPr>
              <a:spLocks noChangeArrowheads="1"/>
            </p:cNvSpPr>
            <p:nvPr/>
          </p:nvSpPr>
          <p:spPr bwMode="auto">
            <a:xfrm flipH="1">
              <a:off x="0" y="0"/>
              <a:ext cx="1368425" cy="1368425"/>
            </a:xfrm>
            <a:custGeom>
              <a:avLst/>
              <a:gdLst>
                <a:gd name="T0" fmla="*/ 2147483647 w 528"/>
                <a:gd name="T1" fmla="*/ 2147483647 h 528"/>
                <a:gd name="T2" fmla="*/ 2147483647 w 528"/>
                <a:gd name="T3" fmla="*/ 2147483647 h 528"/>
                <a:gd name="T4" fmla="*/ 268680400 w 528"/>
                <a:gd name="T5" fmla="*/ 2147483647 h 528"/>
                <a:gd name="T6" fmla="*/ 0 w 528"/>
                <a:gd name="T7" fmla="*/ 2147483647 h 528"/>
                <a:gd name="T8" fmla="*/ 0 w 528"/>
                <a:gd name="T9" fmla="*/ 268680400 h 528"/>
                <a:gd name="T10" fmla="*/ 268680400 w 528"/>
                <a:gd name="T11" fmla="*/ 0 h 528"/>
                <a:gd name="T12" fmla="*/ 2147483647 w 528"/>
                <a:gd name="T13" fmla="*/ 0 h 528"/>
                <a:gd name="T14" fmla="*/ 2147483647 w 528"/>
                <a:gd name="T15" fmla="*/ 268680400 h 528"/>
                <a:gd name="T16" fmla="*/ 2147483647 w 528"/>
                <a:gd name="T17" fmla="*/ 2147483647 h 5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528"/>
                <a:gd name="T28" fmla="*/ 0 h 528"/>
                <a:gd name="T29" fmla="*/ 528 w 528"/>
                <a:gd name="T30" fmla="*/ 528 h 52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528" h="528">
                  <a:moveTo>
                    <a:pt x="528" y="488"/>
                  </a:moveTo>
                  <a:cubicBezTo>
                    <a:pt x="528" y="510"/>
                    <a:pt x="510" y="528"/>
                    <a:pt x="488" y="528"/>
                  </a:cubicBezTo>
                  <a:cubicBezTo>
                    <a:pt x="40" y="528"/>
                    <a:pt x="40" y="528"/>
                    <a:pt x="40" y="528"/>
                  </a:cubicBezTo>
                  <a:cubicBezTo>
                    <a:pt x="18" y="528"/>
                    <a:pt x="0" y="510"/>
                    <a:pt x="0" y="488"/>
                  </a:cubicBezTo>
                  <a:cubicBezTo>
                    <a:pt x="0" y="40"/>
                    <a:pt x="0" y="40"/>
                    <a:pt x="0" y="40"/>
                  </a:cubicBezTo>
                  <a:cubicBezTo>
                    <a:pt x="0" y="18"/>
                    <a:pt x="18" y="0"/>
                    <a:pt x="40" y="0"/>
                  </a:cubicBezTo>
                  <a:cubicBezTo>
                    <a:pt x="488" y="0"/>
                    <a:pt x="488" y="0"/>
                    <a:pt x="488" y="0"/>
                  </a:cubicBezTo>
                  <a:cubicBezTo>
                    <a:pt x="510" y="0"/>
                    <a:pt x="528" y="18"/>
                    <a:pt x="528" y="40"/>
                  </a:cubicBezTo>
                  <a:cubicBezTo>
                    <a:pt x="528" y="488"/>
                    <a:pt x="528" y="488"/>
                    <a:pt x="528" y="488"/>
                  </a:cubicBezTo>
                </a:path>
              </a:pathLst>
            </a:custGeom>
            <a:solidFill>
              <a:srgbClr val="3B87D5"/>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sp>
          <p:nvSpPr>
            <p:cNvPr id="15389" name="Freeform 35"/>
            <p:cNvSpPr>
              <a:spLocks noChangeArrowheads="1"/>
            </p:cNvSpPr>
            <p:nvPr/>
          </p:nvSpPr>
          <p:spPr bwMode="auto">
            <a:xfrm flipH="1">
              <a:off x="509587" y="323850"/>
              <a:ext cx="858838" cy="1044575"/>
            </a:xfrm>
            <a:custGeom>
              <a:avLst/>
              <a:gdLst>
                <a:gd name="T0" fmla="*/ 1837931483 w 331"/>
                <a:gd name="T1" fmla="*/ 0 h 403"/>
                <a:gd name="T2" fmla="*/ 1265680718 w 331"/>
                <a:gd name="T3" fmla="*/ 100776864 h 403"/>
                <a:gd name="T4" fmla="*/ 0 w 331"/>
                <a:gd name="T5" fmla="*/ 1363844294 h 403"/>
                <a:gd name="T6" fmla="*/ 0 w 331"/>
                <a:gd name="T7" fmla="*/ 2147483647 h 403"/>
                <a:gd name="T8" fmla="*/ 269293715 w 331"/>
                <a:gd name="T9" fmla="*/ 2147483647 h 403"/>
                <a:gd name="T10" fmla="*/ 915599148 w 331"/>
                <a:gd name="T11" fmla="*/ 2147483647 h 403"/>
                <a:gd name="T12" fmla="*/ 1905255560 w 331"/>
                <a:gd name="T13" fmla="*/ 1726641003 h 403"/>
                <a:gd name="T14" fmla="*/ 1763874219 w 331"/>
                <a:gd name="T15" fmla="*/ 1572116479 h 403"/>
                <a:gd name="T16" fmla="*/ 2006240379 w 331"/>
                <a:gd name="T17" fmla="*/ 1323536141 h 403"/>
                <a:gd name="T18" fmla="*/ 2147483647 w 331"/>
                <a:gd name="T19" fmla="*/ 262019845 h 403"/>
                <a:gd name="T20" fmla="*/ 1837931483 w 331"/>
                <a:gd name="T21" fmla="*/ 0 h 403"/>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331"/>
                <a:gd name="T34" fmla="*/ 0 h 403"/>
                <a:gd name="T35" fmla="*/ 331 w 331"/>
                <a:gd name="T36" fmla="*/ 403 h 403"/>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331" h="403">
                  <a:moveTo>
                    <a:pt x="273" y="0"/>
                  </a:moveTo>
                  <a:cubicBezTo>
                    <a:pt x="188" y="15"/>
                    <a:pt x="188" y="15"/>
                    <a:pt x="188" y="15"/>
                  </a:cubicBezTo>
                  <a:cubicBezTo>
                    <a:pt x="0" y="203"/>
                    <a:pt x="0" y="203"/>
                    <a:pt x="0" y="203"/>
                  </a:cubicBezTo>
                  <a:cubicBezTo>
                    <a:pt x="0" y="363"/>
                    <a:pt x="0" y="363"/>
                    <a:pt x="0" y="363"/>
                  </a:cubicBezTo>
                  <a:cubicBezTo>
                    <a:pt x="0" y="385"/>
                    <a:pt x="18" y="403"/>
                    <a:pt x="40" y="403"/>
                  </a:cubicBezTo>
                  <a:cubicBezTo>
                    <a:pt x="136" y="403"/>
                    <a:pt x="136" y="403"/>
                    <a:pt x="136" y="403"/>
                  </a:cubicBezTo>
                  <a:cubicBezTo>
                    <a:pt x="283" y="257"/>
                    <a:pt x="283" y="257"/>
                    <a:pt x="283" y="257"/>
                  </a:cubicBezTo>
                  <a:cubicBezTo>
                    <a:pt x="262" y="234"/>
                    <a:pt x="262" y="234"/>
                    <a:pt x="262" y="234"/>
                  </a:cubicBezTo>
                  <a:cubicBezTo>
                    <a:pt x="298" y="197"/>
                    <a:pt x="298" y="197"/>
                    <a:pt x="298" y="197"/>
                  </a:cubicBezTo>
                  <a:cubicBezTo>
                    <a:pt x="331" y="39"/>
                    <a:pt x="331" y="39"/>
                    <a:pt x="331" y="39"/>
                  </a:cubicBezTo>
                  <a:cubicBezTo>
                    <a:pt x="273" y="0"/>
                    <a:pt x="273" y="0"/>
                    <a:pt x="273" y="0"/>
                  </a:cubicBezTo>
                </a:path>
              </a:pathLst>
            </a:custGeom>
            <a:solidFill>
              <a:srgbClr val="024FA3"/>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sp>
          <p:nvSpPr>
            <p:cNvPr id="15390" name="Freeform 36"/>
            <p:cNvSpPr>
              <a:spLocks noChangeArrowheads="1"/>
            </p:cNvSpPr>
            <p:nvPr/>
          </p:nvSpPr>
          <p:spPr bwMode="auto">
            <a:xfrm flipH="1">
              <a:off x="601662" y="892175"/>
              <a:ext cx="206375" cy="123825"/>
            </a:xfrm>
            <a:custGeom>
              <a:avLst/>
              <a:gdLst>
                <a:gd name="T0" fmla="*/ 485799011 w 80"/>
                <a:gd name="T1" fmla="*/ 13308608 h 48"/>
                <a:gd name="T2" fmla="*/ 292810009 w 80"/>
                <a:gd name="T3" fmla="*/ 53239591 h 48"/>
                <a:gd name="T4" fmla="*/ 266192794 w 80"/>
                <a:gd name="T5" fmla="*/ 53239591 h 48"/>
                <a:gd name="T6" fmla="*/ 239572998 w 80"/>
                <a:gd name="T7" fmla="*/ 53239591 h 48"/>
                <a:gd name="T8" fmla="*/ 46583997 w 80"/>
                <a:gd name="T9" fmla="*/ 13308608 h 48"/>
                <a:gd name="T10" fmla="*/ 0 w 80"/>
                <a:gd name="T11" fmla="*/ 0 h 48"/>
                <a:gd name="T12" fmla="*/ 0 w 80"/>
                <a:gd name="T13" fmla="*/ 0 h 48"/>
                <a:gd name="T14" fmla="*/ 266192794 w 80"/>
                <a:gd name="T15" fmla="*/ 319429805 h 48"/>
                <a:gd name="T16" fmla="*/ 532383008 w 80"/>
                <a:gd name="T17" fmla="*/ 0 h 48"/>
                <a:gd name="T18" fmla="*/ 532383008 w 80"/>
                <a:gd name="T19" fmla="*/ 0 h 48"/>
                <a:gd name="T20" fmla="*/ 485799011 w 80"/>
                <a:gd name="T21" fmla="*/ 13308608 h 4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80"/>
                <a:gd name="T34" fmla="*/ 0 h 48"/>
                <a:gd name="T35" fmla="*/ 80 w 80"/>
                <a:gd name="T36" fmla="*/ 48 h 48"/>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80" h="48">
                  <a:moveTo>
                    <a:pt x="73" y="2"/>
                  </a:moveTo>
                  <a:cubicBezTo>
                    <a:pt x="65" y="5"/>
                    <a:pt x="55" y="7"/>
                    <a:pt x="44" y="8"/>
                  </a:cubicBezTo>
                  <a:cubicBezTo>
                    <a:pt x="42" y="8"/>
                    <a:pt x="41" y="8"/>
                    <a:pt x="40" y="8"/>
                  </a:cubicBezTo>
                  <a:cubicBezTo>
                    <a:pt x="39" y="8"/>
                    <a:pt x="38" y="8"/>
                    <a:pt x="36" y="8"/>
                  </a:cubicBezTo>
                  <a:cubicBezTo>
                    <a:pt x="25" y="7"/>
                    <a:pt x="15" y="5"/>
                    <a:pt x="7" y="2"/>
                  </a:cubicBezTo>
                  <a:cubicBezTo>
                    <a:pt x="3" y="1"/>
                    <a:pt x="0" y="0"/>
                    <a:pt x="0" y="0"/>
                  </a:cubicBezTo>
                  <a:cubicBezTo>
                    <a:pt x="0" y="0"/>
                    <a:pt x="0" y="0"/>
                    <a:pt x="0" y="0"/>
                  </a:cubicBezTo>
                  <a:cubicBezTo>
                    <a:pt x="0" y="27"/>
                    <a:pt x="13" y="48"/>
                    <a:pt x="40" y="48"/>
                  </a:cubicBezTo>
                  <a:cubicBezTo>
                    <a:pt x="67" y="48"/>
                    <a:pt x="80" y="27"/>
                    <a:pt x="80" y="0"/>
                  </a:cubicBezTo>
                  <a:cubicBezTo>
                    <a:pt x="80" y="0"/>
                    <a:pt x="80" y="0"/>
                    <a:pt x="80" y="0"/>
                  </a:cubicBezTo>
                  <a:cubicBezTo>
                    <a:pt x="80" y="0"/>
                    <a:pt x="77" y="1"/>
                    <a:pt x="73" y="2"/>
                  </a:cubicBezTo>
                  <a:close/>
                </a:path>
              </a:pathLst>
            </a:custGeom>
            <a:solidFill>
              <a:srgbClr val="FFFFFF"/>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sp>
          <p:nvSpPr>
            <p:cNvPr id="15391" name="Freeform 37"/>
            <p:cNvSpPr>
              <a:spLocks noEditPoints="1" noChangeArrowheads="1"/>
            </p:cNvSpPr>
            <p:nvPr/>
          </p:nvSpPr>
          <p:spPr bwMode="auto">
            <a:xfrm flipH="1">
              <a:off x="455612" y="290512"/>
              <a:ext cx="498475" cy="581025"/>
            </a:xfrm>
            <a:custGeom>
              <a:avLst/>
              <a:gdLst>
                <a:gd name="T0" fmla="*/ 647077667 w 192"/>
                <a:gd name="T1" fmla="*/ 0 h 224"/>
                <a:gd name="T2" fmla="*/ 0 w 192"/>
                <a:gd name="T3" fmla="*/ 645900073 h 224"/>
                <a:gd name="T4" fmla="*/ 323538833 w 192"/>
                <a:gd name="T5" fmla="*/ 1345622774 h 224"/>
                <a:gd name="T6" fmla="*/ 451605369 w 192"/>
                <a:gd name="T7" fmla="*/ 1473458649 h 224"/>
                <a:gd name="T8" fmla="*/ 606633690 w 192"/>
                <a:gd name="T9" fmla="*/ 1507098440 h 224"/>
                <a:gd name="T10" fmla="*/ 647077667 w 192"/>
                <a:gd name="T11" fmla="*/ 1507098440 h 224"/>
                <a:gd name="T12" fmla="*/ 842547369 w 192"/>
                <a:gd name="T13" fmla="*/ 1466730172 h 224"/>
                <a:gd name="T14" fmla="*/ 970613904 w 192"/>
                <a:gd name="T15" fmla="*/ 1345622774 h 224"/>
                <a:gd name="T16" fmla="*/ 1294152738 w 192"/>
                <a:gd name="T17" fmla="*/ 645900073 h 224"/>
                <a:gd name="T18" fmla="*/ 647077667 w 192"/>
                <a:gd name="T19" fmla="*/ 0 h 224"/>
                <a:gd name="T20" fmla="*/ 761662011 w 192"/>
                <a:gd name="T21" fmla="*/ 269123517 h 224"/>
                <a:gd name="T22" fmla="*/ 208951893 w 192"/>
                <a:gd name="T23" fmla="*/ 814101622 h 224"/>
                <a:gd name="T24" fmla="*/ 208951893 w 192"/>
                <a:gd name="T25" fmla="*/ 861198368 h 224"/>
                <a:gd name="T26" fmla="*/ 161768119 w 192"/>
                <a:gd name="T27" fmla="*/ 659354433 h 224"/>
                <a:gd name="T28" fmla="*/ 667297059 w 192"/>
                <a:gd name="T29" fmla="*/ 161475667 h 224"/>
                <a:gd name="T30" fmla="*/ 1078461047 w 192"/>
                <a:gd name="T31" fmla="*/ 363319601 h 224"/>
                <a:gd name="T32" fmla="*/ 761662011 w 192"/>
                <a:gd name="T33" fmla="*/ 269123517 h 224"/>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92"/>
                <a:gd name="T52" fmla="*/ 0 h 224"/>
                <a:gd name="T53" fmla="*/ 192 w 192"/>
                <a:gd name="T54" fmla="*/ 224 h 224"/>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92" h="224">
                  <a:moveTo>
                    <a:pt x="96" y="0"/>
                  </a:moveTo>
                  <a:cubicBezTo>
                    <a:pt x="43" y="0"/>
                    <a:pt x="0" y="43"/>
                    <a:pt x="0" y="96"/>
                  </a:cubicBezTo>
                  <a:cubicBezTo>
                    <a:pt x="0" y="144"/>
                    <a:pt x="48" y="184"/>
                    <a:pt x="48" y="200"/>
                  </a:cubicBezTo>
                  <a:cubicBezTo>
                    <a:pt x="48" y="205"/>
                    <a:pt x="54" y="213"/>
                    <a:pt x="67" y="219"/>
                  </a:cubicBezTo>
                  <a:cubicBezTo>
                    <a:pt x="73" y="220"/>
                    <a:pt x="82" y="223"/>
                    <a:pt x="90" y="224"/>
                  </a:cubicBezTo>
                  <a:cubicBezTo>
                    <a:pt x="92" y="224"/>
                    <a:pt x="94" y="224"/>
                    <a:pt x="96" y="224"/>
                  </a:cubicBezTo>
                  <a:cubicBezTo>
                    <a:pt x="103" y="224"/>
                    <a:pt x="113" y="222"/>
                    <a:pt x="125" y="218"/>
                  </a:cubicBezTo>
                  <a:cubicBezTo>
                    <a:pt x="138" y="213"/>
                    <a:pt x="144" y="205"/>
                    <a:pt x="144" y="200"/>
                  </a:cubicBezTo>
                  <a:cubicBezTo>
                    <a:pt x="144" y="184"/>
                    <a:pt x="192" y="144"/>
                    <a:pt x="192" y="96"/>
                  </a:cubicBezTo>
                  <a:cubicBezTo>
                    <a:pt x="192" y="43"/>
                    <a:pt x="149" y="0"/>
                    <a:pt x="96" y="0"/>
                  </a:cubicBezTo>
                  <a:close/>
                  <a:moveTo>
                    <a:pt x="113" y="40"/>
                  </a:moveTo>
                  <a:cubicBezTo>
                    <a:pt x="68" y="40"/>
                    <a:pt x="31" y="76"/>
                    <a:pt x="31" y="121"/>
                  </a:cubicBezTo>
                  <a:cubicBezTo>
                    <a:pt x="31" y="123"/>
                    <a:pt x="31" y="126"/>
                    <a:pt x="31" y="128"/>
                  </a:cubicBezTo>
                  <a:cubicBezTo>
                    <a:pt x="27" y="119"/>
                    <a:pt x="24" y="109"/>
                    <a:pt x="24" y="98"/>
                  </a:cubicBezTo>
                  <a:cubicBezTo>
                    <a:pt x="24" y="57"/>
                    <a:pt x="58" y="24"/>
                    <a:pt x="99" y="24"/>
                  </a:cubicBezTo>
                  <a:cubicBezTo>
                    <a:pt x="124" y="24"/>
                    <a:pt x="146" y="36"/>
                    <a:pt x="160" y="54"/>
                  </a:cubicBezTo>
                  <a:cubicBezTo>
                    <a:pt x="147" y="45"/>
                    <a:pt x="131" y="40"/>
                    <a:pt x="113" y="40"/>
                  </a:cubicBezTo>
                  <a:close/>
                </a:path>
              </a:pathLst>
            </a:custGeom>
            <a:solidFill>
              <a:srgbClr val="FFFFFF"/>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grpSp>
      <p:grpSp>
        <p:nvGrpSpPr>
          <p:cNvPr id="15369" name="Group 13"/>
          <p:cNvGrpSpPr/>
          <p:nvPr/>
        </p:nvGrpSpPr>
        <p:grpSpPr bwMode="auto">
          <a:xfrm>
            <a:off x="4165600" y="1470025"/>
            <a:ext cx="863600" cy="863600"/>
            <a:chOff x="0" y="0"/>
            <a:chExt cx="1368425" cy="1368425"/>
          </a:xfrm>
        </p:grpSpPr>
        <p:sp>
          <p:nvSpPr>
            <p:cNvPr id="15385" name="Freeform 39"/>
            <p:cNvSpPr>
              <a:spLocks noChangeArrowheads="1"/>
            </p:cNvSpPr>
            <p:nvPr/>
          </p:nvSpPr>
          <p:spPr bwMode="auto">
            <a:xfrm flipH="1">
              <a:off x="0" y="0"/>
              <a:ext cx="1368425" cy="1368425"/>
            </a:xfrm>
            <a:custGeom>
              <a:avLst/>
              <a:gdLst>
                <a:gd name="T0" fmla="*/ 2147483647 w 528"/>
                <a:gd name="T1" fmla="*/ 2147483647 h 528"/>
                <a:gd name="T2" fmla="*/ 2147483647 w 528"/>
                <a:gd name="T3" fmla="*/ 2147483647 h 528"/>
                <a:gd name="T4" fmla="*/ 268680400 w 528"/>
                <a:gd name="T5" fmla="*/ 2147483647 h 528"/>
                <a:gd name="T6" fmla="*/ 0 w 528"/>
                <a:gd name="T7" fmla="*/ 2147483647 h 528"/>
                <a:gd name="T8" fmla="*/ 0 w 528"/>
                <a:gd name="T9" fmla="*/ 268680400 h 528"/>
                <a:gd name="T10" fmla="*/ 268680400 w 528"/>
                <a:gd name="T11" fmla="*/ 0 h 528"/>
                <a:gd name="T12" fmla="*/ 2147483647 w 528"/>
                <a:gd name="T13" fmla="*/ 0 h 528"/>
                <a:gd name="T14" fmla="*/ 2147483647 w 528"/>
                <a:gd name="T15" fmla="*/ 268680400 h 528"/>
                <a:gd name="T16" fmla="*/ 2147483647 w 528"/>
                <a:gd name="T17" fmla="*/ 2147483647 h 5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528"/>
                <a:gd name="T28" fmla="*/ 0 h 528"/>
                <a:gd name="T29" fmla="*/ 528 w 528"/>
                <a:gd name="T30" fmla="*/ 528 h 52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528" h="528">
                  <a:moveTo>
                    <a:pt x="528" y="488"/>
                  </a:moveTo>
                  <a:cubicBezTo>
                    <a:pt x="528" y="510"/>
                    <a:pt x="510" y="528"/>
                    <a:pt x="488" y="528"/>
                  </a:cubicBezTo>
                  <a:cubicBezTo>
                    <a:pt x="40" y="528"/>
                    <a:pt x="40" y="528"/>
                    <a:pt x="40" y="528"/>
                  </a:cubicBezTo>
                  <a:cubicBezTo>
                    <a:pt x="18" y="528"/>
                    <a:pt x="0" y="510"/>
                    <a:pt x="0" y="488"/>
                  </a:cubicBezTo>
                  <a:cubicBezTo>
                    <a:pt x="0" y="40"/>
                    <a:pt x="0" y="40"/>
                    <a:pt x="0" y="40"/>
                  </a:cubicBezTo>
                  <a:cubicBezTo>
                    <a:pt x="0" y="18"/>
                    <a:pt x="18" y="0"/>
                    <a:pt x="40" y="0"/>
                  </a:cubicBezTo>
                  <a:cubicBezTo>
                    <a:pt x="488" y="0"/>
                    <a:pt x="488" y="0"/>
                    <a:pt x="488" y="0"/>
                  </a:cubicBezTo>
                  <a:cubicBezTo>
                    <a:pt x="510" y="0"/>
                    <a:pt x="528" y="18"/>
                    <a:pt x="528" y="40"/>
                  </a:cubicBezTo>
                  <a:cubicBezTo>
                    <a:pt x="528" y="488"/>
                    <a:pt x="528" y="488"/>
                    <a:pt x="528" y="488"/>
                  </a:cubicBezTo>
                </a:path>
              </a:pathLst>
            </a:custGeom>
            <a:solidFill>
              <a:srgbClr val="3B87D5"/>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sp>
          <p:nvSpPr>
            <p:cNvPr id="15386" name="Freeform 40"/>
            <p:cNvSpPr>
              <a:spLocks noChangeArrowheads="1"/>
            </p:cNvSpPr>
            <p:nvPr/>
          </p:nvSpPr>
          <p:spPr bwMode="auto">
            <a:xfrm flipH="1">
              <a:off x="417512" y="401637"/>
              <a:ext cx="950913" cy="966788"/>
            </a:xfrm>
            <a:custGeom>
              <a:avLst/>
              <a:gdLst>
                <a:gd name="T0" fmla="*/ 1215145035 w 367"/>
                <a:gd name="T1" fmla="*/ 0 h 373"/>
                <a:gd name="T2" fmla="*/ 0 w 367"/>
                <a:gd name="T3" fmla="*/ 1209252210 h 373"/>
                <a:gd name="T4" fmla="*/ 0 w 367"/>
                <a:gd name="T5" fmla="*/ 2147483647 h 373"/>
                <a:gd name="T6" fmla="*/ 268540940 w 367"/>
                <a:gd name="T7" fmla="*/ 2147483647 h 373"/>
                <a:gd name="T8" fmla="*/ 1127868322 w 367"/>
                <a:gd name="T9" fmla="*/ 2147483647 h 373"/>
                <a:gd name="T10" fmla="*/ 2147483647 w 367"/>
                <a:gd name="T11" fmla="*/ 1168945185 h 373"/>
                <a:gd name="T12" fmla="*/ 2147483647 w 367"/>
                <a:gd name="T13" fmla="*/ 107489719 h 373"/>
                <a:gd name="T14" fmla="*/ 1215145035 w 367"/>
                <a:gd name="T15" fmla="*/ 0 h 373"/>
                <a:gd name="T16" fmla="*/ 0 60000 65536"/>
                <a:gd name="T17" fmla="*/ 0 60000 65536"/>
                <a:gd name="T18" fmla="*/ 0 60000 65536"/>
                <a:gd name="T19" fmla="*/ 0 60000 65536"/>
                <a:gd name="T20" fmla="*/ 0 60000 65536"/>
                <a:gd name="T21" fmla="*/ 0 60000 65536"/>
                <a:gd name="T22" fmla="*/ 0 60000 65536"/>
                <a:gd name="T23" fmla="*/ 0 60000 65536"/>
                <a:gd name="T24" fmla="*/ 0 w 367"/>
                <a:gd name="T25" fmla="*/ 0 h 373"/>
                <a:gd name="T26" fmla="*/ 367 w 367"/>
                <a:gd name="T27" fmla="*/ 373 h 37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367" h="373">
                  <a:moveTo>
                    <a:pt x="181" y="0"/>
                  </a:moveTo>
                  <a:cubicBezTo>
                    <a:pt x="0" y="180"/>
                    <a:pt x="0" y="180"/>
                    <a:pt x="0" y="180"/>
                  </a:cubicBezTo>
                  <a:cubicBezTo>
                    <a:pt x="0" y="333"/>
                    <a:pt x="0" y="333"/>
                    <a:pt x="0" y="333"/>
                  </a:cubicBezTo>
                  <a:cubicBezTo>
                    <a:pt x="0" y="355"/>
                    <a:pt x="18" y="373"/>
                    <a:pt x="40" y="373"/>
                  </a:cubicBezTo>
                  <a:cubicBezTo>
                    <a:pt x="168" y="373"/>
                    <a:pt x="168" y="373"/>
                    <a:pt x="168" y="373"/>
                  </a:cubicBezTo>
                  <a:cubicBezTo>
                    <a:pt x="367" y="174"/>
                    <a:pt x="367" y="174"/>
                    <a:pt x="367" y="174"/>
                  </a:cubicBezTo>
                  <a:cubicBezTo>
                    <a:pt x="350" y="16"/>
                    <a:pt x="350" y="16"/>
                    <a:pt x="350" y="16"/>
                  </a:cubicBezTo>
                  <a:cubicBezTo>
                    <a:pt x="181" y="0"/>
                    <a:pt x="181" y="0"/>
                    <a:pt x="181" y="0"/>
                  </a:cubicBezTo>
                </a:path>
              </a:pathLst>
            </a:custGeom>
            <a:solidFill>
              <a:srgbClr val="024FA3"/>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sp>
          <p:nvSpPr>
            <p:cNvPr id="15387" name="Freeform 41"/>
            <p:cNvSpPr>
              <a:spLocks noEditPoints="1" noChangeArrowheads="1"/>
            </p:cNvSpPr>
            <p:nvPr/>
          </p:nvSpPr>
          <p:spPr bwMode="auto">
            <a:xfrm>
              <a:off x="341312" y="311150"/>
              <a:ext cx="663575" cy="663575"/>
            </a:xfrm>
            <a:custGeom>
              <a:avLst/>
              <a:gdLst>
                <a:gd name="T0" fmla="*/ 860024305 w 256"/>
                <a:gd name="T1" fmla="*/ 0 h 256"/>
                <a:gd name="T2" fmla="*/ 0 w 256"/>
                <a:gd name="T3" fmla="*/ 860024305 h 256"/>
                <a:gd name="T4" fmla="*/ 860024305 w 256"/>
                <a:gd name="T5" fmla="*/ 1720046018 h 256"/>
                <a:gd name="T6" fmla="*/ 1720046018 w 256"/>
                <a:gd name="T7" fmla="*/ 860024305 h 256"/>
                <a:gd name="T8" fmla="*/ 860024305 w 256"/>
                <a:gd name="T9" fmla="*/ 0 h 256"/>
                <a:gd name="T10" fmla="*/ 907055183 w 256"/>
                <a:gd name="T11" fmla="*/ 1343786033 h 256"/>
                <a:gd name="T12" fmla="*/ 799553441 w 256"/>
                <a:gd name="T13" fmla="*/ 1343786033 h 256"/>
                <a:gd name="T14" fmla="*/ 752519971 w 256"/>
                <a:gd name="T15" fmla="*/ 1290033866 h 256"/>
                <a:gd name="T16" fmla="*/ 745801274 w 256"/>
                <a:gd name="T17" fmla="*/ 1182532123 h 256"/>
                <a:gd name="T18" fmla="*/ 799553441 w 256"/>
                <a:gd name="T19" fmla="*/ 1128779956 h 256"/>
                <a:gd name="T20" fmla="*/ 907055183 w 256"/>
                <a:gd name="T21" fmla="*/ 1128779956 h 256"/>
                <a:gd name="T22" fmla="*/ 960807350 w 256"/>
                <a:gd name="T23" fmla="*/ 1182532123 h 256"/>
                <a:gd name="T24" fmla="*/ 967526047 w 256"/>
                <a:gd name="T25" fmla="*/ 1290033866 h 256"/>
                <a:gd name="T26" fmla="*/ 907055183 w 256"/>
                <a:gd name="T27" fmla="*/ 1343786033 h 256"/>
                <a:gd name="T28" fmla="*/ 1142217350 w 256"/>
                <a:gd name="T29" fmla="*/ 732363880 h 256"/>
                <a:gd name="T30" fmla="*/ 1034715608 w 256"/>
                <a:gd name="T31" fmla="*/ 839865622 h 256"/>
                <a:gd name="T32" fmla="*/ 974244744 w 256"/>
                <a:gd name="T33" fmla="*/ 886899093 h 256"/>
                <a:gd name="T34" fmla="*/ 967526047 w 256"/>
                <a:gd name="T35" fmla="*/ 907055183 h 256"/>
                <a:gd name="T36" fmla="*/ 960807350 w 256"/>
                <a:gd name="T37" fmla="*/ 967526047 h 256"/>
                <a:gd name="T38" fmla="*/ 907055183 w 256"/>
                <a:gd name="T39" fmla="*/ 1021278214 h 256"/>
                <a:gd name="T40" fmla="*/ 806272138 w 256"/>
                <a:gd name="T41" fmla="*/ 1021278214 h 256"/>
                <a:gd name="T42" fmla="*/ 752519971 w 256"/>
                <a:gd name="T43" fmla="*/ 967526047 h 256"/>
                <a:gd name="T44" fmla="*/ 752519971 w 256"/>
                <a:gd name="T45" fmla="*/ 940651260 h 256"/>
                <a:gd name="T46" fmla="*/ 772676062 w 256"/>
                <a:gd name="T47" fmla="*/ 833146925 h 256"/>
                <a:gd name="T48" fmla="*/ 826428229 w 256"/>
                <a:gd name="T49" fmla="*/ 759238668 h 256"/>
                <a:gd name="T50" fmla="*/ 900336486 w 256"/>
                <a:gd name="T51" fmla="*/ 698767804 h 256"/>
                <a:gd name="T52" fmla="*/ 960807350 w 256"/>
                <a:gd name="T53" fmla="*/ 645018229 h 256"/>
                <a:gd name="T54" fmla="*/ 967526047 w 256"/>
                <a:gd name="T55" fmla="*/ 624859546 h 256"/>
                <a:gd name="T56" fmla="*/ 940651260 w 256"/>
                <a:gd name="T57" fmla="*/ 577828668 h 256"/>
                <a:gd name="T58" fmla="*/ 860024305 w 256"/>
                <a:gd name="T59" fmla="*/ 557669985 h 256"/>
                <a:gd name="T60" fmla="*/ 786116047 w 256"/>
                <a:gd name="T61" fmla="*/ 577828668 h 256"/>
                <a:gd name="T62" fmla="*/ 745801274 w 256"/>
                <a:gd name="T63" fmla="*/ 651736926 h 256"/>
                <a:gd name="T64" fmla="*/ 692049107 w 256"/>
                <a:gd name="T65" fmla="*/ 698767804 h 256"/>
                <a:gd name="T66" fmla="*/ 692049107 w 256"/>
                <a:gd name="T67" fmla="*/ 698767804 h 256"/>
                <a:gd name="T68" fmla="*/ 584547365 w 256"/>
                <a:gd name="T69" fmla="*/ 685330410 h 256"/>
                <a:gd name="T70" fmla="*/ 544232592 w 256"/>
                <a:gd name="T71" fmla="*/ 665174319 h 256"/>
                <a:gd name="T72" fmla="*/ 537513895 w 256"/>
                <a:gd name="T73" fmla="*/ 624859546 h 256"/>
                <a:gd name="T74" fmla="*/ 638299532 w 256"/>
                <a:gd name="T75" fmla="*/ 443449546 h 256"/>
                <a:gd name="T76" fmla="*/ 860024305 w 256"/>
                <a:gd name="T77" fmla="*/ 376259985 h 256"/>
                <a:gd name="T78" fmla="*/ 1088467775 w 256"/>
                <a:gd name="T79" fmla="*/ 443449546 h 256"/>
                <a:gd name="T80" fmla="*/ 1182532123 w 256"/>
                <a:gd name="T81" fmla="*/ 618140849 h 256"/>
                <a:gd name="T82" fmla="*/ 1142217350 w 256"/>
                <a:gd name="T83" fmla="*/ 732363880 h 25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256"/>
                <a:gd name="T127" fmla="*/ 0 h 256"/>
                <a:gd name="T128" fmla="*/ 256 w 256"/>
                <a:gd name="T129" fmla="*/ 256 h 25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256" h="256">
                  <a:moveTo>
                    <a:pt x="128" y="0"/>
                  </a:moveTo>
                  <a:cubicBezTo>
                    <a:pt x="57" y="0"/>
                    <a:pt x="0" y="57"/>
                    <a:pt x="0" y="128"/>
                  </a:cubicBezTo>
                  <a:cubicBezTo>
                    <a:pt x="0" y="199"/>
                    <a:pt x="57" y="256"/>
                    <a:pt x="128" y="256"/>
                  </a:cubicBezTo>
                  <a:cubicBezTo>
                    <a:pt x="199" y="256"/>
                    <a:pt x="256" y="199"/>
                    <a:pt x="256" y="128"/>
                  </a:cubicBezTo>
                  <a:cubicBezTo>
                    <a:pt x="256" y="57"/>
                    <a:pt x="199" y="0"/>
                    <a:pt x="128" y="0"/>
                  </a:cubicBezTo>
                  <a:close/>
                  <a:moveTo>
                    <a:pt x="135" y="200"/>
                  </a:moveTo>
                  <a:cubicBezTo>
                    <a:pt x="119" y="200"/>
                    <a:pt x="119" y="200"/>
                    <a:pt x="119" y="200"/>
                  </a:cubicBezTo>
                  <a:cubicBezTo>
                    <a:pt x="115" y="200"/>
                    <a:pt x="112" y="196"/>
                    <a:pt x="112" y="192"/>
                  </a:cubicBezTo>
                  <a:cubicBezTo>
                    <a:pt x="111" y="176"/>
                    <a:pt x="111" y="176"/>
                    <a:pt x="111" y="176"/>
                  </a:cubicBezTo>
                  <a:cubicBezTo>
                    <a:pt x="111" y="171"/>
                    <a:pt x="115" y="168"/>
                    <a:pt x="119" y="168"/>
                  </a:cubicBezTo>
                  <a:cubicBezTo>
                    <a:pt x="135" y="168"/>
                    <a:pt x="135" y="168"/>
                    <a:pt x="135" y="168"/>
                  </a:cubicBezTo>
                  <a:cubicBezTo>
                    <a:pt x="140" y="168"/>
                    <a:pt x="143" y="172"/>
                    <a:pt x="143" y="176"/>
                  </a:cubicBezTo>
                  <a:cubicBezTo>
                    <a:pt x="144" y="192"/>
                    <a:pt x="144" y="192"/>
                    <a:pt x="144" y="192"/>
                  </a:cubicBezTo>
                  <a:cubicBezTo>
                    <a:pt x="144" y="196"/>
                    <a:pt x="140" y="200"/>
                    <a:pt x="135" y="200"/>
                  </a:cubicBezTo>
                  <a:close/>
                  <a:moveTo>
                    <a:pt x="170" y="109"/>
                  </a:moveTo>
                  <a:cubicBezTo>
                    <a:pt x="167" y="114"/>
                    <a:pt x="162" y="119"/>
                    <a:pt x="154" y="125"/>
                  </a:cubicBezTo>
                  <a:cubicBezTo>
                    <a:pt x="148" y="130"/>
                    <a:pt x="146" y="132"/>
                    <a:pt x="145" y="132"/>
                  </a:cubicBezTo>
                  <a:cubicBezTo>
                    <a:pt x="145" y="133"/>
                    <a:pt x="144" y="134"/>
                    <a:pt x="144" y="135"/>
                  </a:cubicBezTo>
                  <a:cubicBezTo>
                    <a:pt x="143" y="136"/>
                    <a:pt x="143" y="138"/>
                    <a:pt x="143" y="144"/>
                  </a:cubicBezTo>
                  <a:cubicBezTo>
                    <a:pt x="143" y="149"/>
                    <a:pt x="139" y="152"/>
                    <a:pt x="135" y="152"/>
                  </a:cubicBezTo>
                  <a:cubicBezTo>
                    <a:pt x="120" y="152"/>
                    <a:pt x="120" y="152"/>
                    <a:pt x="120" y="152"/>
                  </a:cubicBezTo>
                  <a:cubicBezTo>
                    <a:pt x="116" y="152"/>
                    <a:pt x="112" y="149"/>
                    <a:pt x="112" y="144"/>
                  </a:cubicBezTo>
                  <a:cubicBezTo>
                    <a:pt x="112" y="140"/>
                    <a:pt x="112" y="140"/>
                    <a:pt x="112" y="140"/>
                  </a:cubicBezTo>
                  <a:cubicBezTo>
                    <a:pt x="112" y="134"/>
                    <a:pt x="113" y="129"/>
                    <a:pt x="115" y="124"/>
                  </a:cubicBezTo>
                  <a:cubicBezTo>
                    <a:pt x="117" y="120"/>
                    <a:pt x="119" y="117"/>
                    <a:pt x="123" y="113"/>
                  </a:cubicBezTo>
                  <a:cubicBezTo>
                    <a:pt x="125" y="111"/>
                    <a:pt x="129" y="108"/>
                    <a:pt x="134" y="104"/>
                  </a:cubicBezTo>
                  <a:cubicBezTo>
                    <a:pt x="141" y="99"/>
                    <a:pt x="142" y="97"/>
                    <a:pt x="143" y="96"/>
                  </a:cubicBezTo>
                  <a:cubicBezTo>
                    <a:pt x="144" y="95"/>
                    <a:pt x="144" y="94"/>
                    <a:pt x="144" y="93"/>
                  </a:cubicBezTo>
                  <a:cubicBezTo>
                    <a:pt x="144" y="92"/>
                    <a:pt x="143" y="89"/>
                    <a:pt x="140" y="86"/>
                  </a:cubicBezTo>
                  <a:cubicBezTo>
                    <a:pt x="137" y="84"/>
                    <a:pt x="132" y="83"/>
                    <a:pt x="128" y="83"/>
                  </a:cubicBezTo>
                  <a:cubicBezTo>
                    <a:pt x="124" y="83"/>
                    <a:pt x="120" y="84"/>
                    <a:pt x="117" y="86"/>
                  </a:cubicBezTo>
                  <a:cubicBezTo>
                    <a:pt x="114" y="88"/>
                    <a:pt x="112" y="92"/>
                    <a:pt x="111" y="97"/>
                  </a:cubicBezTo>
                  <a:cubicBezTo>
                    <a:pt x="111" y="101"/>
                    <a:pt x="107" y="104"/>
                    <a:pt x="103" y="104"/>
                  </a:cubicBezTo>
                  <a:cubicBezTo>
                    <a:pt x="103" y="104"/>
                    <a:pt x="103" y="104"/>
                    <a:pt x="103" y="104"/>
                  </a:cubicBezTo>
                  <a:cubicBezTo>
                    <a:pt x="87" y="102"/>
                    <a:pt x="87" y="102"/>
                    <a:pt x="87" y="102"/>
                  </a:cubicBezTo>
                  <a:cubicBezTo>
                    <a:pt x="85" y="102"/>
                    <a:pt x="83" y="101"/>
                    <a:pt x="81" y="99"/>
                  </a:cubicBezTo>
                  <a:cubicBezTo>
                    <a:pt x="80" y="97"/>
                    <a:pt x="79" y="95"/>
                    <a:pt x="80" y="93"/>
                  </a:cubicBezTo>
                  <a:cubicBezTo>
                    <a:pt x="82" y="81"/>
                    <a:pt x="87" y="72"/>
                    <a:pt x="95" y="66"/>
                  </a:cubicBezTo>
                  <a:cubicBezTo>
                    <a:pt x="104" y="59"/>
                    <a:pt x="115" y="56"/>
                    <a:pt x="128" y="56"/>
                  </a:cubicBezTo>
                  <a:cubicBezTo>
                    <a:pt x="142" y="56"/>
                    <a:pt x="153" y="60"/>
                    <a:pt x="162" y="66"/>
                  </a:cubicBezTo>
                  <a:cubicBezTo>
                    <a:pt x="171" y="73"/>
                    <a:pt x="176" y="82"/>
                    <a:pt x="176" y="92"/>
                  </a:cubicBezTo>
                  <a:cubicBezTo>
                    <a:pt x="176" y="99"/>
                    <a:pt x="174" y="104"/>
                    <a:pt x="170" y="109"/>
                  </a:cubicBezTo>
                  <a:close/>
                </a:path>
              </a:pathLst>
            </a:custGeom>
            <a:solidFill>
              <a:srgbClr val="FFFFFF"/>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grpSp>
      <p:grpSp>
        <p:nvGrpSpPr>
          <p:cNvPr id="15370" name="Group 17"/>
          <p:cNvGrpSpPr/>
          <p:nvPr/>
        </p:nvGrpSpPr>
        <p:grpSpPr bwMode="auto">
          <a:xfrm flipH="1">
            <a:off x="4165600" y="4714875"/>
            <a:ext cx="863600" cy="863600"/>
            <a:chOff x="0" y="0"/>
            <a:chExt cx="1979613" cy="1981201"/>
          </a:xfrm>
        </p:grpSpPr>
        <p:sp>
          <p:nvSpPr>
            <p:cNvPr id="15379" name="Freeform 106"/>
            <p:cNvSpPr>
              <a:spLocks noChangeArrowheads="1"/>
            </p:cNvSpPr>
            <p:nvPr/>
          </p:nvSpPr>
          <p:spPr bwMode="auto">
            <a:xfrm>
              <a:off x="0" y="0"/>
              <a:ext cx="1979613" cy="1981201"/>
            </a:xfrm>
            <a:custGeom>
              <a:avLst/>
              <a:gdLst>
                <a:gd name="T0" fmla="*/ 2147483647 w 528"/>
                <a:gd name="T1" fmla="*/ 2147483647 h 528"/>
                <a:gd name="T2" fmla="*/ 2147483647 w 528"/>
                <a:gd name="T3" fmla="*/ 2147483647 h 528"/>
                <a:gd name="T4" fmla="*/ 562281328 w 528"/>
                <a:gd name="T5" fmla="*/ 2147483647 h 528"/>
                <a:gd name="T6" fmla="*/ 0 w 528"/>
                <a:gd name="T7" fmla="*/ 2147483647 h 528"/>
                <a:gd name="T8" fmla="*/ 0 w 528"/>
                <a:gd name="T9" fmla="*/ 563182650 h 528"/>
                <a:gd name="T10" fmla="*/ 562281328 w 528"/>
                <a:gd name="T11" fmla="*/ 0 h 528"/>
                <a:gd name="T12" fmla="*/ 2147483647 w 528"/>
                <a:gd name="T13" fmla="*/ 0 h 528"/>
                <a:gd name="T14" fmla="*/ 2147483647 w 528"/>
                <a:gd name="T15" fmla="*/ 563182650 h 528"/>
                <a:gd name="T16" fmla="*/ 2147483647 w 528"/>
                <a:gd name="T17" fmla="*/ 2147483647 h 5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528"/>
                <a:gd name="T28" fmla="*/ 0 h 528"/>
                <a:gd name="T29" fmla="*/ 528 w 528"/>
                <a:gd name="T30" fmla="*/ 528 h 52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528" h="528">
                  <a:moveTo>
                    <a:pt x="528" y="488"/>
                  </a:moveTo>
                  <a:cubicBezTo>
                    <a:pt x="528" y="510"/>
                    <a:pt x="510" y="528"/>
                    <a:pt x="488" y="528"/>
                  </a:cubicBezTo>
                  <a:cubicBezTo>
                    <a:pt x="40" y="528"/>
                    <a:pt x="40" y="528"/>
                    <a:pt x="40" y="528"/>
                  </a:cubicBezTo>
                  <a:cubicBezTo>
                    <a:pt x="18" y="528"/>
                    <a:pt x="0" y="510"/>
                    <a:pt x="0" y="488"/>
                  </a:cubicBezTo>
                  <a:cubicBezTo>
                    <a:pt x="0" y="40"/>
                    <a:pt x="0" y="40"/>
                    <a:pt x="0" y="40"/>
                  </a:cubicBezTo>
                  <a:cubicBezTo>
                    <a:pt x="0" y="18"/>
                    <a:pt x="18" y="0"/>
                    <a:pt x="40" y="0"/>
                  </a:cubicBezTo>
                  <a:cubicBezTo>
                    <a:pt x="488" y="0"/>
                    <a:pt x="488" y="0"/>
                    <a:pt x="488" y="0"/>
                  </a:cubicBezTo>
                  <a:cubicBezTo>
                    <a:pt x="510" y="0"/>
                    <a:pt x="528" y="18"/>
                    <a:pt x="528" y="40"/>
                  </a:cubicBezTo>
                  <a:cubicBezTo>
                    <a:pt x="528" y="488"/>
                    <a:pt x="528" y="488"/>
                    <a:pt x="528" y="488"/>
                  </a:cubicBezTo>
                </a:path>
              </a:pathLst>
            </a:custGeom>
            <a:solidFill>
              <a:srgbClr val="3B87D5"/>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sp>
          <p:nvSpPr>
            <p:cNvPr id="15380" name="Freeform 107"/>
            <p:cNvSpPr>
              <a:spLocks noChangeArrowheads="1"/>
            </p:cNvSpPr>
            <p:nvPr/>
          </p:nvSpPr>
          <p:spPr bwMode="auto">
            <a:xfrm>
              <a:off x="0" y="423863"/>
              <a:ext cx="1409700" cy="1557338"/>
            </a:xfrm>
            <a:custGeom>
              <a:avLst/>
              <a:gdLst>
                <a:gd name="T0" fmla="*/ 2147483647 w 376"/>
                <a:gd name="T1" fmla="*/ 0 h 415"/>
                <a:gd name="T2" fmla="*/ 0 w 376"/>
                <a:gd name="T3" fmla="*/ 2147483647 h 415"/>
                <a:gd name="T4" fmla="*/ 0 w 376"/>
                <a:gd name="T5" fmla="*/ 2147483647 h 415"/>
                <a:gd name="T6" fmla="*/ 562260345 w 376"/>
                <a:gd name="T7" fmla="*/ 2147483647 h 415"/>
                <a:gd name="T8" fmla="*/ 2147483647 w 376"/>
                <a:gd name="T9" fmla="*/ 2147483647 h 415"/>
                <a:gd name="T10" fmla="*/ 2147483647 w 376"/>
                <a:gd name="T11" fmla="*/ 2147483647 h 415"/>
                <a:gd name="T12" fmla="*/ 2147483647 w 376"/>
                <a:gd name="T13" fmla="*/ 2147483647 h 415"/>
                <a:gd name="T14" fmla="*/ 2147483647 w 376"/>
                <a:gd name="T15" fmla="*/ 2147483647 h 415"/>
                <a:gd name="T16" fmla="*/ 2147483647 w 376"/>
                <a:gd name="T17" fmla="*/ 2147483647 h 415"/>
                <a:gd name="T18" fmla="*/ 2147483647 w 376"/>
                <a:gd name="T19" fmla="*/ 2147483647 h 415"/>
                <a:gd name="T20" fmla="*/ 2147483647 w 376"/>
                <a:gd name="T21" fmla="*/ 2147483647 h 415"/>
                <a:gd name="T22" fmla="*/ 2147483647 w 376"/>
                <a:gd name="T23" fmla="*/ 2147483647 h 415"/>
                <a:gd name="T24" fmla="*/ 2147483647 w 376"/>
                <a:gd name="T25" fmla="*/ 2147483647 h 415"/>
                <a:gd name="T26" fmla="*/ 2147483647 w 376"/>
                <a:gd name="T27" fmla="*/ 1957420009 h 415"/>
                <a:gd name="T28" fmla="*/ 2147483647 w 376"/>
                <a:gd name="T29" fmla="*/ 1844762553 h 415"/>
                <a:gd name="T30" fmla="*/ 2147483647 w 376"/>
                <a:gd name="T31" fmla="*/ 154904471 h 415"/>
                <a:gd name="T32" fmla="*/ 2147483647 w 376"/>
                <a:gd name="T33" fmla="*/ 0 h 415"/>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376"/>
                <a:gd name="T52" fmla="*/ 0 h 415"/>
                <a:gd name="T53" fmla="*/ 376 w 376"/>
                <a:gd name="T54" fmla="*/ 415 h 415"/>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376" h="415">
                  <a:moveTo>
                    <a:pt x="157" y="0"/>
                  </a:moveTo>
                  <a:cubicBezTo>
                    <a:pt x="0" y="157"/>
                    <a:pt x="0" y="157"/>
                    <a:pt x="0" y="157"/>
                  </a:cubicBezTo>
                  <a:cubicBezTo>
                    <a:pt x="0" y="375"/>
                    <a:pt x="0" y="375"/>
                    <a:pt x="0" y="375"/>
                  </a:cubicBezTo>
                  <a:cubicBezTo>
                    <a:pt x="0" y="397"/>
                    <a:pt x="18" y="415"/>
                    <a:pt x="40" y="415"/>
                  </a:cubicBezTo>
                  <a:cubicBezTo>
                    <a:pt x="234" y="415"/>
                    <a:pt x="234" y="415"/>
                    <a:pt x="234" y="415"/>
                  </a:cubicBezTo>
                  <a:cubicBezTo>
                    <a:pt x="372" y="278"/>
                    <a:pt x="372" y="278"/>
                    <a:pt x="372" y="278"/>
                  </a:cubicBezTo>
                  <a:cubicBezTo>
                    <a:pt x="369" y="254"/>
                    <a:pt x="369" y="254"/>
                    <a:pt x="369" y="254"/>
                  </a:cubicBezTo>
                  <a:cubicBezTo>
                    <a:pt x="350" y="261"/>
                    <a:pt x="350" y="261"/>
                    <a:pt x="350" y="261"/>
                  </a:cubicBezTo>
                  <a:cubicBezTo>
                    <a:pt x="376" y="235"/>
                    <a:pt x="376" y="235"/>
                    <a:pt x="376" y="235"/>
                  </a:cubicBezTo>
                  <a:cubicBezTo>
                    <a:pt x="371" y="224"/>
                    <a:pt x="371" y="224"/>
                    <a:pt x="371" y="224"/>
                  </a:cubicBezTo>
                  <a:cubicBezTo>
                    <a:pt x="351" y="212"/>
                    <a:pt x="351" y="212"/>
                    <a:pt x="351" y="212"/>
                  </a:cubicBezTo>
                  <a:cubicBezTo>
                    <a:pt x="376" y="187"/>
                    <a:pt x="376" y="187"/>
                    <a:pt x="376" y="187"/>
                  </a:cubicBezTo>
                  <a:cubicBezTo>
                    <a:pt x="345" y="170"/>
                    <a:pt x="345" y="170"/>
                    <a:pt x="345" y="170"/>
                  </a:cubicBezTo>
                  <a:cubicBezTo>
                    <a:pt x="376" y="139"/>
                    <a:pt x="376" y="139"/>
                    <a:pt x="376" y="139"/>
                  </a:cubicBezTo>
                  <a:cubicBezTo>
                    <a:pt x="368" y="131"/>
                    <a:pt x="368" y="131"/>
                    <a:pt x="368" y="131"/>
                  </a:cubicBezTo>
                  <a:cubicBezTo>
                    <a:pt x="351" y="11"/>
                    <a:pt x="351" y="11"/>
                    <a:pt x="351" y="11"/>
                  </a:cubicBezTo>
                  <a:cubicBezTo>
                    <a:pt x="157" y="0"/>
                    <a:pt x="157" y="0"/>
                    <a:pt x="157" y="0"/>
                  </a:cubicBezTo>
                </a:path>
              </a:pathLst>
            </a:custGeom>
            <a:solidFill>
              <a:srgbClr val="024FA3"/>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sp>
          <p:nvSpPr>
            <p:cNvPr id="15381" name="Freeform 108"/>
            <p:cNvSpPr>
              <a:spLocks noChangeArrowheads="1"/>
            </p:cNvSpPr>
            <p:nvPr/>
          </p:nvSpPr>
          <p:spPr bwMode="auto">
            <a:xfrm>
              <a:off x="1290638" y="1365251"/>
              <a:ext cx="119063" cy="120650"/>
            </a:xfrm>
            <a:custGeom>
              <a:avLst/>
              <a:gdLst>
                <a:gd name="T0" fmla="*/ 0 w 32"/>
                <a:gd name="T1" fmla="*/ 454888203 h 32"/>
                <a:gd name="T2" fmla="*/ 221501829 w 32"/>
                <a:gd name="T3" fmla="*/ 454888203 h 32"/>
                <a:gd name="T4" fmla="*/ 442999937 w 32"/>
                <a:gd name="T5" fmla="*/ 227444102 h 32"/>
                <a:gd name="T6" fmla="*/ 442999937 w 32"/>
                <a:gd name="T7" fmla="*/ 0 h 32"/>
                <a:gd name="T8" fmla="*/ 0 w 32"/>
                <a:gd name="T9" fmla="*/ 0 h 32"/>
                <a:gd name="T10" fmla="*/ 0 w 32"/>
                <a:gd name="T11" fmla="*/ 454888203 h 32"/>
                <a:gd name="T12" fmla="*/ 0 60000 65536"/>
                <a:gd name="T13" fmla="*/ 0 60000 65536"/>
                <a:gd name="T14" fmla="*/ 0 60000 65536"/>
                <a:gd name="T15" fmla="*/ 0 60000 65536"/>
                <a:gd name="T16" fmla="*/ 0 60000 65536"/>
                <a:gd name="T17" fmla="*/ 0 60000 65536"/>
                <a:gd name="T18" fmla="*/ 0 w 32"/>
                <a:gd name="T19" fmla="*/ 0 h 32"/>
                <a:gd name="T20" fmla="*/ 32 w 32"/>
                <a:gd name="T21" fmla="*/ 32 h 32"/>
              </a:gdLst>
              <a:ahLst/>
              <a:cxnLst>
                <a:cxn ang="T12">
                  <a:pos x="T0" y="T1"/>
                </a:cxn>
                <a:cxn ang="T13">
                  <a:pos x="T2" y="T3"/>
                </a:cxn>
                <a:cxn ang="T14">
                  <a:pos x="T4" y="T5"/>
                </a:cxn>
                <a:cxn ang="T15">
                  <a:pos x="T6" y="T7"/>
                </a:cxn>
                <a:cxn ang="T16">
                  <a:pos x="T8" y="T9"/>
                </a:cxn>
                <a:cxn ang="T17">
                  <a:pos x="T10" y="T11"/>
                </a:cxn>
              </a:cxnLst>
              <a:rect l="T18" t="T19" r="T20" b="T21"/>
              <a:pathLst>
                <a:path w="32" h="32">
                  <a:moveTo>
                    <a:pt x="0" y="32"/>
                  </a:moveTo>
                  <a:cubicBezTo>
                    <a:pt x="16" y="32"/>
                    <a:pt x="16" y="32"/>
                    <a:pt x="16" y="32"/>
                  </a:cubicBezTo>
                  <a:cubicBezTo>
                    <a:pt x="25" y="32"/>
                    <a:pt x="32" y="25"/>
                    <a:pt x="32" y="16"/>
                  </a:cubicBezTo>
                  <a:cubicBezTo>
                    <a:pt x="32" y="0"/>
                    <a:pt x="32" y="0"/>
                    <a:pt x="32" y="0"/>
                  </a:cubicBezTo>
                  <a:cubicBezTo>
                    <a:pt x="0" y="0"/>
                    <a:pt x="0" y="0"/>
                    <a:pt x="0" y="0"/>
                  </a:cubicBezTo>
                  <a:lnTo>
                    <a:pt x="0" y="32"/>
                  </a:lnTo>
                  <a:close/>
                </a:path>
              </a:pathLst>
            </a:custGeom>
            <a:solidFill>
              <a:srgbClr val="FFFFFF"/>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sp>
          <p:nvSpPr>
            <p:cNvPr id="15382" name="Freeform 109"/>
            <p:cNvSpPr>
              <a:spLocks noEditPoints="1" noChangeArrowheads="1"/>
            </p:cNvSpPr>
            <p:nvPr/>
          </p:nvSpPr>
          <p:spPr bwMode="auto">
            <a:xfrm>
              <a:off x="569913" y="406400"/>
              <a:ext cx="839788" cy="1079501"/>
            </a:xfrm>
            <a:custGeom>
              <a:avLst/>
              <a:gdLst>
                <a:gd name="T0" fmla="*/ 2147483647 w 224"/>
                <a:gd name="T1" fmla="*/ 0 h 288"/>
                <a:gd name="T2" fmla="*/ 224886978 w 224"/>
                <a:gd name="T3" fmla="*/ 0 h 288"/>
                <a:gd name="T4" fmla="*/ 0 w 224"/>
                <a:gd name="T5" fmla="*/ 224791090 h 288"/>
                <a:gd name="T6" fmla="*/ 0 w 224"/>
                <a:gd name="T7" fmla="*/ 2147483647 h 288"/>
                <a:gd name="T8" fmla="*/ 224886978 w 224"/>
                <a:gd name="T9" fmla="*/ 2147483647 h 288"/>
                <a:gd name="T10" fmla="*/ 2147483647 w 224"/>
                <a:gd name="T11" fmla="*/ 2147483647 h 288"/>
                <a:gd name="T12" fmla="*/ 2147483647 w 224"/>
                <a:gd name="T13" fmla="*/ 2023131056 h 288"/>
                <a:gd name="T14" fmla="*/ 2147483647 w 224"/>
                <a:gd name="T15" fmla="*/ 2023131056 h 288"/>
                <a:gd name="T16" fmla="*/ 2147483647 w 224"/>
                <a:gd name="T17" fmla="*/ 224791090 h 288"/>
                <a:gd name="T18" fmla="*/ 2147483647 w 224"/>
                <a:gd name="T19" fmla="*/ 0 h 288"/>
                <a:gd name="T20" fmla="*/ 2147483647 w 224"/>
                <a:gd name="T21" fmla="*/ 1461149583 h 288"/>
                <a:gd name="T22" fmla="*/ 787102550 w 224"/>
                <a:gd name="T23" fmla="*/ 1461149583 h 288"/>
                <a:gd name="T24" fmla="*/ 787102550 w 224"/>
                <a:gd name="T25" fmla="*/ 1236358493 h 288"/>
                <a:gd name="T26" fmla="*/ 2147483647 w 224"/>
                <a:gd name="T27" fmla="*/ 1236358493 h 288"/>
                <a:gd name="T28" fmla="*/ 2147483647 w 224"/>
                <a:gd name="T29" fmla="*/ 1461149583 h 288"/>
                <a:gd name="T30" fmla="*/ 2147483647 w 224"/>
                <a:gd name="T31" fmla="*/ 1011563654 h 288"/>
                <a:gd name="T32" fmla="*/ 787102550 w 224"/>
                <a:gd name="T33" fmla="*/ 1011563654 h 288"/>
                <a:gd name="T34" fmla="*/ 787102550 w 224"/>
                <a:gd name="T35" fmla="*/ 786772564 h 288"/>
                <a:gd name="T36" fmla="*/ 2147483647 w 224"/>
                <a:gd name="T37" fmla="*/ 786772564 h 288"/>
                <a:gd name="T38" fmla="*/ 2147483647 w 224"/>
                <a:gd name="T39" fmla="*/ 1011563654 h 288"/>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224"/>
                <a:gd name="T61" fmla="*/ 0 h 288"/>
                <a:gd name="T62" fmla="*/ 224 w 224"/>
                <a:gd name="T63" fmla="*/ 288 h 288"/>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224" h="288">
                  <a:moveTo>
                    <a:pt x="208" y="0"/>
                  </a:moveTo>
                  <a:cubicBezTo>
                    <a:pt x="16" y="0"/>
                    <a:pt x="16" y="0"/>
                    <a:pt x="16" y="0"/>
                  </a:cubicBezTo>
                  <a:cubicBezTo>
                    <a:pt x="7" y="0"/>
                    <a:pt x="0" y="7"/>
                    <a:pt x="0" y="16"/>
                  </a:cubicBezTo>
                  <a:cubicBezTo>
                    <a:pt x="0" y="272"/>
                    <a:pt x="0" y="272"/>
                    <a:pt x="0" y="272"/>
                  </a:cubicBezTo>
                  <a:cubicBezTo>
                    <a:pt x="0" y="281"/>
                    <a:pt x="7" y="288"/>
                    <a:pt x="16" y="288"/>
                  </a:cubicBezTo>
                  <a:cubicBezTo>
                    <a:pt x="176" y="288"/>
                    <a:pt x="176" y="288"/>
                    <a:pt x="176" y="288"/>
                  </a:cubicBezTo>
                  <a:cubicBezTo>
                    <a:pt x="176" y="144"/>
                    <a:pt x="176" y="144"/>
                    <a:pt x="176" y="144"/>
                  </a:cubicBezTo>
                  <a:cubicBezTo>
                    <a:pt x="224" y="144"/>
                    <a:pt x="224" y="144"/>
                    <a:pt x="224" y="144"/>
                  </a:cubicBezTo>
                  <a:cubicBezTo>
                    <a:pt x="224" y="16"/>
                    <a:pt x="224" y="16"/>
                    <a:pt x="224" y="16"/>
                  </a:cubicBezTo>
                  <a:cubicBezTo>
                    <a:pt x="224" y="7"/>
                    <a:pt x="217" y="0"/>
                    <a:pt x="208" y="0"/>
                  </a:cubicBezTo>
                  <a:close/>
                  <a:moveTo>
                    <a:pt x="168" y="104"/>
                  </a:moveTo>
                  <a:cubicBezTo>
                    <a:pt x="56" y="104"/>
                    <a:pt x="56" y="104"/>
                    <a:pt x="56" y="104"/>
                  </a:cubicBezTo>
                  <a:cubicBezTo>
                    <a:pt x="56" y="88"/>
                    <a:pt x="56" y="88"/>
                    <a:pt x="56" y="88"/>
                  </a:cubicBezTo>
                  <a:cubicBezTo>
                    <a:pt x="168" y="88"/>
                    <a:pt x="168" y="88"/>
                    <a:pt x="168" y="88"/>
                  </a:cubicBezTo>
                  <a:lnTo>
                    <a:pt x="168" y="104"/>
                  </a:lnTo>
                  <a:close/>
                  <a:moveTo>
                    <a:pt x="168" y="72"/>
                  </a:moveTo>
                  <a:cubicBezTo>
                    <a:pt x="56" y="72"/>
                    <a:pt x="56" y="72"/>
                    <a:pt x="56" y="72"/>
                  </a:cubicBezTo>
                  <a:cubicBezTo>
                    <a:pt x="56" y="56"/>
                    <a:pt x="56" y="56"/>
                    <a:pt x="56" y="56"/>
                  </a:cubicBezTo>
                  <a:cubicBezTo>
                    <a:pt x="168" y="56"/>
                    <a:pt x="168" y="56"/>
                    <a:pt x="168" y="56"/>
                  </a:cubicBezTo>
                  <a:lnTo>
                    <a:pt x="168" y="72"/>
                  </a:lnTo>
                  <a:close/>
                </a:path>
              </a:pathLst>
            </a:custGeom>
            <a:solidFill>
              <a:srgbClr val="FFFFFF"/>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sp>
          <p:nvSpPr>
            <p:cNvPr id="15383" name="Rectangle 110"/>
            <p:cNvSpPr>
              <a:spLocks noChangeArrowheads="1"/>
            </p:cNvSpPr>
            <p:nvPr/>
          </p:nvSpPr>
          <p:spPr bwMode="auto">
            <a:xfrm>
              <a:off x="1290638" y="1006476"/>
              <a:ext cx="119063" cy="119063"/>
            </a:xfrm>
            <a:prstGeom prst="rect">
              <a:avLst/>
            </a:prstGeom>
            <a:solidFill>
              <a:srgbClr val="FFFFFF"/>
            </a:solidFill>
            <a:ln>
              <a:noFill/>
            </a:ln>
            <a:extLst>
              <a:ext uri="{91240B29-F687-4F45-9708-019B960494DF}">
                <a14:hiddenLine xmlns:a14="http://schemas.microsoft.com/office/drawing/2010/main" w="9525">
                  <a:solidFill>
                    <a:srgbClr val="000000"/>
                  </a:solidFill>
                  <a:bevel/>
                </a14:hiddenLine>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endParaRPr lang="zh-CN" altLang="zh-CN">
                <a:solidFill>
                  <a:srgbClr val="000000"/>
                </a:solidFill>
                <a:latin typeface="Calibri" panose="020F0502020204030204" pitchFamily="34" charset="0"/>
                <a:sym typeface="Calibri" panose="020F0502020204030204" pitchFamily="34" charset="0"/>
              </a:endParaRPr>
            </a:p>
          </p:txBody>
        </p:sp>
        <p:sp>
          <p:nvSpPr>
            <p:cNvPr id="15384" name="Rectangle 111"/>
            <p:cNvSpPr>
              <a:spLocks noChangeArrowheads="1"/>
            </p:cNvSpPr>
            <p:nvPr/>
          </p:nvSpPr>
          <p:spPr bwMode="auto">
            <a:xfrm>
              <a:off x="1290638" y="1185863"/>
              <a:ext cx="119063" cy="120650"/>
            </a:xfrm>
            <a:prstGeom prst="rect">
              <a:avLst/>
            </a:prstGeom>
            <a:solidFill>
              <a:srgbClr val="FFFFFF"/>
            </a:solidFill>
            <a:ln>
              <a:noFill/>
            </a:ln>
            <a:extLst>
              <a:ext uri="{91240B29-F687-4F45-9708-019B960494DF}">
                <a14:hiddenLine xmlns:a14="http://schemas.microsoft.com/office/drawing/2010/main" w="9525">
                  <a:solidFill>
                    <a:srgbClr val="000000"/>
                  </a:solidFill>
                  <a:bevel/>
                </a14:hiddenLine>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endParaRPr lang="zh-CN" altLang="zh-CN">
                <a:solidFill>
                  <a:srgbClr val="000000"/>
                </a:solidFill>
                <a:latin typeface="Calibri" panose="020F0502020204030204" pitchFamily="34" charset="0"/>
                <a:sym typeface="Calibri" panose="020F0502020204030204" pitchFamily="34" charset="0"/>
              </a:endParaRPr>
            </a:p>
          </p:txBody>
        </p:sp>
      </p:grpSp>
      <p:grpSp>
        <p:nvGrpSpPr>
          <p:cNvPr id="15371" name="Group 24"/>
          <p:cNvGrpSpPr/>
          <p:nvPr/>
        </p:nvGrpSpPr>
        <p:grpSpPr bwMode="auto">
          <a:xfrm flipH="1">
            <a:off x="4165600" y="2586038"/>
            <a:ext cx="863600" cy="865187"/>
            <a:chOff x="0" y="0"/>
            <a:chExt cx="1979613" cy="1981201"/>
          </a:xfrm>
        </p:grpSpPr>
        <p:sp>
          <p:nvSpPr>
            <p:cNvPr id="15376" name="Freeform 117"/>
            <p:cNvSpPr>
              <a:spLocks noChangeArrowheads="1"/>
            </p:cNvSpPr>
            <p:nvPr/>
          </p:nvSpPr>
          <p:spPr bwMode="auto">
            <a:xfrm>
              <a:off x="0" y="0"/>
              <a:ext cx="1979613" cy="1981201"/>
            </a:xfrm>
            <a:custGeom>
              <a:avLst/>
              <a:gdLst>
                <a:gd name="T0" fmla="*/ 2147483647 w 528"/>
                <a:gd name="T1" fmla="*/ 2147483647 h 528"/>
                <a:gd name="T2" fmla="*/ 2147483647 w 528"/>
                <a:gd name="T3" fmla="*/ 2147483647 h 528"/>
                <a:gd name="T4" fmla="*/ 562281328 w 528"/>
                <a:gd name="T5" fmla="*/ 2147483647 h 528"/>
                <a:gd name="T6" fmla="*/ 0 w 528"/>
                <a:gd name="T7" fmla="*/ 2147483647 h 528"/>
                <a:gd name="T8" fmla="*/ 0 w 528"/>
                <a:gd name="T9" fmla="*/ 563182650 h 528"/>
                <a:gd name="T10" fmla="*/ 562281328 w 528"/>
                <a:gd name="T11" fmla="*/ 0 h 528"/>
                <a:gd name="T12" fmla="*/ 2147483647 w 528"/>
                <a:gd name="T13" fmla="*/ 0 h 528"/>
                <a:gd name="T14" fmla="*/ 2147483647 w 528"/>
                <a:gd name="T15" fmla="*/ 563182650 h 528"/>
                <a:gd name="T16" fmla="*/ 2147483647 w 528"/>
                <a:gd name="T17" fmla="*/ 2147483647 h 5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528"/>
                <a:gd name="T28" fmla="*/ 0 h 528"/>
                <a:gd name="T29" fmla="*/ 528 w 528"/>
                <a:gd name="T30" fmla="*/ 528 h 52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528" h="528">
                  <a:moveTo>
                    <a:pt x="528" y="488"/>
                  </a:moveTo>
                  <a:cubicBezTo>
                    <a:pt x="528" y="510"/>
                    <a:pt x="510" y="528"/>
                    <a:pt x="488" y="528"/>
                  </a:cubicBezTo>
                  <a:cubicBezTo>
                    <a:pt x="40" y="528"/>
                    <a:pt x="40" y="528"/>
                    <a:pt x="40" y="528"/>
                  </a:cubicBezTo>
                  <a:cubicBezTo>
                    <a:pt x="18" y="528"/>
                    <a:pt x="0" y="510"/>
                    <a:pt x="0" y="488"/>
                  </a:cubicBezTo>
                  <a:cubicBezTo>
                    <a:pt x="0" y="40"/>
                    <a:pt x="0" y="40"/>
                    <a:pt x="0" y="40"/>
                  </a:cubicBezTo>
                  <a:cubicBezTo>
                    <a:pt x="0" y="18"/>
                    <a:pt x="18" y="0"/>
                    <a:pt x="40" y="0"/>
                  </a:cubicBezTo>
                  <a:cubicBezTo>
                    <a:pt x="488" y="0"/>
                    <a:pt x="488" y="0"/>
                    <a:pt x="488" y="0"/>
                  </a:cubicBezTo>
                  <a:cubicBezTo>
                    <a:pt x="510" y="0"/>
                    <a:pt x="528" y="18"/>
                    <a:pt x="528" y="40"/>
                  </a:cubicBezTo>
                  <a:cubicBezTo>
                    <a:pt x="528" y="488"/>
                    <a:pt x="528" y="488"/>
                    <a:pt x="528" y="488"/>
                  </a:cubicBezTo>
                </a:path>
              </a:pathLst>
            </a:custGeom>
            <a:solidFill>
              <a:srgbClr val="3B87D5"/>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sp>
          <p:nvSpPr>
            <p:cNvPr id="15377" name="Freeform 118"/>
            <p:cNvSpPr>
              <a:spLocks noChangeArrowheads="1"/>
            </p:cNvSpPr>
            <p:nvPr/>
          </p:nvSpPr>
          <p:spPr bwMode="auto">
            <a:xfrm>
              <a:off x="0" y="503238"/>
              <a:ext cx="1435100" cy="1477963"/>
            </a:xfrm>
            <a:custGeom>
              <a:avLst/>
              <a:gdLst>
                <a:gd name="T0" fmla="*/ 2147483647 w 383"/>
                <a:gd name="T1" fmla="*/ 0 h 394"/>
                <a:gd name="T2" fmla="*/ 2147483647 w 383"/>
                <a:gd name="T3" fmla="*/ 1210132847 h 394"/>
                <a:gd name="T4" fmla="*/ 0 w 383"/>
                <a:gd name="T5" fmla="*/ 2147483647 h 394"/>
                <a:gd name="T6" fmla="*/ 0 w 383"/>
                <a:gd name="T7" fmla="*/ 2147483647 h 394"/>
                <a:gd name="T8" fmla="*/ 561599969 w 383"/>
                <a:gd name="T9" fmla="*/ 2147483647 h 394"/>
                <a:gd name="T10" fmla="*/ 1319759926 w 383"/>
                <a:gd name="T11" fmla="*/ 2147483647 h 394"/>
                <a:gd name="T12" fmla="*/ 2147483647 w 383"/>
                <a:gd name="T13" fmla="*/ 2147483647 h 394"/>
                <a:gd name="T14" fmla="*/ 2147483647 w 383"/>
                <a:gd name="T15" fmla="*/ 1097563833 h 394"/>
                <a:gd name="T16" fmla="*/ 2147483647 w 383"/>
                <a:gd name="T17" fmla="*/ 323640136 h 394"/>
                <a:gd name="T18" fmla="*/ 2147483647 w 383"/>
                <a:gd name="T19" fmla="*/ 0 h 39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83"/>
                <a:gd name="T31" fmla="*/ 0 h 394"/>
                <a:gd name="T32" fmla="*/ 383 w 383"/>
                <a:gd name="T33" fmla="*/ 394 h 394"/>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83" h="394">
                  <a:moveTo>
                    <a:pt x="307" y="0"/>
                  </a:moveTo>
                  <a:cubicBezTo>
                    <a:pt x="199" y="86"/>
                    <a:pt x="199" y="86"/>
                    <a:pt x="199" y="86"/>
                  </a:cubicBezTo>
                  <a:cubicBezTo>
                    <a:pt x="0" y="285"/>
                    <a:pt x="0" y="285"/>
                    <a:pt x="0" y="285"/>
                  </a:cubicBezTo>
                  <a:cubicBezTo>
                    <a:pt x="0" y="354"/>
                    <a:pt x="0" y="354"/>
                    <a:pt x="0" y="354"/>
                  </a:cubicBezTo>
                  <a:cubicBezTo>
                    <a:pt x="0" y="376"/>
                    <a:pt x="18" y="394"/>
                    <a:pt x="40" y="394"/>
                  </a:cubicBezTo>
                  <a:cubicBezTo>
                    <a:pt x="94" y="394"/>
                    <a:pt x="94" y="394"/>
                    <a:pt x="94" y="394"/>
                  </a:cubicBezTo>
                  <a:cubicBezTo>
                    <a:pt x="313" y="175"/>
                    <a:pt x="313" y="175"/>
                    <a:pt x="313" y="175"/>
                  </a:cubicBezTo>
                  <a:cubicBezTo>
                    <a:pt x="383" y="78"/>
                    <a:pt x="383" y="78"/>
                    <a:pt x="383" y="78"/>
                  </a:cubicBezTo>
                  <a:cubicBezTo>
                    <a:pt x="368" y="23"/>
                    <a:pt x="368" y="23"/>
                    <a:pt x="368" y="23"/>
                  </a:cubicBezTo>
                  <a:cubicBezTo>
                    <a:pt x="307" y="0"/>
                    <a:pt x="307" y="0"/>
                    <a:pt x="307" y="0"/>
                  </a:cubicBezTo>
                </a:path>
              </a:pathLst>
            </a:custGeom>
            <a:solidFill>
              <a:srgbClr val="024FA3"/>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sp>
          <p:nvSpPr>
            <p:cNvPr id="15378" name="Freeform 119"/>
            <p:cNvSpPr>
              <a:spLocks noChangeArrowheads="1"/>
            </p:cNvSpPr>
            <p:nvPr/>
          </p:nvSpPr>
          <p:spPr bwMode="auto">
            <a:xfrm>
              <a:off x="460375" y="469900"/>
              <a:ext cx="1009650" cy="925513"/>
            </a:xfrm>
            <a:custGeom>
              <a:avLst/>
              <a:gdLst>
                <a:gd name="T0" fmla="*/ 2147483647 w 269"/>
                <a:gd name="T1" fmla="*/ 0 h 247"/>
                <a:gd name="T2" fmla="*/ 2147483647 w 269"/>
                <a:gd name="T3" fmla="*/ 0 h 247"/>
                <a:gd name="T4" fmla="*/ 2028615804 w 269"/>
                <a:gd name="T5" fmla="*/ 336961672 h 247"/>
                <a:gd name="T6" fmla="*/ 295838710 w 269"/>
                <a:gd name="T7" fmla="*/ 2106017946 h 247"/>
                <a:gd name="T8" fmla="*/ 295838710 w 269"/>
                <a:gd name="T9" fmla="*/ 2147483647 h 247"/>
                <a:gd name="T10" fmla="*/ 845257211 w 269"/>
                <a:gd name="T11" fmla="*/ 2147483647 h 247"/>
                <a:gd name="T12" fmla="*/ 1394671958 w 269"/>
                <a:gd name="T13" fmla="*/ 2147483647 h 247"/>
                <a:gd name="T14" fmla="*/ 2147483647 w 269"/>
                <a:gd name="T15" fmla="*/ 1558455229 h 247"/>
                <a:gd name="T16" fmla="*/ 2147483647 w 269"/>
                <a:gd name="T17" fmla="*/ 659887022 h 247"/>
                <a:gd name="T18" fmla="*/ 2147483647 w 269"/>
                <a:gd name="T19" fmla="*/ 519486325 h 247"/>
                <a:gd name="T20" fmla="*/ 2147483647 w 269"/>
                <a:gd name="T21" fmla="*/ 744127440 h 247"/>
                <a:gd name="T22" fmla="*/ 648030153 w 269"/>
                <a:gd name="T23" fmla="*/ 2147483647 h 247"/>
                <a:gd name="T24" fmla="*/ 648030153 w 269"/>
                <a:gd name="T25" fmla="*/ 2147483647 h 247"/>
                <a:gd name="T26" fmla="*/ 732555499 w 269"/>
                <a:gd name="T27" fmla="*/ 2147483647 h 247"/>
                <a:gd name="T28" fmla="*/ 802994538 w 269"/>
                <a:gd name="T29" fmla="*/ 2147483647 h 247"/>
                <a:gd name="T30" fmla="*/ 2147483647 w 269"/>
                <a:gd name="T31" fmla="*/ 912608276 h 247"/>
                <a:gd name="T32" fmla="*/ 2147483647 w 269"/>
                <a:gd name="T33" fmla="*/ 744127440 h 247"/>
                <a:gd name="T34" fmla="*/ 2147483647 w 269"/>
                <a:gd name="T35" fmla="*/ 828367858 h 247"/>
                <a:gd name="T36" fmla="*/ 2147483647 w 269"/>
                <a:gd name="T37" fmla="*/ 1389974392 h 247"/>
                <a:gd name="T38" fmla="*/ 1239707573 w 269"/>
                <a:gd name="T39" fmla="*/ 2147483647 h 247"/>
                <a:gd name="T40" fmla="*/ 845257211 w 269"/>
                <a:gd name="T41" fmla="*/ 2147483647 h 247"/>
                <a:gd name="T42" fmla="*/ 450803095 w 269"/>
                <a:gd name="T43" fmla="*/ 2147483647 h 247"/>
                <a:gd name="T44" fmla="*/ 450803095 w 269"/>
                <a:gd name="T45" fmla="*/ 2147483647 h 247"/>
                <a:gd name="T46" fmla="*/ 2147483647 w 269"/>
                <a:gd name="T47" fmla="*/ 491406186 h 247"/>
                <a:gd name="T48" fmla="*/ 2147483647 w 269"/>
                <a:gd name="T49" fmla="*/ 224641115 h 247"/>
                <a:gd name="T50" fmla="*/ 2147483647 w 269"/>
                <a:gd name="T51" fmla="*/ 224641115 h 247"/>
                <a:gd name="T52" fmla="*/ 2147483647 w 269"/>
                <a:gd name="T53" fmla="*/ 505446256 h 247"/>
                <a:gd name="T54" fmla="*/ 2147483647 w 269"/>
                <a:gd name="T55" fmla="*/ 1081089112 h 247"/>
                <a:gd name="T56" fmla="*/ 2147483647 w 269"/>
                <a:gd name="T57" fmla="*/ 1628655577 h 247"/>
                <a:gd name="T58" fmla="*/ 2147483647 w 269"/>
                <a:gd name="T59" fmla="*/ 2147483647 h 247"/>
                <a:gd name="T60" fmla="*/ 2147483647 w 269"/>
                <a:gd name="T61" fmla="*/ 2147483647 h 247"/>
                <a:gd name="T62" fmla="*/ 2147483647 w 269"/>
                <a:gd name="T63" fmla="*/ 2147483647 h 247"/>
                <a:gd name="T64" fmla="*/ 2147483647 w 269"/>
                <a:gd name="T65" fmla="*/ 2147483647 h 247"/>
                <a:gd name="T66" fmla="*/ 2147483647 w 269"/>
                <a:gd name="T67" fmla="*/ 1797136413 h 247"/>
                <a:gd name="T68" fmla="*/ 2147483647 w 269"/>
                <a:gd name="T69" fmla="*/ 1095129182 h 247"/>
                <a:gd name="T70" fmla="*/ 2147483647 w 269"/>
                <a:gd name="T71" fmla="*/ 336961672 h 247"/>
                <a:gd name="T72" fmla="*/ 2147483647 w 269"/>
                <a:gd name="T73" fmla="*/ 0 h 247"/>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269"/>
                <a:gd name="T112" fmla="*/ 0 h 247"/>
                <a:gd name="T113" fmla="*/ 269 w 269"/>
                <a:gd name="T114" fmla="*/ 247 h 247"/>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269" h="247">
                  <a:moveTo>
                    <a:pt x="195" y="0"/>
                  </a:moveTo>
                  <a:cubicBezTo>
                    <a:pt x="194" y="0"/>
                    <a:pt x="193" y="0"/>
                    <a:pt x="192" y="0"/>
                  </a:cubicBezTo>
                  <a:cubicBezTo>
                    <a:pt x="164" y="1"/>
                    <a:pt x="145" y="24"/>
                    <a:pt x="144" y="24"/>
                  </a:cubicBezTo>
                  <a:cubicBezTo>
                    <a:pt x="21" y="150"/>
                    <a:pt x="21" y="150"/>
                    <a:pt x="21" y="150"/>
                  </a:cubicBezTo>
                  <a:cubicBezTo>
                    <a:pt x="0" y="172"/>
                    <a:pt x="0" y="208"/>
                    <a:pt x="21" y="230"/>
                  </a:cubicBezTo>
                  <a:cubicBezTo>
                    <a:pt x="32" y="241"/>
                    <a:pt x="46" y="247"/>
                    <a:pt x="60" y="247"/>
                  </a:cubicBezTo>
                  <a:cubicBezTo>
                    <a:pt x="75" y="247"/>
                    <a:pt x="89" y="241"/>
                    <a:pt x="99" y="230"/>
                  </a:cubicBezTo>
                  <a:cubicBezTo>
                    <a:pt x="217" y="111"/>
                    <a:pt x="217" y="111"/>
                    <a:pt x="217" y="111"/>
                  </a:cubicBezTo>
                  <a:cubicBezTo>
                    <a:pt x="235" y="91"/>
                    <a:pt x="238" y="63"/>
                    <a:pt x="223" y="47"/>
                  </a:cubicBezTo>
                  <a:cubicBezTo>
                    <a:pt x="216" y="40"/>
                    <a:pt x="207" y="37"/>
                    <a:pt x="197" y="37"/>
                  </a:cubicBezTo>
                  <a:cubicBezTo>
                    <a:pt x="185" y="37"/>
                    <a:pt x="171" y="42"/>
                    <a:pt x="161" y="53"/>
                  </a:cubicBezTo>
                  <a:cubicBezTo>
                    <a:pt x="46" y="170"/>
                    <a:pt x="46" y="170"/>
                    <a:pt x="46" y="170"/>
                  </a:cubicBezTo>
                  <a:cubicBezTo>
                    <a:pt x="43" y="174"/>
                    <a:pt x="43" y="179"/>
                    <a:pt x="46" y="182"/>
                  </a:cubicBezTo>
                  <a:cubicBezTo>
                    <a:pt x="48" y="183"/>
                    <a:pt x="50" y="184"/>
                    <a:pt x="52" y="184"/>
                  </a:cubicBezTo>
                  <a:cubicBezTo>
                    <a:pt x="54" y="184"/>
                    <a:pt x="56" y="183"/>
                    <a:pt x="57" y="182"/>
                  </a:cubicBezTo>
                  <a:cubicBezTo>
                    <a:pt x="172" y="65"/>
                    <a:pt x="172" y="65"/>
                    <a:pt x="172" y="65"/>
                  </a:cubicBezTo>
                  <a:cubicBezTo>
                    <a:pt x="179" y="57"/>
                    <a:pt x="189" y="53"/>
                    <a:pt x="197" y="53"/>
                  </a:cubicBezTo>
                  <a:cubicBezTo>
                    <a:pt x="203" y="53"/>
                    <a:pt x="208" y="55"/>
                    <a:pt x="211" y="59"/>
                  </a:cubicBezTo>
                  <a:cubicBezTo>
                    <a:pt x="221" y="68"/>
                    <a:pt x="218" y="86"/>
                    <a:pt x="205" y="99"/>
                  </a:cubicBezTo>
                  <a:cubicBezTo>
                    <a:pt x="88" y="219"/>
                    <a:pt x="88" y="219"/>
                    <a:pt x="88" y="219"/>
                  </a:cubicBezTo>
                  <a:cubicBezTo>
                    <a:pt x="81" y="227"/>
                    <a:pt x="70" y="231"/>
                    <a:pt x="60" y="231"/>
                  </a:cubicBezTo>
                  <a:cubicBezTo>
                    <a:pt x="50" y="231"/>
                    <a:pt x="40" y="227"/>
                    <a:pt x="32" y="219"/>
                  </a:cubicBezTo>
                  <a:cubicBezTo>
                    <a:pt x="17" y="203"/>
                    <a:pt x="17" y="177"/>
                    <a:pt x="32" y="162"/>
                  </a:cubicBezTo>
                  <a:cubicBezTo>
                    <a:pt x="156" y="35"/>
                    <a:pt x="156" y="35"/>
                    <a:pt x="156" y="35"/>
                  </a:cubicBezTo>
                  <a:cubicBezTo>
                    <a:pt x="156" y="35"/>
                    <a:pt x="171" y="17"/>
                    <a:pt x="193" y="16"/>
                  </a:cubicBezTo>
                  <a:cubicBezTo>
                    <a:pt x="194" y="16"/>
                    <a:pt x="194" y="16"/>
                    <a:pt x="195" y="16"/>
                  </a:cubicBezTo>
                  <a:cubicBezTo>
                    <a:pt x="208" y="16"/>
                    <a:pt x="221" y="23"/>
                    <a:pt x="234" y="36"/>
                  </a:cubicBezTo>
                  <a:cubicBezTo>
                    <a:pt x="247" y="49"/>
                    <a:pt x="253" y="63"/>
                    <a:pt x="253" y="77"/>
                  </a:cubicBezTo>
                  <a:cubicBezTo>
                    <a:pt x="252" y="99"/>
                    <a:pt x="234" y="115"/>
                    <a:pt x="234" y="116"/>
                  </a:cubicBezTo>
                  <a:cubicBezTo>
                    <a:pt x="165" y="186"/>
                    <a:pt x="165" y="186"/>
                    <a:pt x="165" y="186"/>
                  </a:cubicBezTo>
                  <a:cubicBezTo>
                    <a:pt x="162" y="189"/>
                    <a:pt x="162" y="194"/>
                    <a:pt x="165" y="198"/>
                  </a:cubicBezTo>
                  <a:cubicBezTo>
                    <a:pt x="167" y="199"/>
                    <a:pt x="169" y="200"/>
                    <a:pt x="171" y="200"/>
                  </a:cubicBezTo>
                  <a:cubicBezTo>
                    <a:pt x="173" y="200"/>
                    <a:pt x="175" y="199"/>
                    <a:pt x="176" y="198"/>
                  </a:cubicBezTo>
                  <a:cubicBezTo>
                    <a:pt x="244" y="128"/>
                    <a:pt x="244" y="128"/>
                    <a:pt x="244" y="128"/>
                  </a:cubicBezTo>
                  <a:cubicBezTo>
                    <a:pt x="245" y="127"/>
                    <a:pt x="267" y="107"/>
                    <a:pt x="269" y="78"/>
                  </a:cubicBezTo>
                  <a:cubicBezTo>
                    <a:pt x="269" y="59"/>
                    <a:pt x="261" y="41"/>
                    <a:pt x="245" y="24"/>
                  </a:cubicBezTo>
                  <a:cubicBezTo>
                    <a:pt x="229" y="8"/>
                    <a:pt x="212" y="0"/>
                    <a:pt x="195" y="0"/>
                  </a:cubicBezTo>
                  <a:close/>
                </a:path>
              </a:pathLst>
            </a:custGeom>
            <a:solidFill>
              <a:srgbClr val="FFFFFF"/>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grpSp>
      <p:sp>
        <p:nvSpPr>
          <p:cNvPr id="15372" name="矩形 56"/>
          <p:cNvSpPr>
            <a:spLocks noChangeArrowheads="1"/>
          </p:cNvSpPr>
          <p:nvPr/>
        </p:nvSpPr>
        <p:spPr bwMode="auto">
          <a:xfrm>
            <a:off x="5445125" y="1993900"/>
            <a:ext cx="3424238"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en-US" altLang="zh-CN" sz="1600">
                <a:solidFill>
                  <a:srgbClr val="000000"/>
                </a:solidFill>
                <a:latin typeface="微软雅黑" panose="020B0503020204020204" pitchFamily="34" charset="-122"/>
                <a:ea typeface="微软雅黑" panose="020B0503020204020204" pitchFamily="34" charset="-122"/>
                <a:sym typeface="微软雅黑" panose="020B0503020204020204" pitchFamily="34" charset="-122"/>
              </a:rPr>
              <a:t>The background and significance</a:t>
            </a:r>
            <a:endParaRPr lang="zh-CN" altLang="en-US" sz="1600">
              <a:solidFill>
                <a:srgbClr val="000000"/>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15373" name="矩形 57"/>
          <p:cNvSpPr>
            <a:spLocks noChangeArrowheads="1"/>
          </p:cNvSpPr>
          <p:nvPr/>
        </p:nvSpPr>
        <p:spPr bwMode="auto">
          <a:xfrm>
            <a:off x="5445125" y="3119438"/>
            <a:ext cx="1954213"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en-US" altLang="zh-CN" sz="1600">
                <a:solidFill>
                  <a:srgbClr val="000000"/>
                </a:solidFill>
                <a:latin typeface="微软雅黑" panose="020B0503020204020204" pitchFamily="34" charset="-122"/>
                <a:ea typeface="微软雅黑" panose="020B0503020204020204" pitchFamily="34" charset="-122"/>
                <a:sym typeface="微软雅黑" panose="020B0503020204020204" pitchFamily="34" charset="-122"/>
              </a:rPr>
              <a:t>The Paper reviews</a:t>
            </a:r>
            <a:endParaRPr lang="zh-CN" altLang="en-US" sz="1600">
              <a:solidFill>
                <a:srgbClr val="000000"/>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15374" name="矩形 58"/>
          <p:cNvSpPr>
            <a:spLocks noChangeArrowheads="1"/>
          </p:cNvSpPr>
          <p:nvPr/>
        </p:nvSpPr>
        <p:spPr bwMode="auto">
          <a:xfrm>
            <a:off x="5445125" y="4179888"/>
            <a:ext cx="2359025"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en-US" altLang="zh-CN" sz="1600">
                <a:solidFill>
                  <a:srgbClr val="000000"/>
                </a:solidFill>
                <a:latin typeface="微软雅黑" panose="020B0503020204020204" pitchFamily="34" charset="-122"/>
                <a:ea typeface="微软雅黑" panose="020B0503020204020204" pitchFamily="34" charset="-122"/>
                <a:sym typeface="微软雅黑" panose="020B0503020204020204" pitchFamily="34" charset="-122"/>
              </a:rPr>
              <a:t>The research methods</a:t>
            </a:r>
            <a:endParaRPr lang="zh-CN" altLang="en-US" sz="1600">
              <a:solidFill>
                <a:srgbClr val="000000"/>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15375" name="矩形 59"/>
          <p:cNvSpPr>
            <a:spLocks noChangeArrowheads="1"/>
          </p:cNvSpPr>
          <p:nvPr/>
        </p:nvSpPr>
        <p:spPr bwMode="auto">
          <a:xfrm>
            <a:off x="5445125" y="5241925"/>
            <a:ext cx="1522413"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en-US" altLang="zh-CN" sz="1600">
                <a:solidFill>
                  <a:srgbClr val="024FA3"/>
                </a:solidFill>
                <a:latin typeface="微软雅黑" panose="020B0503020204020204" pitchFamily="34" charset="-122"/>
                <a:ea typeface="微软雅黑" panose="020B0503020204020204" pitchFamily="34" charset="-122"/>
                <a:sym typeface="微软雅黑" panose="020B0503020204020204" pitchFamily="34" charset="-122"/>
              </a:rPr>
              <a:t>The summary</a:t>
            </a:r>
            <a:endParaRPr lang="zh-CN" altLang="en-US" sz="1600">
              <a:solidFill>
                <a:srgbClr val="024FA3"/>
              </a:solidFill>
              <a:latin typeface="微软雅黑" panose="020B0503020204020204" pitchFamily="34" charset="-122"/>
              <a:ea typeface="微软雅黑" panose="020B0503020204020204" pitchFamily="34" charset="-122"/>
              <a:sym typeface="微软雅黑" panose="020B0503020204020204" pitchFamily="34" charset="-122"/>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直接连接符 12"/>
          <p:cNvSpPr>
            <a:spLocks noChangeShapeType="1"/>
          </p:cNvSpPr>
          <p:nvPr/>
        </p:nvSpPr>
        <p:spPr bwMode="auto">
          <a:xfrm flipH="1" flipV="1">
            <a:off x="11299825" y="4763"/>
            <a:ext cx="1588" cy="792162"/>
          </a:xfrm>
          <a:prstGeom prst="line">
            <a:avLst/>
          </a:prstGeom>
          <a:noFill/>
          <a:ln w="28575">
            <a:solidFill>
              <a:srgbClr val="024FA3"/>
            </a:solidFill>
            <a:bevel/>
          </a:ln>
          <a:extLst>
            <a:ext uri="{909E8E84-426E-40DD-AFC4-6F175D3DCCD1}">
              <a14:hiddenFill xmlns:a14="http://schemas.microsoft.com/office/drawing/2010/main">
                <a:noFill/>
              </a14:hiddenFill>
            </a:ext>
          </a:extLst>
        </p:spPr>
        <p:txBody>
          <a:bodyPr/>
          <a:lstStyle/>
          <a:p>
            <a:endParaRPr lang="zh-CN" altLang="en-US"/>
          </a:p>
        </p:txBody>
      </p:sp>
      <p:grpSp>
        <p:nvGrpSpPr>
          <p:cNvPr id="16388" name="Group 4"/>
          <p:cNvGrpSpPr/>
          <p:nvPr/>
        </p:nvGrpSpPr>
        <p:grpSpPr bwMode="auto">
          <a:xfrm flipH="1">
            <a:off x="11577638" y="98425"/>
            <a:ext cx="614362" cy="685800"/>
            <a:chOff x="0" y="0"/>
            <a:chExt cx="1409701" cy="1574801"/>
          </a:xfrm>
        </p:grpSpPr>
        <p:sp>
          <p:nvSpPr>
            <p:cNvPr id="16431" name="Freeform 107"/>
            <p:cNvSpPr>
              <a:spLocks noChangeArrowheads="1"/>
            </p:cNvSpPr>
            <p:nvPr/>
          </p:nvSpPr>
          <p:spPr bwMode="auto">
            <a:xfrm>
              <a:off x="0" y="17463"/>
              <a:ext cx="1409700" cy="1557338"/>
            </a:xfrm>
            <a:custGeom>
              <a:avLst/>
              <a:gdLst>
                <a:gd name="T0" fmla="*/ 2147483647 w 376"/>
                <a:gd name="T1" fmla="*/ 0 h 415"/>
                <a:gd name="T2" fmla="*/ 0 w 376"/>
                <a:gd name="T3" fmla="*/ 2147483647 h 415"/>
                <a:gd name="T4" fmla="*/ 0 w 376"/>
                <a:gd name="T5" fmla="*/ 2147483647 h 415"/>
                <a:gd name="T6" fmla="*/ 562260345 w 376"/>
                <a:gd name="T7" fmla="*/ 2147483647 h 415"/>
                <a:gd name="T8" fmla="*/ 2147483647 w 376"/>
                <a:gd name="T9" fmla="*/ 2147483647 h 415"/>
                <a:gd name="T10" fmla="*/ 2147483647 w 376"/>
                <a:gd name="T11" fmla="*/ 2147483647 h 415"/>
                <a:gd name="T12" fmla="*/ 2147483647 w 376"/>
                <a:gd name="T13" fmla="*/ 2147483647 h 415"/>
                <a:gd name="T14" fmla="*/ 2147483647 w 376"/>
                <a:gd name="T15" fmla="*/ 2147483647 h 415"/>
                <a:gd name="T16" fmla="*/ 2147483647 w 376"/>
                <a:gd name="T17" fmla="*/ 2147483647 h 415"/>
                <a:gd name="T18" fmla="*/ 2147483647 w 376"/>
                <a:gd name="T19" fmla="*/ 2147483647 h 415"/>
                <a:gd name="T20" fmla="*/ 2147483647 w 376"/>
                <a:gd name="T21" fmla="*/ 2147483647 h 415"/>
                <a:gd name="T22" fmla="*/ 2147483647 w 376"/>
                <a:gd name="T23" fmla="*/ 2147483647 h 415"/>
                <a:gd name="T24" fmla="*/ 2147483647 w 376"/>
                <a:gd name="T25" fmla="*/ 2147483647 h 415"/>
                <a:gd name="T26" fmla="*/ 2147483647 w 376"/>
                <a:gd name="T27" fmla="*/ 1957420009 h 415"/>
                <a:gd name="T28" fmla="*/ 2147483647 w 376"/>
                <a:gd name="T29" fmla="*/ 1844762553 h 415"/>
                <a:gd name="T30" fmla="*/ 2147483647 w 376"/>
                <a:gd name="T31" fmla="*/ 154904471 h 415"/>
                <a:gd name="T32" fmla="*/ 2147483647 w 376"/>
                <a:gd name="T33" fmla="*/ 0 h 415"/>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376"/>
                <a:gd name="T52" fmla="*/ 0 h 415"/>
                <a:gd name="T53" fmla="*/ 376 w 376"/>
                <a:gd name="T54" fmla="*/ 415 h 415"/>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376" h="415">
                  <a:moveTo>
                    <a:pt x="157" y="0"/>
                  </a:moveTo>
                  <a:cubicBezTo>
                    <a:pt x="0" y="157"/>
                    <a:pt x="0" y="157"/>
                    <a:pt x="0" y="157"/>
                  </a:cubicBezTo>
                  <a:cubicBezTo>
                    <a:pt x="0" y="375"/>
                    <a:pt x="0" y="375"/>
                    <a:pt x="0" y="375"/>
                  </a:cubicBezTo>
                  <a:cubicBezTo>
                    <a:pt x="0" y="397"/>
                    <a:pt x="18" y="415"/>
                    <a:pt x="40" y="415"/>
                  </a:cubicBezTo>
                  <a:cubicBezTo>
                    <a:pt x="234" y="415"/>
                    <a:pt x="234" y="415"/>
                    <a:pt x="234" y="415"/>
                  </a:cubicBezTo>
                  <a:cubicBezTo>
                    <a:pt x="372" y="278"/>
                    <a:pt x="372" y="278"/>
                    <a:pt x="372" y="278"/>
                  </a:cubicBezTo>
                  <a:cubicBezTo>
                    <a:pt x="369" y="254"/>
                    <a:pt x="369" y="254"/>
                    <a:pt x="369" y="254"/>
                  </a:cubicBezTo>
                  <a:cubicBezTo>
                    <a:pt x="350" y="261"/>
                    <a:pt x="350" y="261"/>
                    <a:pt x="350" y="261"/>
                  </a:cubicBezTo>
                  <a:cubicBezTo>
                    <a:pt x="376" y="235"/>
                    <a:pt x="376" y="235"/>
                    <a:pt x="376" y="235"/>
                  </a:cubicBezTo>
                  <a:cubicBezTo>
                    <a:pt x="371" y="224"/>
                    <a:pt x="371" y="224"/>
                    <a:pt x="371" y="224"/>
                  </a:cubicBezTo>
                  <a:cubicBezTo>
                    <a:pt x="351" y="212"/>
                    <a:pt x="351" y="212"/>
                    <a:pt x="351" y="212"/>
                  </a:cubicBezTo>
                  <a:cubicBezTo>
                    <a:pt x="376" y="187"/>
                    <a:pt x="376" y="187"/>
                    <a:pt x="376" y="187"/>
                  </a:cubicBezTo>
                  <a:cubicBezTo>
                    <a:pt x="345" y="170"/>
                    <a:pt x="345" y="170"/>
                    <a:pt x="345" y="170"/>
                  </a:cubicBezTo>
                  <a:cubicBezTo>
                    <a:pt x="376" y="139"/>
                    <a:pt x="376" y="139"/>
                    <a:pt x="376" y="139"/>
                  </a:cubicBezTo>
                  <a:cubicBezTo>
                    <a:pt x="368" y="131"/>
                    <a:pt x="368" y="131"/>
                    <a:pt x="368" y="131"/>
                  </a:cubicBezTo>
                  <a:cubicBezTo>
                    <a:pt x="351" y="11"/>
                    <a:pt x="351" y="11"/>
                    <a:pt x="351" y="11"/>
                  </a:cubicBezTo>
                  <a:cubicBezTo>
                    <a:pt x="157" y="0"/>
                    <a:pt x="157" y="0"/>
                    <a:pt x="157" y="0"/>
                  </a:cubicBezTo>
                </a:path>
              </a:pathLst>
            </a:custGeom>
            <a:solidFill>
              <a:srgbClr val="3B87D5"/>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sp>
          <p:nvSpPr>
            <p:cNvPr id="16432" name="Freeform 108"/>
            <p:cNvSpPr>
              <a:spLocks noChangeArrowheads="1"/>
            </p:cNvSpPr>
            <p:nvPr/>
          </p:nvSpPr>
          <p:spPr bwMode="auto">
            <a:xfrm>
              <a:off x="1290638" y="958851"/>
              <a:ext cx="119063" cy="120650"/>
            </a:xfrm>
            <a:custGeom>
              <a:avLst/>
              <a:gdLst>
                <a:gd name="T0" fmla="*/ 0 w 32"/>
                <a:gd name="T1" fmla="*/ 454888203 h 32"/>
                <a:gd name="T2" fmla="*/ 221501829 w 32"/>
                <a:gd name="T3" fmla="*/ 454888203 h 32"/>
                <a:gd name="T4" fmla="*/ 442999937 w 32"/>
                <a:gd name="T5" fmla="*/ 227444102 h 32"/>
                <a:gd name="T6" fmla="*/ 442999937 w 32"/>
                <a:gd name="T7" fmla="*/ 0 h 32"/>
                <a:gd name="T8" fmla="*/ 0 w 32"/>
                <a:gd name="T9" fmla="*/ 0 h 32"/>
                <a:gd name="T10" fmla="*/ 0 w 32"/>
                <a:gd name="T11" fmla="*/ 454888203 h 32"/>
                <a:gd name="T12" fmla="*/ 0 60000 65536"/>
                <a:gd name="T13" fmla="*/ 0 60000 65536"/>
                <a:gd name="T14" fmla="*/ 0 60000 65536"/>
                <a:gd name="T15" fmla="*/ 0 60000 65536"/>
                <a:gd name="T16" fmla="*/ 0 60000 65536"/>
                <a:gd name="T17" fmla="*/ 0 60000 65536"/>
                <a:gd name="T18" fmla="*/ 0 w 32"/>
                <a:gd name="T19" fmla="*/ 0 h 32"/>
                <a:gd name="T20" fmla="*/ 32 w 32"/>
                <a:gd name="T21" fmla="*/ 32 h 32"/>
              </a:gdLst>
              <a:ahLst/>
              <a:cxnLst>
                <a:cxn ang="T12">
                  <a:pos x="T0" y="T1"/>
                </a:cxn>
                <a:cxn ang="T13">
                  <a:pos x="T2" y="T3"/>
                </a:cxn>
                <a:cxn ang="T14">
                  <a:pos x="T4" y="T5"/>
                </a:cxn>
                <a:cxn ang="T15">
                  <a:pos x="T6" y="T7"/>
                </a:cxn>
                <a:cxn ang="T16">
                  <a:pos x="T8" y="T9"/>
                </a:cxn>
                <a:cxn ang="T17">
                  <a:pos x="T10" y="T11"/>
                </a:cxn>
              </a:cxnLst>
              <a:rect l="T18" t="T19" r="T20" b="T21"/>
              <a:pathLst>
                <a:path w="32" h="32">
                  <a:moveTo>
                    <a:pt x="0" y="32"/>
                  </a:moveTo>
                  <a:cubicBezTo>
                    <a:pt x="16" y="32"/>
                    <a:pt x="16" y="32"/>
                    <a:pt x="16" y="32"/>
                  </a:cubicBezTo>
                  <a:cubicBezTo>
                    <a:pt x="25" y="32"/>
                    <a:pt x="32" y="25"/>
                    <a:pt x="32" y="16"/>
                  </a:cubicBezTo>
                  <a:cubicBezTo>
                    <a:pt x="32" y="0"/>
                    <a:pt x="32" y="0"/>
                    <a:pt x="32" y="0"/>
                  </a:cubicBezTo>
                  <a:cubicBezTo>
                    <a:pt x="0" y="0"/>
                    <a:pt x="0" y="0"/>
                    <a:pt x="0" y="0"/>
                  </a:cubicBezTo>
                  <a:lnTo>
                    <a:pt x="0" y="32"/>
                  </a:lnTo>
                  <a:close/>
                </a:path>
              </a:pathLst>
            </a:custGeom>
            <a:solidFill>
              <a:srgbClr val="FFFFFF"/>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sp>
          <p:nvSpPr>
            <p:cNvPr id="16433" name="Freeform 109"/>
            <p:cNvSpPr>
              <a:spLocks noEditPoints="1" noChangeArrowheads="1"/>
            </p:cNvSpPr>
            <p:nvPr/>
          </p:nvSpPr>
          <p:spPr bwMode="auto">
            <a:xfrm>
              <a:off x="569913" y="0"/>
              <a:ext cx="839788" cy="1079501"/>
            </a:xfrm>
            <a:custGeom>
              <a:avLst/>
              <a:gdLst>
                <a:gd name="T0" fmla="*/ 2147483647 w 224"/>
                <a:gd name="T1" fmla="*/ 0 h 288"/>
                <a:gd name="T2" fmla="*/ 224886978 w 224"/>
                <a:gd name="T3" fmla="*/ 0 h 288"/>
                <a:gd name="T4" fmla="*/ 0 w 224"/>
                <a:gd name="T5" fmla="*/ 224791090 h 288"/>
                <a:gd name="T6" fmla="*/ 0 w 224"/>
                <a:gd name="T7" fmla="*/ 2147483647 h 288"/>
                <a:gd name="T8" fmla="*/ 224886978 w 224"/>
                <a:gd name="T9" fmla="*/ 2147483647 h 288"/>
                <a:gd name="T10" fmla="*/ 2147483647 w 224"/>
                <a:gd name="T11" fmla="*/ 2147483647 h 288"/>
                <a:gd name="T12" fmla="*/ 2147483647 w 224"/>
                <a:gd name="T13" fmla="*/ 2023131056 h 288"/>
                <a:gd name="T14" fmla="*/ 2147483647 w 224"/>
                <a:gd name="T15" fmla="*/ 2023131056 h 288"/>
                <a:gd name="T16" fmla="*/ 2147483647 w 224"/>
                <a:gd name="T17" fmla="*/ 224791090 h 288"/>
                <a:gd name="T18" fmla="*/ 2147483647 w 224"/>
                <a:gd name="T19" fmla="*/ 0 h 288"/>
                <a:gd name="T20" fmla="*/ 2147483647 w 224"/>
                <a:gd name="T21" fmla="*/ 1461149583 h 288"/>
                <a:gd name="T22" fmla="*/ 787102550 w 224"/>
                <a:gd name="T23" fmla="*/ 1461149583 h 288"/>
                <a:gd name="T24" fmla="*/ 787102550 w 224"/>
                <a:gd name="T25" fmla="*/ 1236358493 h 288"/>
                <a:gd name="T26" fmla="*/ 2147483647 w 224"/>
                <a:gd name="T27" fmla="*/ 1236358493 h 288"/>
                <a:gd name="T28" fmla="*/ 2147483647 w 224"/>
                <a:gd name="T29" fmla="*/ 1461149583 h 288"/>
                <a:gd name="T30" fmla="*/ 2147483647 w 224"/>
                <a:gd name="T31" fmla="*/ 1011563654 h 288"/>
                <a:gd name="T32" fmla="*/ 787102550 w 224"/>
                <a:gd name="T33" fmla="*/ 1011563654 h 288"/>
                <a:gd name="T34" fmla="*/ 787102550 w 224"/>
                <a:gd name="T35" fmla="*/ 786772564 h 288"/>
                <a:gd name="T36" fmla="*/ 2147483647 w 224"/>
                <a:gd name="T37" fmla="*/ 786772564 h 288"/>
                <a:gd name="T38" fmla="*/ 2147483647 w 224"/>
                <a:gd name="T39" fmla="*/ 1011563654 h 288"/>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224"/>
                <a:gd name="T61" fmla="*/ 0 h 288"/>
                <a:gd name="T62" fmla="*/ 224 w 224"/>
                <a:gd name="T63" fmla="*/ 288 h 288"/>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224" h="288">
                  <a:moveTo>
                    <a:pt x="208" y="0"/>
                  </a:moveTo>
                  <a:cubicBezTo>
                    <a:pt x="16" y="0"/>
                    <a:pt x="16" y="0"/>
                    <a:pt x="16" y="0"/>
                  </a:cubicBezTo>
                  <a:cubicBezTo>
                    <a:pt x="7" y="0"/>
                    <a:pt x="0" y="7"/>
                    <a:pt x="0" y="16"/>
                  </a:cubicBezTo>
                  <a:cubicBezTo>
                    <a:pt x="0" y="272"/>
                    <a:pt x="0" y="272"/>
                    <a:pt x="0" y="272"/>
                  </a:cubicBezTo>
                  <a:cubicBezTo>
                    <a:pt x="0" y="281"/>
                    <a:pt x="7" y="288"/>
                    <a:pt x="16" y="288"/>
                  </a:cubicBezTo>
                  <a:cubicBezTo>
                    <a:pt x="176" y="288"/>
                    <a:pt x="176" y="288"/>
                    <a:pt x="176" y="288"/>
                  </a:cubicBezTo>
                  <a:cubicBezTo>
                    <a:pt x="176" y="144"/>
                    <a:pt x="176" y="144"/>
                    <a:pt x="176" y="144"/>
                  </a:cubicBezTo>
                  <a:cubicBezTo>
                    <a:pt x="224" y="144"/>
                    <a:pt x="224" y="144"/>
                    <a:pt x="224" y="144"/>
                  </a:cubicBezTo>
                  <a:cubicBezTo>
                    <a:pt x="224" y="16"/>
                    <a:pt x="224" y="16"/>
                    <a:pt x="224" y="16"/>
                  </a:cubicBezTo>
                  <a:cubicBezTo>
                    <a:pt x="224" y="7"/>
                    <a:pt x="217" y="0"/>
                    <a:pt x="208" y="0"/>
                  </a:cubicBezTo>
                  <a:close/>
                  <a:moveTo>
                    <a:pt x="168" y="104"/>
                  </a:moveTo>
                  <a:cubicBezTo>
                    <a:pt x="56" y="104"/>
                    <a:pt x="56" y="104"/>
                    <a:pt x="56" y="104"/>
                  </a:cubicBezTo>
                  <a:cubicBezTo>
                    <a:pt x="56" y="88"/>
                    <a:pt x="56" y="88"/>
                    <a:pt x="56" y="88"/>
                  </a:cubicBezTo>
                  <a:cubicBezTo>
                    <a:pt x="168" y="88"/>
                    <a:pt x="168" y="88"/>
                    <a:pt x="168" y="88"/>
                  </a:cubicBezTo>
                  <a:lnTo>
                    <a:pt x="168" y="104"/>
                  </a:lnTo>
                  <a:close/>
                  <a:moveTo>
                    <a:pt x="168" y="72"/>
                  </a:moveTo>
                  <a:cubicBezTo>
                    <a:pt x="56" y="72"/>
                    <a:pt x="56" y="72"/>
                    <a:pt x="56" y="72"/>
                  </a:cubicBezTo>
                  <a:cubicBezTo>
                    <a:pt x="56" y="56"/>
                    <a:pt x="56" y="56"/>
                    <a:pt x="56" y="56"/>
                  </a:cubicBezTo>
                  <a:cubicBezTo>
                    <a:pt x="168" y="56"/>
                    <a:pt x="168" y="56"/>
                    <a:pt x="168" y="56"/>
                  </a:cubicBezTo>
                  <a:lnTo>
                    <a:pt x="168" y="72"/>
                  </a:lnTo>
                  <a:close/>
                </a:path>
              </a:pathLst>
            </a:custGeom>
            <a:solidFill>
              <a:srgbClr val="FFFFFF"/>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sp>
          <p:nvSpPr>
            <p:cNvPr id="16434" name="Rectangle 110"/>
            <p:cNvSpPr>
              <a:spLocks noChangeArrowheads="1"/>
            </p:cNvSpPr>
            <p:nvPr/>
          </p:nvSpPr>
          <p:spPr bwMode="auto">
            <a:xfrm>
              <a:off x="1290638" y="600076"/>
              <a:ext cx="119063" cy="119063"/>
            </a:xfrm>
            <a:prstGeom prst="rect">
              <a:avLst/>
            </a:prstGeom>
            <a:solidFill>
              <a:srgbClr val="FFFFFF"/>
            </a:solidFill>
            <a:ln>
              <a:noFill/>
            </a:ln>
            <a:extLst>
              <a:ext uri="{91240B29-F687-4F45-9708-019B960494DF}">
                <a14:hiddenLine xmlns:a14="http://schemas.microsoft.com/office/drawing/2010/main" w="9525">
                  <a:solidFill>
                    <a:srgbClr val="000000"/>
                  </a:solidFill>
                  <a:bevel/>
                </a14:hiddenLine>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endParaRPr lang="zh-CN" altLang="zh-CN">
                <a:solidFill>
                  <a:srgbClr val="000000"/>
                </a:solidFill>
                <a:latin typeface="Calibri" panose="020F0502020204030204" pitchFamily="34" charset="0"/>
                <a:sym typeface="Calibri" panose="020F0502020204030204" pitchFamily="34" charset="0"/>
              </a:endParaRPr>
            </a:p>
          </p:txBody>
        </p:sp>
        <p:sp>
          <p:nvSpPr>
            <p:cNvPr id="16435" name="Rectangle 111"/>
            <p:cNvSpPr>
              <a:spLocks noChangeArrowheads="1"/>
            </p:cNvSpPr>
            <p:nvPr/>
          </p:nvSpPr>
          <p:spPr bwMode="auto">
            <a:xfrm>
              <a:off x="1290638" y="779463"/>
              <a:ext cx="119063" cy="120650"/>
            </a:xfrm>
            <a:prstGeom prst="rect">
              <a:avLst/>
            </a:prstGeom>
            <a:solidFill>
              <a:srgbClr val="FFFFFF"/>
            </a:solidFill>
            <a:ln>
              <a:noFill/>
            </a:ln>
            <a:extLst>
              <a:ext uri="{91240B29-F687-4F45-9708-019B960494DF}">
                <a14:hiddenLine xmlns:a14="http://schemas.microsoft.com/office/drawing/2010/main" w="9525">
                  <a:solidFill>
                    <a:srgbClr val="000000"/>
                  </a:solidFill>
                  <a:bevel/>
                </a14:hiddenLine>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endParaRPr lang="zh-CN" altLang="zh-CN">
                <a:solidFill>
                  <a:srgbClr val="000000"/>
                </a:solidFill>
                <a:latin typeface="Calibri" panose="020F0502020204030204" pitchFamily="34" charset="0"/>
                <a:sym typeface="Calibri" panose="020F0502020204030204" pitchFamily="34" charset="0"/>
              </a:endParaRPr>
            </a:p>
          </p:txBody>
        </p:sp>
      </p:grpSp>
      <p:grpSp>
        <p:nvGrpSpPr>
          <p:cNvPr id="16389" name="Group 10"/>
          <p:cNvGrpSpPr/>
          <p:nvPr/>
        </p:nvGrpSpPr>
        <p:grpSpPr bwMode="auto">
          <a:xfrm>
            <a:off x="9507538" y="47625"/>
            <a:ext cx="1720850" cy="735013"/>
            <a:chOff x="0" y="0"/>
            <a:chExt cx="1721056" cy="735864"/>
          </a:xfrm>
        </p:grpSpPr>
        <p:sp>
          <p:nvSpPr>
            <p:cNvPr id="16429" name="文本框 10"/>
            <p:cNvSpPr>
              <a:spLocks noChangeArrowheads="1"/>
            </p:cNvSpPr>
            <p:nvPr/>
          </p:nvSpPr>
          <p:spPr bwMode="auto">
            <a:xfrm>
              <a:off x="0" y="0"/>
              <a:ext cx="1721056"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r" eaLnBrk="1" hangingPunct="1"/>
              <a:r>
                <a:rPr lang="zh-CN" altLang="en-US" sz="2800" b="1">
                  <a:solidFill>
                    <a:srgbClr val="024FA3"/>
                  </a:solidFill>
                  <a:latin typeface="微软雅黑" panose="020B0503020204020204" pitchFamily="34" charset="-122"/>
                  <a:ea typeface="微软雅黑" panose="020B0503020204020204" pitchFamily="34" charset="-122"/>
                </a:rPr>
                <a:t>论题总结</a:t>
              </a:r>
            </a:p>
          </p:txBody>
        </p:sp>
        <p:sp>
          <p:nvSpPr>
            <p:cNvPr id="16430" name="矩形 26"/>
            <p:cNvSpPr>
              <a:spLocks noChangeArrowheads="1"/>
            </p:cNvSpPr>
            <p:nvPr/>
          </p:nvSpPr>
          <p:spPr bwMode="auto">
            <a:xfrm>
              <a:off x="366390" y="428087"/>
              <a:ext cx="1354666"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r" eaLnBrk="1" hangingPunct="1"/>
              <a:r>
                <a:rPr lang="en-US" altLang="zh-CN" sz="1400">
                  <a:solidFill>
                    <a:srgbClr val="024FA3"/>
                  </a:solidFill>
                  <a:latin typeface="微软雅黑" panose="020B0503020204020204" pitchFamily="34" charset="-122"/>
                  <a:ea typeface="微软雅黑" panose="020B0503020204020204" pitchFamily="34" charset="-122"/>
                  <a:sym typeface="微软雅黑" panose="020B0503020204020204" pitchFamily="34" charset="-122"/>
                </a:rPr>
                <a:t>The summary</a:t>
              </a:r>
            </a:p>
          </p:txBody>
        </p:sp>
      </p:grpSp>
      <p:grpSp>
        <p:nvGrpSpPr>
          <p:cNvPr id="19469" name="Group 13"/>
          <p:cNvGrpSpPr/>
          <p:nvPr/>
        </p:nvGrpSpPr>
        <p:grpSpPr bwMode="auto">
          <a:xfrm>
            <a:off x="2505075" y="688975"/>
            <a:ext cx="7248525" cy="5797550"/>
            <a:chOff x="0" y="0"/>
            <a:chExt cx="6119812" cy="4895850"/>
          </a:xfrm>
        </p:grpSpPr>
        <p:sp>
          <p:nvSpPr>
            <p:cNvPr id="16397" name="Freeform 5"/>
            <p:cNvSpPr>
              <a:spLocks noChangeArrowheads="1"/>
            </p:cNvSpPr>
            <p:nvPr/>
          </p:nvSpPr>
          <p:spPr bwMode="auto">
            <a:xfrm>
              <a:off x="3567112" y="4613275"/>
              <a:ext cx="336550" cy="282575"/>
            </a:xfrm>
            <a:custGeom>
              <a:avLst/>
              <a:gdLst>
                <a:gd name="T0" fmla="*/ 2147483647 w 177"/>
                <a:gd name="T1" fmla="*/ 2147483647 h 161"/>
                <a:gd name="T2" fmla="*/ 2147483647 w 177"/>
                <a:gd name="T3" fmla="*/ 2147483647 h 161"/>
                <a:gd name="T4" fmla="*/ 2147483647 w 177"/>
                <a:gd name="T5" fmla="*/ 2147483647 h 161"/>
                <a:gd name="T6" fmla="*/ 2147483647 w 177"/>
                <a:gd name="T7" fmla="*/ 2147483647 h 161"/>
                <a:gd name="T8" fmla="*/ 2147483647 w 177"/>
                <a:gd name="T9" fmla="*/ 0 h 161"/>
                <a:gd name="T10" fmla="*/ 2147483647 w 177"/>
                <a:gd name="T11" fmla="*/ 2147483647 h 161"/>
                <a:gd name="T12" fmla="*/ 2147483647 w 177"/>
                <a:gd name="T13" fmla="*/ 0 h 161"/>
                <a:gd name="T14" fmla="*/ 2147483647 w 177"/>
                <a:gd name="T15" fmla="*/ 2147483647 h 161"/>
                <a:gd name="T16" fmla="*/ 2147483647 w 177"/>
                <a:gd name="T17" fmla="*/ 2147483647 h 161"/>
                <a:gd name="T18" fmla="*/ 2147483647 w 177"/>
                <a:gd name="T19" fmla="*/ 2147483647 h 161"/>
                <a:gd name="T20" fmla="*/ 2147483647 w 177"/>
                <a:gd name="T21" fmla="*/ 2147483647 h 161"/>
                <a:gd name="T22" fmla="*/ 2147483647 w 177"/>
                <a:gd name="T23" fmla="*/ 2147483647 h 161"/>
                <a:gd name="T24" fmla="*/ 2147483647 w 177"/>
                <a:gd name="T25" fmla="*/ 2147483647 h 161"/>
                <a:gd name="T26" fmla="*/ 2147483647 w 177"/>
                <a:gd name="T27" fmla="*/ 2147483647 h 161"/>
                <a:gd name="T28" fmla="*/ 2147483647 w 177"/>
                <a:gd name="T29" fmla="*/ 2147483647 h 161"/>
                <a:gd name="T30" fmla="*/ 2147483647 w 177"/>
                <a:gd name="T31" fmla="*/ 2147483647 h 161"/>
                <a:gd name="T32" fmla="*/ 2147483647 w 177"/>
                <a:gd name="T33" fmla="*/ 2147483647 h 161"/>
                <a:gd name="T34" fmla="*/ 2147483647 w 177"/>
                <a:gd name="T35" fmla="*/ 2147483647 h 161"/>
                <a:gd name="T36" fmla="*/ 0 w 177"/>
                <a:gd name="T37" fmla="*/ 2147483647 h 161"/>
                <a:gd name="T38" fmla="*/ 0 w 177"/>
                <a:gd name="T39" fmla="*/ 2147483647 h 161"/>
                <a:gd name="T40" fmla="*/ 2147483647 w 177"/>
                <a:gd name="T41" fmla="*/ 2147483647 h 161"/>
                <a:gd name="T42" fmla="*/ 2147483647 w 177"/>
                <a:gd name="T43" fmla="*/ 2147483647 h 161"/>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77"/>
                <a:gd name="T67" fmla="*/ 0 h 161"/>
                <a:gd name="T68" fmla="*/ 177 w 177"/>
                <a:gd name="T69" fmla="*/ 161 h 161"/>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77" h="161">
                  <a:moveTo>
                    <a:pt x="48" y="16"/>
                  </a:moveTo>
                  <a:lnTo>
                    <a:pt x="64" y="16"/>
                  </a:lnTo>
                  <a:lnTo>
                    <a:pt x="80" y="8"/>
                  </a:lnTo>
                  <a:lnTo>
                    <a:pt x="96" y="16"/>
                  </a:lnTo>
                  <a:lnTo>
                    <a:pt x="120" y="0"/>
                  </a:lnTo>
                  <a:lnTo>
                    <a:pt x="152" y="8"/>
                  </a:lnTo>
                  <a:lnTo>
                    <a:pt x="168" y="0"/>
                  </a:lnTo>
                  <a:lnTo>
                    <a:pt x="176" y="32"/>
                  </a:lnTo>
                  <a:lnTo>
                    <a:pt x="152" y="48"/>
                  </a:lnTo>
                  <a:lnTo>
                    <a:pt x="144" y="104"/>
                  </a:lnTo>
                  <a:lnTo>
                    <a:pt x="128" y="120"/>
                  </a:lnTo>
                  <a:lnTo>
                    <a:pt x="128" y="144"/>
                  </a:lnTo>
                  <a:lnTo>
                    <a:pt x="104" y="136"/>
                  </a:lnTo>
                  <a:lnTo>
                    <a:pt x="96" y="144"/>
                  </a:lnTo>
                  <a:lnTo>
                    <a:pt x="96" y="160"/>
                  </a:lnTo>
                  <a:lnTo>
                    <a:pt x="80" y="160"/>
                  </a:lnTo>
                  <a:lnTo>
                    <a:pt x="48" y="144"/>
                  </a:lnTo>
                  <a:lnTo>
                    <a:pt x="8" y="136"/>
                  </a:lnTo>
                  <a:lnTo>
                    <a:pt x="0" y="88"/>
                  </a:lnTo>
                  <a:lnTo>
                    <a:pt x="0" y="64"/>
                  </a:lnTo>
                  <a:lnTo>
                    <a:pt x="40" y="32"/>
                  </a:lnTo>
                  <a:lnTo>
                    <a:pt x="48" y="16"/>
                  </a:lnTo>
                </a:path>
              </a:pathLst>
            </a:custGeom>
            <a:solidFill>
              <a:srgbClr val="FFFFFF">
                <a:alpha val="69019"/>
              </a:srgbClr>
            </a:solidFill>
            <a:ln w="3175" cap="rnd" cmpd="sng">
              <a:solidFill>
                <a:schemeClr val="tx1"/>
              </a:solidFill>
              <a:prstDash val="sysDash"/>
              <a:miter lim="800000"/>
            </a:ln>
          </p:spPr>
          <p:txBody>
            <a:bodyPr/>
            <a:lstStyle/>
            <a:p>
              <a:endParaRPr lang="zh-CN" altLang="en-US"/>
            </a:p>
          </p:txBody>
        </p:sp>
        <p:sp>
          <p:nvSpPr>
            <p:cNvPr id="16398" name="Freeform 7"/>
            <p:cNvSpPr>
              <a:spLocks noChangeArrowheads="1"/>
            </p:cNvSpPr>
            <p:nvPr/>
          </p:nvSpPr>
          <p:spPr bwMode="auto">
            <a:xfrm>
              <a:off x="4776787" y="0"/>
              <a:ext cx="1343025" cy="1225550"/>
            </a:xfrm>
            <a:custGeom>
              <a:avLst/>
              <a:gdLst>
                <a:gd name="T0" fmla="*/ 2147483647 w 705"/>
                <a:gd name="T1" fmla="*/ 2147483647 h 697"/>
                <a:gd name="T2" fmla="*/ 2147483647 w 705"/>
                <a:gd name="T3" fmla="*/ 2147483647 h 697"/>
                <a:gd name="T4" fmla="*/ 2147483647 w 705"/>
                <a:gd name="T5" fmla="*/ 2147483647 h 697"/>
                <a:gd name="T6" fmla="*/ 2147483647 w 705"/>
                <a:gd name="T7" fmla="*/ 2147483647 h 697"/>
                <a:gd name="T8" fmla="*/ 2147483647 w 705"/>
                <a:gd name="T9" fmla="*/ 2147483647 h 697"/>
                <a:gd name="T10" fmla="*/ 2147483647 w 705"/>
                <a:gd name="T11" fmla="*/ 2147483647 h 697"/>
                <a:gd name="T12" fmla="*/ 2147483647 w 705"/>
                <a:gd name="T13" fmla="*/ 2147483647 h 697"/>
                <a:gd name="T14" fmla="*/ 2147483647 w 705"/>
                <a:gd name="T15" fmla="*/ 2147483647 h 697"/>
                <a:gd name="T16" fmla="*/ 2147483647 w 705"/>
                <a:gd name="T17" fmla="*/ 2147483647 h 697"/>
                <a:gd name="T18" fmla="*/ 2147483647 w 705"/>
                <a:gd name="T19" fmla="*/ 2147483647 h 697"/>
                <a:gd name="T20" fmla="*/ 2147483647 w 705"/>
                <a:gd name="T21" fmla="*/ 2147483647 h 697"/>
                <a:gd name="T22" fmla="*/ 2147483647 w 705"/>
                <a:gd name="T23" fmla="*/ 2147483647 h 697"/>
                <a:gd name="T24" fmla="*/ 2147483647 w 705"/>
                <a:gd name="T25" fmla="*/ 2147483647 h 697"/>
                <a:gd name="T26" fmla="*/ 2147483647 w 705"/>
                <a:gd name="T27" fmla="*/ 2147483647 h 697"/>
                <a:gd name="T28" fmla="*/ 2147483647 w 705"/>
                <a:gd name="T29" fmla="*/ 2147483647 h 697"/>
                <a:gd name="T30" fmla="*/ 2147483647 w 705"/>
                <a:gd name="T31" fmla="*/ 2147483647 h 697"/>
                <a:gd name="T32" fmla="*/ 2147483647 w 705"/>
                <a:gd name="T33" fmla="*/ 2147483647 h 697"/>
                <a:gd name="T34" fmla="*/ 2147483647 w 705"/>
                <a:gd name="T35" fmla="*/ 2147483647 h 697"/>
                <a:gd name="T36" fmla="*/ 2147483647 w 705"/>
                <a:gd name="T37" fmla="*/ 2147483647 h 697"/>
                <a:gd name="T38" fmla="*/ 2147483647 w 705"/>
                <a:gd name="T39" fmla="*/ 2147483647 h 697"/>
                <a:gd name="T40" fmla="*/ 2147483647 w 705"/>
                <a:gd name="T41" fmla="*/ 2147483647 h 697"/>
                <a:gd name="T42" fmla="*/ 2147483647 w 705"/>
                <a:gd name="T43" fmla="*/ 2147483647 h 697"/>
                <a:gd name="T44" fmla="*/ 2147483647 w 705"/>
                <a:gd name="T45" fmla="*/ 2147483647 h 697"/>
                <a:gd name="T46" fmla="*/ 2147483647 w 705"/>
                <a:gd name="T47" fmla="*/ 2147483647 h 697"/>
                <a:gd name="T48" fmla="*/ 2147483647 w 705"/>
                <a:gd name="T49" fmla="*/ 2147483647 h 697"/>
                <a:gd name="T50" fmla="*/ 2147483647 w 705"/>
                <a:gd name="T51" fmla="*/ 2147483647 h 697"/>
                <a:gd name="T52" fmla="*/ 2147483647 w 705"/>
                <a:gd name="T53" fmla="*/ 2147483647 h 697"/>
                <a:gd name="T54" fmla="*/ 2147483647 w 705"/>
                <a:gd name="T55" fmla="*/ 2147483647 h 697"/>
                <a:gd name="T56" fmla="*/ 2147483647 w 705"/>
                <a:gd name="T57" fmla="*/ 2147483647 h 697"/>
                <a:gd name="T58" fmla="*/ 2147483647 w 705"/>
                <a:gd name="T59" fmla="*/ 2147483647 h 697"/>
                <a:gd name="T60" fmla="*/ 2147483647 w 705"/>
                <a:gd name="T61" fmla="*/ 2147483647 h 697"/>
                <a:gd name="T62" fmla="*/ 2147483647 w 705"/>
                <a:gd name="T63" fmla="*/ 2147483647 h 697"/>
                <a:gd name="T64" fmla="*/ 2147483647 w 705"/>
                <a:gd name="T65" fmla="*/ 2147483647 h 697"/>
                <a:gd name="T66" fmla="*/ 2147483647 w 705"/>
                <a:gd name="T67" fmla="*/ 2147483647 h 697"/>
                <a:gd name="T68" fmla="*/ 2147483647 w 705"/>
                <a:gd name="T69" fmla="*/ 2147483647 h 697"/>
                <a:gd name="T70" fmla="*/ 2147483647 w 705"/>
                <a:gd name="T71" fmla="*/ 2147483647 h 697"/>
                <a:gd name="T72" fmla="*/ 2147483647 w 705"/>
                <a:gd name="T73" fmla="*/ 2147483647 h 697"/>
                <a:gd name="T74" fmla="*/ 2147483647 w 705"/>
                <a:gd name="T75" fmla="*/ 2147483647 h 697"/>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705"/>
                <a:gd name="T115" fmla="*/ 0 h 697"/>
                <a:gd name="T116" fmla="*/ 705 w 705"/>
                <a:gd name="T117" fmla="*/ 697 h 697"/>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705" h="697">
                  <a:moveTo>
                    <a:pt x="8" y="32"/>
                  </a:moveTo>
                  <a:lnTo>
                    <a:pt x="16" y="64"/>
                  </a:lnTo>
                  <a:lnTo>
                    <a:pt x="0" y="96"/>
                  </a:lnTo>
                  <a:lnTo>
                    <a:pt x="32" y="104"/>
                  </a:lnTo>
                  <a:lnTo>
                    <a:pt x="48" y="88"/>
                  </a:lnTo>
                  <a:lnTo>
                    <a:pt x="72" y="104"/>
                  </a:lnTo>
                  <a:lnTo>
                    <a:pt x="88" y="152"/>
                  </a:lnTo>
                  <a:lnTo>
                    <a:pt x="104" y="176"/>
                  </a:lnTo>
                  <a:lnTo>
                    <a:pt x="144" y="160"/>
                  </a:lnTo>
                  <a:lnTo>
                    <a:pt x="160" y="160"/>
                  </a:lnTo>
                  <a:lnTo>
                    <a:pt x="192" y="128"/>
                  </a:lnTo>
                  <a:lnTo>
                    <a:pt x="232" y="168"/>
                  </a:lnTo>
                  <a:lnTo>
                    <a:pt x="208" y="248"/>
                  </a:lnTo>
                  <a:lnTo>
                    <a:pt x="216" y="312"/>
                  </a:lnTo>
                  <a:lnTo>
                    <a:pt x="192" y="336"/>
                  </a:lnTo>
                  <a:lnTo>
                    <a:pt x="192" y="392"/>
                  </a:lnTo>
                  <a:lnTo>
                    <a:pt x="176" y="368"/>
                  </a:lnTo>
                  <a:lnTo>
                    <a:pt x="104" y="464"/>
                  </a:lnTo>
                  <a:lnTo>
                    <a:pt x="128" y="504"/>
                  </a:lnTo>
                  <a:lnTo>
                    <a:pt x="152" y="488"/>
                  </a:lnTo>
                  <a:lnTo>
                    <a:pt x="160" y="504"/>
                  </a:lnTo>
                  <a:lnTo>
                    <a:pt x="136" y="520"/>
                  </a:lnTo>
                  <a:lnTo>
                    <a:pt x="136" y="544"/>
                  </a:lnTo>
                  <a:lnTo>
                    <a:pt x="176" y="544"/>
                  </a:lnTo>
                  <a:lnTo>
                    <a:pt x="192" y="536"/>
                  </a:lnTo>
                  <a:lnTo>
                    <a:pt x="192" y="576"/>
                  </a:lnTo>
                  <a:lnTo>
                    <a:pt x="232" y="600"/>
                  </a:lnTo>
                  <a:lnTo>
                    <a:pt x="288" y="584"/>
                  </a:lnTo>
                  <a:lnTo>
                    <a:pt x="288" y="608"/>
                  </a:lnTo>
                  <a:lnTo>
                    <a:pt x="320" y="592"/>
                  </a:lnTo>
                  <a:lnTo>
                    <a:pt x="368" y="640"/>
                  </a:lnTo>
                  <a:lnTo>
                    <a:pt x="384" y="640"/>
                  </a:lnTo>
                  <a:lnTo>
                    <a:pt x="400" y="672"/>
                  </a:lnTo>
                  <a:lnTo>
                    <a:pt x="424" y="664"/>
                  </a:lnTo>
                  <a:lnTo>
                    <a:pt x="424" y="632"/>
                  </a:lnTo>
                  <a:lnTo>
                    <a:pt x="432" y="624"/>
                  </a:lnTo>
                  <a:lnTo>
                    <a:pt x="432" y="664"/>
                  </a:lnTo>
                  <a:lnTo>
                    <a:pt x="480" y="696"/>
                  </a:lnTo>
                  <a:lnTo>
                    <a:pt x="488" y="672"/>
                  </a:lnTo>
                  <a:lnTo>
                    <a:pt x="496" y="680"/>
                  </a:lnTo>
                  <a:lnTo>
                    <a:pt x="528" y="648"/>
                  </a:lnTo>
                  <a:lnTo>
                    <a:pt x="552" y="680"/>
                  </a:lnTo>
                  <a:lnTo>
                    <a:pt x="600" y="680"/>
                  </a:lnTo>
                  <a:lnTo>
                    <a:pt x="592" y="632"/>
                  </a:lnTo>
                  <a:lnTo>
                    <a:pt x="568" y="576"/>
                  </a:lnTo>
                  <a:lnTo>
                    <a:pt x="600" y="528"/>
                  </a:lnTo>
                  <a:lnTo>
                    <a:pt x="632" y="520"/>
                  </a:lnTo>
                  <a:lnTo>
                    <a:pt x="664" y="536"/>
                  </a:lnTo>
                  <a:lnTo>
                    <a:pt x="688" y="424"/>
                  </a:lnTo>
                  <a:lnTo>
                    <a:pt x="680" y="344"/>
                  </a:lnTo>
                  <a:lnTo>
                    <a:pt x="696" y="328"/>
                  </a:lnTo>
                  <a:lnTo>
                    <a:pt x="696" y="296"/>
                  </a:lnTo>
                  <a:lnTo>
                    <a:pt x="680" y="288"/>
                  </a:lnTo>
                  <a:lnTo>
                    <a:pt x="704" y="256"/>
                  </a:lnTo>
                  <a:lnTo>
                    <a:pt x="680" y="256"/>
                  </a:lnTo>
                  <a:lnTo>
                    <a:pt x="608" y="320"/>
                  </a:lnTo>
                  <a:lnTo>
                    <a:pt x="608" y="336"/>
                  </a:lnTo>
                  <a:lnTo>
                    <a:pt x="560" y="360"/>
                  </a:lnTo>
                  <a:lnTo>
                    <a:pt x="520" y="360"/>
                  </a:lnTo>
                  <a:lnTo>
                    <a:pt x="488" y="304"/>
                  </a:lnTo>
                  <a:lnTo>
                    <a:pt x="488" y="280"/>
                  </a:lnTo>
                  <a:lnTo>
                    <a:pt x="440" y="280"/>
                  </a:lnTo>
                  <a:lnTo>
                    <a:pt x="416" y="256"/>
                  </a:lnTo>
                  <a:lnTo>
                    <a:pt x="376" y="256"/>
                  </a:lnTo>
                  <a:lnTo>
                    <a:pt x="376" y="240"/>
                  </a:lnTo>
                  <a:lnTo>
                    <a:pt x="360" y="240"/>
                  </a:lnTo>
                  <a:lnTo>
                    <a:pt x="360" y="256"/>
                  </a:lnTo>
                  <a:lnTo>
                    <a:pt x="336" y="248"/>
                  </a:lnTo>
                  <a:lnTo>
                    <a:pt x="296" y="176"/>
                  </a:lnTo>
                  <a:lnTo>
                    <a:pt x="264" y="128"/>
                  </a:lnTo>
                  <a:lnTo>
                    <a:pt x="248" y="104"/>
                  </a:lnTo>
                  <a:lnTo>
                    <a:pt x="248" y="88"/>
                  </a:lnTo>
                  <a:lnTo>
                    <a:pt x="200" y="24"/>
                  </a:lnTo>
                  <a:lnTo>
                    <a:pt x="144" y="24"/>
                  </a:lnTo>
                  <a:lnTo>
                    <a:pt x="104" y="0"/>
                  </a:lnTo>
                  <a:lnTo>
                    <a:pt x="16" y="16"/>
                  </a:lnTo>
                  <a:lnTo>
                    <a:pt x="8" y="32"/>
                  </a:lnTo>
                </a:path>
              </a:pathLst>
            </a:custGeom>
            <a:solidFill>
              <a:srgbClr val="FFFFFF">
                <a:alpha val="69019"/>
              </a:srgbClr>
            </a:solidFill>
            <a:ln w="3175" cap="rnd" cmpd="sng">
              <a:solidFill>
                <a:schemeClr val="tx1"/>
              </a:solidFill>
              <a:prstDash val="sysDash"/>
              <a:miter lim="800000"/>
            </a:ln>
          </p:spPr>
          <p:txBody>
            <a:bodyPr/>
            <a:lstStyle/>
            <a:p>
              <a:endParaRPr lang="zh-CN" altLang="en-US"/>
            </a:p>
          </p:txBody>
        </p:sp>
        <p:sp>
          <p:nvSpPr>
            <p:cNvPr id="16399" name="Freeform 8"/>
            <p:cNvSpPr>
              <a:spLocks noChangeArrowheads="1"/>
            </p:cNvSpPr>
            <p:nvPr/>
          </p:nvSpPr>
          <p:spPr bwMode="auto">
            <a:xfrm>
              <a:off x="4911725" y="942975"/>
              <a:ext cx="1008062" cy="706437"/>
            </a:xfrm>
            <a:custGeom>
              <a:avLst/>
              <a:gdLst>
                <a:gd name="T0" fmla="*/ 2147483647 w 529"/>
                <a:gd name="T1" fmla="*/ 2147483647 h 401"/>
                <a:gd name="T2" fmla="*/ 2147483647 w 529"/>
                <a:gd name="T3" fmla="*/ 2147483647 h 401"/>
                <a:gd name="T4" fmla="*/ 2147483647 w 529"/>
                <a:gd name="T5" fmla="*/ 2147483647 h 401"/>
                <a:gd name="T6" fmla="*/ 2147483647 w 529"/>
                <a:gd name="T7" fmla="*/ 2147483647 h 401"/>
                <a:gd name="T8" fmla="*/ 2147483647 w 529"/>
                <a:gd name="T9" fmla="*/ 2147483647 h 401"/>
                <a:gd name="T10" fmla="*/ 2147483647 w 529"/>
                <a:gd name="T11" fmla="*/ 2147483647 h 401"/>
                <a:gd name="T12" fmla="*/ 2147483647 w 529"/>
                <a:gd name="T13" fmla="*/ 2147483647 h 401"/>
                <a:gd name="T14" fmla="*/ 2147483647 w 529"/>
                <a:gd name="T15" fmla="*/ 2147483647 h 401"/>
                <a:gd name="T16" fmla="*/ 2147483647 w 529"/>
                <a:gd name="T17" fmla="*/ 2147483647 h 401"/>
                <a:gd name="T18" fmla="*/ 2147483647 w 529"/>
                <a:gd name="T19" fmla="*/ 2147483647 h 401"/>
                <a:gd name="T20" fmla="*/ 2147483647 w 529"/>
                <a:gd name="T21" fmla="*/ 2147483647 h 401"/>
                <a:gd name="T22" fmla="*/ 2147483647 w 529"/>
                <a:gd name="T23" fmla="*/ 2147483647 h 401"/>
                <a:gd name="T24" fmla="*/ 2147483647 w 529"/>
                <a:gd name="T25" fmla="*/ 2147483647 h 401"/>
                <a:gd name="T26" fmla="*/ 2147483647 w 529"/>
                <a:gd name="T27" fmla="*/ 2147483647 h 401"/>
                <a:gd name="T28" fmla="*/ 2147483647 w 529"/>
                <a:gd name="T29" fmla="*/ 2147483647 h 401"/>
                <a:gd name="T30" fmla="*/ 2147483647 w 529"/>
                <a:gd name="T31" fmla="*/ 2147483647 h 401"/>
                <a:gd name="T32" fmla="*/ 2147483647 w 529"/>
                <a:gd name="T33" fmla="*/ 2147483647 h 401"/>
                <a:gd name="T34" fmla="*/ 2147483647 w 529"/>
                <a:gd name="T35" fmla="*/ 2147483647 h 401"/>
                <a:gd name="T36" fmla="*/ 2147483647 w 529"/>
                <a:gd name="T37" fmla="*/ 0 h 401"/>
                <a:gd name="T38" fmla="*/ 2147483647 w 529"/>
                <a:gd name="T39" fmla="*/ 2147483647 h 401"/>
                <a:gd name="T40" fmla="*/ 2147483647 w 529"/>
                <a:gd name="T41" fmla="*/ 2147483647 h 401"/>
                <a:gd name="T42" fmla="*/ 2147483647 w 529"/>
                <a:gd name="T43" fmla="*/ 2147483647 h 401"/>
                <a:gd name="T44" fmla="*/ 2147483647 w 529"/>
                <a:gd name="T45" fmla="*/ 2147483647 h 401"/>
                <a:gd name="T46" fmla="*/ 2147483647 w 529"/>
                <a:gd name="T47" fmla="*/ 2147483647 h 401"/>
                <a:gd name="T48" fmla="*/ 0 w 529"/>
                <a:gd name="T49" fmla="*/ 2147483647 h 401"/>
                <a:gd name="T50" fmla="*/ 2147483647 w 529"/>
                <a:gd name="T51" fmla="*/ 2147483647 h 401"/>
                <a:gd name="T52" fmla="*/ 2147483647 w 529"/>
                <a:gd name="T53" fmla="*/ 2147483647 h 401"/>
                <a:gd name="T54" fmla="*/ 2147483647 w 529"/>
                <a:gd name="T55" fmla="*/ 2147483647 h 401"/>
                <a:gd name="T56" fmla="*/ 2147483647 w 529"/>
                <a:gd name="T57" fmla="*/ 2147483647 h 401"/>
                <a:gd name="T58" fmla="*/ 2147483647 w 529"/>
                <a:gd name="T59" fmla="*/ 2147483647 h 401"/>
                <a:gd name="T60" fmla="*/ 2147483647 w 529"/>
                <a:gd name="T61" fmla="*/ 2147483647 h 401"/>
                <a:gd name="T62" fmla="*/ 2147483647 w 529"/>
                <a:gd name="T63" fmla="*/ 2147483647 h 401"/>
                <a:gd name="T64" fmla="*/ 2147483647 w 529"/>
                <a:gd name="T65" fmla="*/ 2147483647 h 401"/>
                <a:gd name="T66" fmla="*/ 2147483647 w 529"/>
                <a:gd name="T67" fmla="*/ 2147483647 h 401"/>
                <a:gd name="T68" fmla="*/ 2147483647 w 529"/>
                <a:gd name="T69" fmla="*/ 2147483647 h 401"/>
                <a:gd name="T70" fmla="*/ 2147483647 w 529"/>
                <a:gd name="T71" fmla="*/ 2147483647 h 401"/>
                <a:gd name="T72" fmla="*/ 2147483647 w 529"/>
                <a:gd name="T73" fmla="*/ 2147483647 h 401"/>
                <a:gd name="T74" fmla="*/ 2147483647 w 529"/>
                <a:gd name="T75" fmla="*/ 2147483647 h 401"/>
                <a:gd name="T76" fmla="*/ 2147483647 w 529"/>
                <a:gd name="T77" fmla="*/ 2147483647 h 401"/>
                <a:gd name="T78" fmla="*/ 2147483647 w 529"/>
                <a:gd name="T79" fmla="*/ 2147483647 h 401"/>
                <a:gd name="T80" fmla="*/ 2147483647 w 529"/>
                <a:gd name="T81" fmla="*/ 2147483647 h 401"/>
                <a:gd name="T82" fmla="*/ 2147483647 w 529"/>
                <a:gd name="T83" fmla="*/ 2147483647 h 401"/>
                <a:gd name="T84" fmla="*/ 2147483647 w 529"/>
                <a:gd name="T85" fmla="*/ 2147483647 h 401"/>
                <a:gd name="T86" fmla="*/ 2147483647 w 529"/>
                <a:gd name="T87" fmla="*/ 2147483647 h 401"/>
                <a:gd name="T88" fmla="*/ 2147483647 w 529"/>
                <a:gd name="T89" fmla="*/ 2147483647 h 401"/>
                <a:gd name="T90" fmla="*/ 2147483647 w 529"/>
                <a:gd name="T91" fmla="*/ 2147483647 h 401"/>
                <a:gd name="T92" fmla="*/ 2147483647 w 529"/>
                <a:gd name="T93" fmla="*/ 2147483647 h 401"/>
                <a:gd name="T94" fmla="*/ 2147483647 w 529"/>
                <a:gd name="T95" fmla="*/ 2147483647 h 401"/>
                <a:gd name="T96" fmla="*/ 2147483647 w 529"/>
                <a:gd name="T97" fmla="*/ 2147483647 h 401"/>
                <a:gd name="T98" fmla="*/ 2147483647 w 529"/>
                <a:gd name="T99" fmla="*/ 2147483647 h 401"/>
                <a:gd name="T100" fmla="*/ 2147483647 w 529"/>
                <a:gd name="T101" fmla="*/ 2147483647 h 401"/>
                <a:gd name="T102" fmla="*/ 2147483647 w 529"/>
                <a:gd name="T103" fmla="*/ 2147483647 h 401"/>
                <a:gd name="T104" fmla="*/ 2147483647 w 529"/>
                <a:gd name="T105" fmla="*/ 2147483647 h 401"/>
                <a:gd name="T106" fmla="*/ 2147483647 w 529"/>
                <a:gd name="T107" fmla="*/ 2147483647 h 401"/>
                <a:gd name="T108" fmla="*/ 2147483647 w 529"/>
                <a:gd name="T109" fmla="*/ 2147483647 h 401"/>
                <a:gd name="T110" fmla="*/ 2147483647 w 529"/>
                <a:gd name="T111" fmla="*/ 2147483647 h 401"/>
                <a:gd name="T112" fmla="*/ 2147483647 w 529"/>
                <a:gd name="T113" fmla="*/ 2147483647 h 401"/>
                <a:gd name="T114" fmla="*/ 2147483647 w 529"/>
                <a:gd name="T115" fmla="*/ 2147483647 h 401"/>
                <a:gd name="T116" fmla="*/ 2147483647 w 529"/>
                <a:gd name="T117" fmla="*/ 2147483647 h 401"/>
                <a:gd name="T118" fmla="*/ 2147483647 w 529"/>
                <a:gd name="T119" fmla="*/ 2147483647 h 401"/>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529"/>
                <a:gd name="T181" fmla="*/ 0 h 401"/>
                <a:gd name="T182" fmla="*/ 529 w 529"/>
                <a:gd name="T183" fmla="*/ 401 h 401"/>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529" h="401">
                  <a:moveTo>
                    <a:pt x="528" y="144"/>
                  </a:moveTo>
                  <a:lnTo>
                    <a:pt x="480" y="144"/>
                  </a:lnTo>
                  <a:lnTo>
                    <a:pt x="456" y="120"/>
                  </a:lnTo>
                  <a:lnTo>
                    <a:pt x="424" y="152"/>
                  </a:lnTo>
                  <a:lnTo>
                    <a:pt x="416" y="136"/>
                  </a:lnTo>
                  <a:lnTo>
                    <a:pt x="408" y="160"/>
                  </a:lnTo>
                  <a:lnTo>
                    <a:pt x="360" y="128"/>
                  </a:lnTo>
                  <a:lnTo>
                    <a:pt x="360" y="88"/>
                  </a:lnTo>
                  <a:lnTo>
                    <a:pt x="344" y="96"/>
                  </a:lnTo>
                  <a:lnTo>
                    <a:pt x="352" y="128"/>
                  </a:lnTo>
                  <a:lnTo>
                    <a:pt x="328" y="128"/>
                  </a:lnTo>
                  <a:lnTo>
                    <a:pt x="312" y="104"/>
                  </a:lnTo>
                  <a:lnTo>
                    <a:pt x="296" y="104"/>
                  </a:lnTo>
                  <a:lnTo>
                    <a:pt x="248" y="56"/>
                  </a:lnTo>
                  <a:lnTo>
                    <a:pt x="216" y="72"/>
                  </a:lnTo>
                  <a:lnTo>
                    <a:pt x="216" y="56"/>
                  </a:lnTo>
                  <a:lnTo>
                    <a:pt x="160" y="64"/>
                  </a:lnTo>
                  <a:lnTo>
                    <a:pt x="120" y="40"/>
                  </a:lnTo>
                  <a:lnTo>
                    <a:pt x="120" y="0"/>
                  </a:lnTo>
                  <a:lnTo>
                    <a:pt x="104" y="8"/>
                  </a:lnTo>
                  <a:lnTo>
                    <a:pt x="64" y="8"/>
                  </a:lnTo>
                  <a:lnTo>
                    <a:pt x="72" y="56"/>
                  </a:lnTo>
                  <a:lnTo>
                    <a:pt x="48" y="56"/>
                  </a:lnTo>
                  <a:lnTo>
                    <a:pt x="8" y="32"/>
                  </a:lnTo>
                  <a:lnTo>
                    <a:pt x="0" y="56"/>
                  </a:lnTo>
                  <a:lnTo>
                    <a:pt x="32" y="88"/>
                  </a:lnTo>
                  <a:lnTo>
                    <a:pt x="24" y="120"/>
                  </a:lnTo>
                  <a:lnTo>
                    <a:pt x="48" y="160"/>
                  </a:lnTo>
                  <a:lnTo>
                    <a:pt x="88" y="136"/>
                  </a:lnTo>
                  <a:lnTo>
                    <a:pt x="112" y="184"/>
                  </a:lnTo>
                  <a:lnTo>
                    <a:pt x="112" y="224"/>
                  </a:lnTo>
                  <a:lnTo>
                    <a:pt x="152" y="224"/>
                  </a:lnTo>
                  <a:lnTo>
                    <a:pt x="168" y="264"/>
                  </a:lnTo>
                  <a:lnTo>
                    <a:pt x="176" y="232"/>
                  </a:lnTo>
                  <a:lnTo>
                    <a:pt x="208" y="280"/>
                  </a:lnTo>
                  <a:lnTo>
                    <a:pt x="232" y="320"/>
                  </a:lnTo>
                  <a:lnTo>
                    <a:pt x="232" y="344"/>
                  </a:lnTo>
                  <a:lnTo>
                    <a:pt x="264" y="400"/>
                  </a:lnTo>
                  <a:lnTo>
                    <a:pt x="288" y="376"/>
                  </a:lnTo>
                  <a:lnTo>
                    <a:pt x="304" y="328"/>
                  </a:lnTo>
                  <a:lnTo>
                    <a:pt x="320" y="320"/>
                  </a:lnTo>
                  <a:lnTo>
                    <a:pt x="336" y="328"/>
                  </a:lnTo>
                  <a:lnTo>
                    <a:pt x="328" y="344"/>
                  </a:lnTo>
                  <a:lnTo>
                    <a:pt x="376" y="344"/>
                  </a:lnTo>
                  <a:lnTo>
                    <a:pt x="392" y="328"/>
                  </a:lnTo>
                  <a:lnTo>
                    <a:pt x="392" y="312"/>
                  </a:lnTo>
                  <a:lnTo>
                    <a:pt x="384" y="296"/>
                  </a:lnTo>
                  <a:lnTo>
                    <a:pt x="432" y="272"/>
                  </a:lnTo>
                  <a:lnTo>
                    <a:pt x="440" y="264"/>
                  </a:lnTo>
                  <a:lnTo>
                    <a:pt x="440" y="248"/>
                  </a:lnTo>
                  <a:lnTo>
                    <a:pt x="456" y="240"/>
                  </a:lnTo>
                  <a:lnTo>
                    <a:pt x="456" y="192"/>
                  </a:lnTo>
                  <a:lnTo>
                    <a:pt x="472" y="192"/>
                  </a:lnTo>
                  <a:lnTo>
                    <a:pt x="480" y="216"/>
                  </a:lnTo>
                  <a:lnTo>
                    <a:pt x="504" y="232"/>
                  </a:lnTo>
                  <a:lnTo>
                    <a:pt x="512" y="224"/>
                  </a:lnTo>
                  <a:lnTo>
                    <a:pt x="504" y="208"/>
                  </a:lnTo>
                  <a:lnTo>
                    <a:pt x="504" y="192"/>
                  </a:lnTo>
                  <a:lnTo>
                    <a:pt x="528" y="184"/>
                  </a:lnTo>
                  <a:lnTo>
                    <a:pt x="528" y="144"/>
                  </a:lnTo>
                </a:path>
              </a:pathLst>
            </a:custGeom>
            <a:solidFill>
              <a:srgbClr val="FFFFFF">
                <a:alpha val="69019"/>
              </a:srgbClr>
            </a:solidFill>
            <a:ln w="3175" cap="rnd" cmpd="sng">
              <a:solidFill>
                <a:schemeClr val="tx1"/>
              </a:solidFill>
              <a:prstDash val="sysDash"/>
              <a:miter lim="800000"/>
            </a:ln>
          </p:spPr>
          <p:txBody>
            <a:bodyPr/>
            <a:lstStyle/>
            <a:p>
              <a:endParaRPr lang="zh-CN" altLang="en-US"/>
            </a:p>
          </p:txBody>
        </p:sp>
        <p:sp>
          <p:nvSpPr>
            <p:cNvPr id="16400" name="Freeform 9"/>
            <p:cNvSpPr>
              <a:spLocks noChangeArrowheads="1"/>
            </p:cNvSpPr>
            <p:nvPr/>
          </p:nvSpPr>
          <p:spPr bwMode="auto">
            <a:xfrm>
              <a:off x="4699000" y="1335087"/>
              <a:ext cx="719137" cy="693738"/>
            </a:xfrm>
            <a:custGeom>
              <a:avLst/>
              <a:gdLst>
                <a:gd name="T0" fmla="*/ 2147483647 w 377"/>
                <a:gd name="T1" fmla="*/ 2147483647 h 393"/>
                <a:gd name="T2" fmla="*/ 2147483647 w 377"/>
                <a:gd name="T3" fmla="*/ 2147483647 h 393"/>
                <a:gd name="T4" fmla="*/ 2147483647 w 377"/>
                <a:gd name="T5" fmla="*/ 2147483647 h 393"/>
                <a:gd name="T6" fmla="*/ 2147483647 w 377"/>
                <a:gd name="T7" fmla="*/ 2147483647 h 393"/>
                <a:gd name="T8" fmla="*/ 2147483647 w 377"/>
                <a:gd name="T9" fmla="*/ 2147483647 h 393"/>
                <a:gd name="T10" fmla="*/ 2147483647 w 377"/>
                <a:gd name="T11" fmla="*/ 2147483647 h 393"/>
                <a:gd name="T12" fmla="*/ 2147483647 w 377"/>
                <a:gd name="T13" fmla="*/ 0 h 393"/>
                <a:gd name="T14" fmla="*/ 2147483647 w 377"/>
                <a:gd name="T15" fmla="*/ 0 h 393"/>
                <a:gd name="T16" fmla="*/ 2147483647 w 377"/>
                <a:gd name="T17" fmla="*/ 2147483647 h 393"/>
                <a:gd name="T18" fmla="*/ 2147483647 w 377"/>
                <a:gd name="T19" fmla="*/ 2147483647 h 393"/>
                <a:gd name="T20" fmla="*/ 2147483647 w 377"/>
                <a:gd name="T21" fmla="*/ 2147483647 h 393"/>
                <a:gd name="T22" fmla="*/ 2147483647 w 377"/>
                <a:gd name="T23" fmla="*/ 2147483647 h 393"/>
                <a:gd name="T24" fmla="*/ 2147483647 w 377"/>
                <a:gd name="T25" fmla="*/ 2147483647 h 393"/>
                <a:gd name="T26" fmla="*/ 2147483647 w 377"/>
                <a:gd name="T27" fmla="*/ 2147483647 h 393"/>
                <a:gd name="T28" fmla="*/ 2147483647 w 377"/>
                <a:gd name="T29" fmla="*/ 2147483647 h 393"/>
                <a:gd name="T30" fmla="*/ 2147483647 w 377"/>
                <a:gd name="T31" fmla="*/ 2147483647 h 393"/>
                <a:gd name="T32" fmla="*/ 2147483647 w 377"/>
                <a:gd name="T33" fmla="*/ 2147483647 h 393"/>
                <a:gd name="T34" fmla="*/ 2147483647 w 377"/>
                <a:gd name="T35" fmla="*/ 2147483647 h 393"/>
                <a:gd name="T36" fmla="*/ 2147483647 w 377"/>
                <a:gd name="T37" fmla="*/ 2147483647 h 393"/>
                <a:gd name="T38" fmla="*/ 0 w 377"/>
                <a:gd name="T39" fmla="*/ 2147483647 h 393"/>
                <a:gd name="T40" fmla="*/ 2147483647 w 377"/>
                <a:gd name="T41" fmla="*/ 2147483647 h 393"/>
                <a:gd name="T42" fmla="*/ 2147483647 w 377"/>
                <a:gd name="T43" fmla="*/ 2147483647 h 393"/>
                <a:gd name="T44" fmla="*/ 2147483647 w 377"/>
                <a:gd name="T45" fmla="*/ 2147483647 h 393"/>
                <a:gd name="T46" fmla="*/ 2147483647 w 377"/>
                <a:gd name="T47" fmla="*/ 2147483647 h 393"/>
                <a:gd name="T48" fmla="*/ 2147483647 w 377"/>
                <a:gd name="T49" fmla="*/ 2147483647 h 393"/>
                <a:gd name="T50" fmla="*/ 2147483647 w 377"/>
                <a:gd name="T51" fmla="*/ 2147483647 h 393"/>
                <a:gd name="T52" fmla="*/ 2147483647 w 377"/>
                <a:gd name="T53" fmla="*/ 2147483647 h 393"/>
                <a:gd name="T54" fmla="*/ 2147483647 w 377"/>
                <a:gd name="T55" fmla="*/ 2147483647 h 393"/>
                <a:gd name="T56" fmla="*/ 2147483647 w 377"/>
                <a:gd name="T57" fmla="*/ 2147483647 h 393"/>
                <a:gd name="T58" fmla="*/ 2147483647 w 377"/>
                <a:gd name="T59" fmla="*/ 2147483647 h 393"/>
                <a:gd name="T60" fmla="*/ 2147483647 w 377"/>
                <a:gd name="T61" fmla="*/ 2147483647 h 393"/>
                <a:gd name="T62" fmla="*/ 2147483647 w 377"/>
                <a:gd name="T63" fmla="*/ 2147483647 h 393"/>
                <a:gd name="T64" fmla="*/ 2147483647 w 377"/>
                <a:gd name="T65" fmla="*/ 2147483647 h 393"/>
                <a:gd name="T66" fmla="*/ 2147483647 w 377"/>
                <a:gd name="T67" fmla="*/ 2147483647 h 393"/>
                <a:gd name="T68" fmla="*/ 2147483647 w 377"/>
                <a:gd name="T69" fmla="*/ 2147483647 h 393"/>
                <a:gd name="T70" fmla="*/ 2147483647 w 377"/>
                <a:gd name="T71" fmla="*/ 2147483647 h 393"/>
                <a:gd name="T72" fmla="*/ 2147483647 w 377"/>
                <a:gd name="T73" fmla="*/ 2147483647 h 393"/>
                <a:gd name="T74" fmla="*/ 2147483647 w 377"/>
                <a:gd name="T75" fmla="*/ 2147483647 h 393"/>
                <a:gd name="T76" fmla="*/ 2147483647 w 377"/>
                <a:gd name="T77" fmla="*/ 2147483647 h 393"/>
                <a:gd name="T78" fmla="*/ 2147483647 w 377"/>
                <a:gd name="T79" fmla="*/ 2147483647 h 393"/>
                <a:gd name="T80" fmla="*/ 2147483647 w 377"/>
                <a:gd name="T81" fmla="*/ 2147483647 h 393"/>
                <a:gd name="T82" fmla="*/ 2147483647 w 377"/>
                <a:gd name="T83" fmla="*/ 2147483647 h 393"/>
                <a:gd name="T84" fmla="*/ 2147483647 w 377"/>
                <a:gd name="T85" fmla="*/ 2147483647 h 393"/>
                <a:gd name="T86" fmla="*/ 2147483647 w 377"/>
                <a:gd name="T87" fmla="*/ 2147483647 h 393"/>
                <a:gd name="T88" fmla="*/ 2147483647 w 377"/>
                <a:gd name="T89" fmla="*/ 2147483647 h 393"/>
                <a:gd name="T90" fmla="*/ 2147483647 w 377"/>
                <a:gd name="T91" fmla="*/ 2147483647 h 393"/>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377"/>
                <a:gd name="T139" fmla="*/ 0 h 393"/>
                <a:gd name="T140" fmla="*/ 377 w 377"/>
                <a:gd name="T141" fmla="*/ 393 h 393"/>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377" h="393">
                  <a:moveTo>
                    <a:pt x="376" y="176"/>
                  </a:moveTo>
                  <a:lnTo>
                    <a:pt x="336" y="120"/>
                  </a:lnTo>
                  <a:lnTo>
                    <a:pt x="344" y="96"/>
                  </a:lnTo>
                  <a:lnTo>
                    <a:pt x="312" y="40"/>
                  </a:lnTo>
                  <a:lnTo>
                    <a:pt x="288" y="8"/>
                  </a:lnTo>
                  <a:lnTo>
                    <a:pt x="280" y="40"/>
                  </a:lnTo>
                  <a:lnTo>
                    <a:pt x="264" y="0"/>
                  </a:lnTo>
                  <a:lnTo>
                    <a:pt x="232" y="0"/>
                  </a:lnTo>
                  <a:lnTo>
                    <a:pt x="240" y="24"/>
                  </a:lnTo>
                  <a:lnTo>
                    <a:pt x="200" y="56"/>
                  </a:lnTo>
                  <a:lnTo>
                    <a:pt x="176" y="56"/>
                  </a:lnTo>
                  <a:lnTo>
                    <a:pt x="48" y="144"/>
                  </a:lnTo>
                  <a:lnTo>
                    <a:pt x="24" y="112"/>
                  </a:lnTo>
                  <a:lnTo>
                    <a:pt x="8" y="112"/>
                  </a:lnTo>
                  <a:lnTo>
                    <a:pt x="16" y="136"/>
                  </a:lnTo>
                  <a:lnTo>
                    <a:pt x="16" y="160"/>
                  </a:lnTo>
                  <a:lnTo>
                    <a:pt x="24" y="184"/>
                  </a:lnTo>
                  <a:lnTo>
                    <a:pt x="8" y="184"/>
                  </a:lnTo>
                  <a:lnTo>
                    <a:pt x="8" y="216"/>
                  </a:lnTo>
                  <a:lnTo>
                    <a:pt x="0" y="232"/>
                  </a:lnTo>
                  <a:lnTo>
                    <a:pt x="32" y="240"/>
                  </a:lnTo>
                  <a:lnTo>
                    <a:pt x="64" y="296"/>
                  </a:lnTo>
                  <a:lnTo>
                    <a:pt x="104" y="240"/>
                  </a:lnTo>
                  <a:lnTo>
                    <a:pt x="120" y="208"/>
                  </a:lnTo>
                  <a:lnTo>
                    <a:pt x="160" y="200"/>
                  </a:lnTo>
                  <a:lnTo>
                    <a:pt x="184" y="216"/>
                  </a:lnTo>
                  <a:lnTo>
                    <a:pt x="184" y="224"/>
                  </a:lnTo>
                  <a:lnTo>
                    <a:pt x="192" y="224"/>
                  </a:lnTo>
                  <a:lnTo>
                    <a:pt x="168" y="280"/>
                  </a:lnTo>
                  <a:lnTo>
                    <a:pt x="152" y="280"/>
                  </a:lnTo>
                  <a:lnTo>
                    <a:pt x="160" y="312"/>
                  </a:lnTo>
                  <a:lnTo>
                    <a:pt x="152" y="320"/>
                  </a:lnTo>
                  <a:lnTo>
                    <a:pt x="168" y="320"/>
                  </a:lnTo>
                  <a:lnTo>
                    <a:pt x="136" y="376"/>
                  </a:lnTo>
                  <a:lnTo>
                    <a:pt x="144" y="392"/>
                  </a:lnTo>
                  <a:lnTo>
                    <a:pt x="160" y="376"/>
                  </a:lnTo>
                  <a:lnTo>
                    <a:pt x="168" y="352"/>
                  </a:lnTo>
                  <a:lnTo>
                    <a:pt x="184" y="352"/>
                  </a:lnTo>
                  <a:lnTo>
                    <a:pt x="200" y="336"/>
                  </a:lnTo>
                  <a:lnTo>
                    <a:pt x="200" y="312"/>
                  </a:lnTo>
                  <a:lnTo>
                    <a:pt x="256" y="280"/>
                  </a:lnTo>
                  <a:lnTo>
                    <a:pt x="304" y="264"/>
                  </a:lnTo>
                  <a:lnTo>
                    <a:pt x="312" y="224"/>
                  </a:lnTo>
                  <a:lnTo>
                    <a:pt x="344" y="200"/>
                  </a:lnTo>
                  <a:lnTo>
                    <a:pt x="368" y="192"/>
                  </a:lnTo>
                  <a:lnTo>
                    <a:pt x="376" y="176"/>
                  </a:lnTo>
                </a:path>
              </a:pathLst>
            </a:custGeom>
            <a:solidFill>
              <a:srgbClr val="FFFFFF">
                <a:alpha val="69019"/>
              </a:srgbClr>
            </a:solidFill>
            <a:ln w="3175" cap="rnd" cmpd="sng">
              <a:solidFill>
                <a:schemeClr val="tx1"/>
              </a:solidFill>
              <a:prstDash val="sysDash"/>
              <a:miter lim="800000"/>
            </a:ln>
          </p:spPr>
          <p:txBody>
            <a:bodyPr/>
            <a:lstStyle/>
            <a:p>
              <a:endParaRPr lang="zh-CN" altLang="en-US"/>
            </a:p>
          </p:txBody>
        </p:sp>
        <p:sp>
          <p:nvSpPr>
            <p:cNvPr id="16401" name="Freeform 10"/>
            <p:cNvSpPr>
              <a:spLocks noChangeArrowheads="1"/>
            </p:cNvSpPr>
            <p:nvPr/>
          </p:nvSpPr>
          <p:spPr bwMode="auto">
            <a:xfrm>
              <a:off x="4151312" y="1492250"/>
              <a:ext cx="671513" cy="944562"/>
            </a:xfrm>
            <a:custGeom>
              <a:avLst/>
              <a:gdLst>
                <a:gd name="T0" fmla="*/ 2147483647 w 353"/>
                <a:gd name="T1" fmla="*/ 2147483647 h 537"/>
                <a:gd name="T2" fmla="*/ 2147483647 w 353"/>
                <a:gd name="T3" fmla="*/ 2147483647 h 537"/>
                <a:gd name="T4" fmla="*/ 2147483647 w 353"/>
                <a:gd name="T5" fmla="*/ 2147483647 h 537"/>
                <a:gd name="T6" fmla="*/ 2147483647 w 353"/>
                <a:gd name="T7" fmla="*/ 0 h 537"/>
                <a:gd name="T8" fmla="*/ 2147483647 w 353"/>
                <a:gd name="T9" fmla="*/ 2147483647 h 537"/>
                <a:gd name="T10" fmla="*/ 2147483647 w 353"/>
                <a:gd name="T11" fmla="*/ 2147483647 h 537"/>
                <a:gd name="T12" fmla="*/ 2147483647 w 353"/>
                <a:gd name="T13" fmla="*/ 2147483647 h 537"/>
                <a:gd name="T14" fmla="*/ 2147483647 w 353"/>
                <a:gd name="T15" fmla="*/ 2147483647 h 537"/>
                <a:gd name="T16" fmla="*/ 2147483647 w 353"/>
                <a:gd name="T17" fmla="*/ 2147483647 h 537"/>
                <a:gd name="T18" fmla="*/ 2147483647 w 353"/>
                <a:gd name="T19" fmla="*/ 2147483647 h 537"/>
                <a:gd name="T20" fmla="*/ 2147483647 w 353"/>
                <a:gd name="T21" fmla="*/ 2147483647 h 537"/>
                <a:gd name="T22" fmla="*/ 2147483647 w 353"/>
                <a:gd name="T23" fmla="*/ 2147483647 h 537"/>
                <a:gd name="T24" fmla="*/ 2147483647 w 353"/>
                <a:gd name="T25" fmla="*/ 2147483647 h 537"/>
                <a:gd name="T26" fmla="*/ 2147483647 w 353"/>
                <a:gd name="T27" fmla="*/ 2147483647 h 537"/>
                <a:gd name="T28" fmla="*/ 2147483647 w 353"/>
                <a:gd name="T29" fmla="*/ 2147483647 h 537"/>
                <a:gd name="T30" fmla="*/ 2147483647 w 353"/>
                <a:gd name="T31" fmla="*/ 2147483647 h 537"/>
                <a:gd name="T32" fmla="*/ 2147483647 w 353"/>
                <a:gd name="T33" fmla="*/ 2147483647 h 537"/>
                <a:gd name="T34" fmla="*/ 2147483647 w 353"/>
                <a:gd name="T35" fmla="*/ 2147483647 h 537"/>
                <a:gd name="T36" fmla="*/ 2147483647 w 353"/>
                <a:gd name="T37" fmla="*/ 2147483647 h 537"/>
                <a:gd name="T38" fmla="*/ 2147483647 w 353"/>
                <a:gd name="T39" fmla="*/ 2147483647 h 537"/>
                <a:gd name="T40" fmla="*/ 2147483647 w 353"/>
                <a:gd name="T41" fmla="*/ 2147483647 h 537"/>
                <a:gd name="T42" fmla="*/ 2147483647 w 353"/>
                <a:gd name="T43" fmla="*/ 2147483647 h 537"/>
                <a:gd name="T44" fmla="*/ 2147483647 w 353"/>
                <a:gd name="T45" fmla="*/ 2147483647 h 537"/>
                <a:gd name="T46" fmla="*/ 2147483647 w 353"/>
                <a:gd name="T47" fmla="*/ 2147483647 h 537"/>
                <a:gd name="T48" fmla="*/ 2147483647 w 353"/>
                <a:gd name="T49" fmla="*/ 2147483647 h 537"/>
                <a:gd name="T50" fmla="*/ 2147483647 w 353"/>
                <a:gd name="T51" fmla="*/ 2147483647 h 537"/>
                <a:gd name="T52" fmla="*/ 2147483647 w 353"/>
                <a:gd name="T53" fmla="*/ 2147483647 h 537"/>
                <a:gd name="T54" fmla="*/ 2147483647 w 353"/>
                <a:gd name="T55" fmla="*/ 2147483647 h 537"/>
                <a:gd name="T56" fmla="*/ 2147483647 w 353"/>
                <a:gd name="T57" fmla="*/ 2147483647 h 537"/>
                <a:gd name="T58" fmla="*/ 2147483647 w 353"/>
                <a:gd name="T59" fmla="*/ 2147483647 h 537"/>
                <a:gd name="T60" fmla="*/ 2147483647 w 353"/>
                <a:gd name="T61" fmla="*/ 2147483647 h 537"/>
                <a:gd name="T62" fmla="*/ 2147483647 w 353"/>
                <a:gd name="T63" fmla="*/ 2147483647 h 537"/>
                <a:gd name="T64" fmla="*/ 2147483647 w 353"/>
                <a:gd name="T65" fmla="*/ 2147483647 h 537"/>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353"/>
                <a:gd name="T100" fmla="*/ 0 h 537"/>
                <a:gd name="T101" fmla="*/ 353 w 353"/>
                <a:gd name="T102" fmla="*/ 537 h 537"/>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353" h="537">
                  <a:moveTo>
                    <a:pt x="352" y="208"/>
                  </a:moveTo>
                  <a:lnTo>
                    <a:pt x="320" y="160"/>
                  </a:lnTo>
                  <a:lnTo>
                    <a:pt x="288" y="152"/>
                  </a:lnTo>
                  <a:lnTo>
                    <a:pt x="296" y="96"/>
                  </a:lnTo>
                  <a:lnTo>
                    <a:pt x="264" y="104"/>
                  </a:lnTo>
                  <a:lnTo>
                    <a:pt x="248" y="88"/>
                  </a:lnTo>
                  <a:lnTo>
                    <a:pt x="248" y="48"/>
                  </a:lnTo>
                  <a:lnTo>
                    <a:pt x="224" y="0"/>
                  </a:lnTo>
                  <a:lnTo>
                    <a:pt x="176" y="24"/>
                  </a:lnTo>
                  <a:lnTo>
                    <a:pt x="176" y="64"/>
                  </a:lnTo>
                  <a:lnTo>
                    <a:pt x="144" y="56"/>
                  </a:lnTo>
                  <a:lnTo>
                    <a:pt x="136" y="80"/>
                  </a:lnTo>
                  <a:lnTo>
                    <a:pt x="112" y="72"/>
                  </a:lnTo>
                  <a:lnTo>
                    <a:pt x="80" y="104"/>
                  </a:lnTo>
                  <a:lnTo>
                    <a:pt x="56" y="56"/>
                  </a:lnTo>
                  <a:lnTo>
                    <a:pt x="32" y="72"/>
                  </a:lnTo>
                  <a:lnTo>
                    <a:pt x="24" y="112"/>
                  </a:lnTo>
                  <a:lnTo>
                    <a:pt x="8" y="120"/>
                  </a:lnTo>
                  <a:lnTo>
                    <a:pt x="32" y="184"/>
                  </a:lnTo>
                  <a:lnTo>
                    <a:pt x="56" y="200"/>
                  </a:lnTo>
                  <a:lnTo>
                    <a:pt x="32" y="216"/>
                  </a:lnTo>
                  <a:lnTo>
                    <a:pt x="24" y="232"/>
                  </a:lnTo>
                  <a:lnTo>
                    <a:pt x="56" y="232"/>
                  </a:lnTo>
                  <a:lnTo>
                    <a:pt x="64" y="272"/>
                  </a:lnTo>
                  <a:lnTo>
                    <a:pt x="48" y="304"/>
                  </a:lnTo>
                  <a:lnTo>
                    <a:pt x="32" y="288"/>
                  </a:lnTo>
                  <a:lnTo>
                    <a:pt x="16" y="304"/>
                  </a:lnTo>
                  <a:lnTo>
                    <a:pt x="16" y="328"/>
                  </a:lnTo>
                  <a:lnTo>
                    <a:pt x="0" y="344"/>
                  </a:lnTo>
                  <a:lnTo>
                    <a:pt x="32" y="400"/>
                  </a:lnTo>
                  <a:lnTo>
                    <a:pt x="8" y="488"/>
                  </a:lnTo>
                  <a:lnTo>
                    <a:pt x="24" y="512"/>
                  </a:lnTo>
                  <a:lnTo>
                    <a:pt x="72" y="512"/>
                  </a:lnTo>
                  <a:lnTo>
                    <a:pt x="88" y="528"/>
                  </a:lnTo>
                  <a:lnTo>
                    <a:pt x="128" y="536"/>
                  </a:lnTo>
                  <a:lnTo>
                    <a:pt x="112" y="512"/>
                  </a:lnTo>
                  <a:lnTo>
                    <a:pt x="120" y="480"/>
                  </a:lnTo>
                  <a:lnTo>
                    <a:pt x="152" y="424"/>
                  </a:lnTo>
                  <a:lnTo>
                    <a:pt x="192" y="384"/>
                  </a:lnTo>
                  <a:lnTo>
                    <a:pt x="232" y="376"/>
                  </a:lnTo>
                  <a:lnTo>
                    <a:pt x="248" y="360"/>
                  </a:lnTo>
                  <a:lnTo>
                    <a:pt x="240" y="344"/>
                  </a:lnTo>
                  <a:lnTo>
                    <a:pt x="224" y="312"/>
                  </a:lnTo>
                  <a:lnTo>
                    <a:pt x="192" y="320"/>
                  </a:lnTo>
                  <a:lnTo>
                    <a:pt x="176" y="312"/>
                  </a:lnTo>
                  <a:lnTo>
                    <a:pt x="184" y="288"/>
                  </a:lnTo>
                  <a:lnTo>
                    <a:pt x="184" y="248"/>
                  </a:lnTo>
                  <a:lnTo>
                    <a:pt x="160" y="264"/>
                  </a:lnTo>
                  <a:lnTo>
                    <a:pt x="128" y="256"/>
                  </a:lnTo>
                  <a:lnTo>
                    <a:pt x="104" y="256"/>
                  </a:lnTo>
                  <a:lnTo>
                    <a:pt x="104" y="224"/>
                  </a:lnTo>
                  <a:lnTo>
                    <a:pt x="136" y="168"/>
                  </a:lnTo>
                  <a:lnTo>
                    <a:pt x="152" y="168"/>
                  </a:lnTo>
                  <a:lnTo>
                    <a:pt x="160" y="136"/>
                  </a:lnTo>
                  <a:lnTo>
                    <a:pt x="176" y="136"/>
                  </a:lnTo>
                  <a:lnTo>
                    <a:pt x="192" y="152"/>
                  </a:lnTo>
                  <a:lnTo>
                    <a:pt x="216" y="152"/>
                  </a:lnTo>
                  <a:lnTo>
                    <a:pt x="208" y="184"/>
                  </a:lnTo>
                  <a:lnTo>
                    <a:pt x="208" y="200"/>
                  </a:lnTo>
                  <a:lnTo>
                    <a:pt x="224" y="200"/>
                  </a:lnTo>
                  <a:lnTo>
                    <a:pt x="224" y="232"/>
                  </a:lnTo>
                  <a:lnTo>
                    <a:pt x="256" y="256"/>
                  </a:lnTo>
                  <a:lnTo>
                    <a:pt x="264" y="280"/>
                  </a:lnTo>
                  <a:lnTo>
                    <a:pt x="272" y="288"/>
                  </a:lnTo>
                  <a:lnTo>
                    <a:pt x="312" y="256"/>
                  </a:lnTo>
                  <a:lnTo>
                    <a:pt x="328" y="216"/>
                  </a:lnTo>
                  <a:lnTo>
                    <a:pt x="352" y="208"/>
                  </a:lnTo>
                </a:path>
              </a:pathLst>
            </a:custGeom>
            <a:solidFill>
              <a:srgbClr val="FFFFFF">
                <a:alpha val="69019"/>
              </a:srgbClr>
            </a:solidFill>
            <a:ln w="3175" cap="rnd" cmpd="sng">
              <a:solidFill>
                <a:schemeClr val="tx1"/>
              </a:solidFill>
              <a:prstDash val="sysDash"/>
              <a:miter lim="800000"/>
            </a:ln>
          </p:spPr>
          <p:txBody>
            <a:bodyPr/>
            <a:lstStyle/>
            <a:p>
              <a:endParaRPr lang="zh-CN" altLang="en-US"/>
            </a:p>
          </p:txBody>
        </p:sp>
        <p:sp>
          <p:nvSpPr>
            <p:cNvPr id="16402" name="Freeform 11"/>
            <p:cNvSpPr>
              <a:spLocks noChangeArrowheads="1"/>
            </p:cNvSpPr>
            <p:nvPr/>
          </p:nvSpPr>
          <p:spPr bwMode="auto">
            <a:xfrm>
              <a:off x="4346575" y="1731962"/>
              <a:ext cx="215900" cy="225425"/>
            </a:xfrm>
            <a:custGeom>
              <a:avLst/>
              <a:gdLst>
                <a:gd name="T0" fmla="*/ 2147483647 w 113"/>
                <a:gd name="T1" fmla="*/ 2147483647 h 129"/>
                <a:gd name="T2" fmla="*/ 2147483647 w 113"/>
                <a:gd name="T3" fmla="*/ 2147483647 h 129"/>
                <a:gd name="T4" fmla="*/ 2147483647 w 113"/>
                <a:gd name="T5" fmla="*/ 2147483647 h 129"/>
                <a:gd name="T6" fmla="*/ 2147483647 w 113"/>
                <a:gd name="T7" fmla="*/ 2147483647 h 129"/>
                <a:gd name="T8" fmla="*/ 2147483647 w 113"/>
                <a:gd name="T9" fmla="*/ 0 h 129"/>
                <a:gd name="T10" fmla="*/ 2147483647 w 113"/>
                <a:gd name="T11" fmla="*/ 0 h 129"/>
                <a:gd name="T12" fmla="*/ 2147483647 w 113"/>
                <a:gd name="T13" fmla="*/ 2147483647 h 129"/>
                <a:gd name="T14" fmla="*/ 2147483647 w 113"/>
                <a:gd name="T15" fmla="*/ 2147483647 h 129"/>
                <a:gd name="T16" fmla="*/ 0 w 113"/>
                <a:gd name="T17" fmla="*/ 2147483647 h 129"/>
                <a:gd name="T18" fmla="*/ 0 w 113"/>
                <a:gd name="T19" fmla="*/ 2147483647 h 129"/>
                <a:gd name="T20" fmla="*/ 2147483647 w 113"/>
                <a:gd name="T21" fmla="*/ 2147483647 h 129"/>
                <a:gd name="T22" fmla="*/ 2147483647 w 113"/>
                <a:gd name="T23" fmla="*/ 2147483647 h 129"/>
                <a:gd name="T24" fmla="*/ 2147483647 w 113"/>
                <a:gd name="T25" fmla="*/ 2147483647 h 129"/>
                <a:gd name="T26" fmla="*/ 2147483647 w 113"/>
                <a:gd name="T27" fmla="*/ 2147483647 h 129"/>
                <a:gd name="T28" fmla="*/ 2147483647 w 113"/>
                <a:gd name="T29" fmla="*/ 2147483647 h 129"/>
                <a:gd name="T30" fmla="*/ 2147483647 w 113"/>
                <a:gd name="T31" fmla="*/ 2147483647 h 129"/>
                <a:gd name="T32" fmla="*/ 2147483647 w 113"/>
                <a:gd name="T33" fmla="*/ 2147483647 h 129"/>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13"/>
                <a:gd name="T52" fmla="*/ 0 h 129"/>
                <a:gd name="T53" fmla="*/ 113 w 113"/>
                <a:gd name="T54" fmla="*/ 129 h 129"/>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13" h="129">
                  <a:moveTo>
                    <a:pt x="112" y="64"/>
                  </a:moveTo>
                  <a:lnTo>
                    <a:pt x="96" y="40"/>
                  </a:lnTo>
                  <a:lnTo>
                    <a:pt x="112" y="16"/>
                  </a:lnTo>
                  <a:lnTo>
                    <a:pt x="80" y="16"/>
                  </a:lnTo>
                  <a:lnTo>
                    <a:pt x="72" y="0"/>
                  </a:lnTo>
                  <a:lnTo>
                    <a:pt x="56" y="0"/>
                  </a:lnTo>
                  <a:lnTo>
                    <a:pt x="48" y="32"/>
                  </a:lnTo>
                  <a:lnTo>
                    <a:pt x="32" y="32"/>
                  </a:lnTo>
                  <a:lnTo>
                    <a:pt x="0" y="88"/>
                  </a:lnTo>
                  <a:lnTo>
                    <a:pt x="0" y="120"/>
                  </a:lnTo>
                  <a:lnTo>
                    <a:pt x="32" y="120"/>
                  </a:lnTo>
                  <a:lnTo>
                    <a:pt x="48" y="128"/>
                  </a:lnTo>
                  <a:lnTo>
                    <a:pt x="80" y="112"/>
                  </a:lnTo>
                  <a:lnTo>
                    <a:pt x="80" y="96"/>
                  </a:lnTo>
                  <a:lnTo>
                    <a:pt x="72" y="80"/>
                  </a:lnTo>
                  <a:lnTo>
                    <a:pt x="96" y="80"/>
                  </a:lnTo>
                  <a:lnTo>
                    <a:pt x="112" y="64"/>
                  </a:lnTo>
                </a:path>
              </a:pathLst>
            </a:custGeom>
            <a:solidFill>
              <a:srgbClr val="FFFFFF">
                <a:alpha val="69019"/>
              </a:srgbClr>
            </a:solidFill>
            <a:ln w="3175" cap="rnd" cmpd="sng">
              <a:solidFill>
                <a:schemeClr val="tx1"/>
              </a:solidFill>
              <a:prstDash val="sysDash"/>
              <a:miter lim="800000"/>
            </a:ln>
          </p:spPr>
          <p:txBody>
            <a:bodyPr/>
            <a:lstStyle/>
            <a:p>
              <a:endParaRPr lang="zh-CN" altLang="en-US"/>
            </a:p>
          </p:txBody>
        </p:sp>
        <p:sp>
          <p:nvSpPr>
            <p:cNvPr id="16403" name="Freeform 12"/>
            <p:cNvSpPr>
              <a:spLocks noChangeArrowheads="1"/>
            </p:cNvSpPr>
            <p:nvPr/>
          </p:nvSpPr>
          <p:spPr bwMode="auto">
            <a:xfrm>
              <a:off x="4484687" y="1843087"/>
              <a:ext cx="169863" cy="212725"/>
            </a:xfrm>
            <a:custGeom>
              <a:avLst/>
              <a:gdLst>
                <a:gd name="T0" fmla="*/ 2147483647 w 89"/>
                <a:gd name="T1" fmla="*/ 2147483647 h 121"/>
                <a:gd name="T2" fmla="*/ 2147483647 w 89"/>
                <a:gd name="T3" fmla="*/ 2147483647 h 121"/>
                <a:gd name="T4" fmla="*/ 2147483647 w 89"/>
                <a:gd name="T5" fmla="*/ 2147483647 h 121"/>
                <a:gd name="T6" fmla="*/ 2147483647 w 89"/>
                <a:gd name="T7" fmla="*/ 2147483647 h 121"/>
                <a:gd name="T8" fmla="*/ 2147483647 w 89"/>
                <a:gd name="T9" fmla="*/ 0 h 121"/>
                <a:gd name="T10" fmla="*/ 2147483647 w 89"/>
                <a:gd name="T11" fmla="*/ 2147483647 h 121"/>
                <a:gd name="T12" fmla="*/ 2147483647 w 89"/>
                <a:gd name="T13" fmla="*/ 2147483647 h 121"/>
                <a:gd name="T14" fmla="*/ 2147483647 w 89"/>
                <a:gd name="T15" fmla="*/ 2147483647 h 121"/>
                <a:gd name="T16" fmla="*/ 0 w 89"/>
                <a:gd name="T17" fmla="*/ 2147483647 h 121"/>
                <a:gd name="T18" fmla="*/ 2147483647 w 89"/>
                <a:gd name="T19" fmla="*/ 2147483647 h 121"/>
                <a:gd name="T20" fmla="*/ 2147483647 w 89"/>
                <a:gd name="T21" fmla="*/ 2147483647 h 121"/>
                <a:gd name="T22" fmla="*/ 2147483647 w 89"/>
                <a:gd name="T23" fmla="*/ 2147483647 h 121"/>
                <a:gd name="T24" fmla="*/ 2147483647 w 89"/>
                <a:gd name="T25" fmla="*/ 2147483647 h 121"/>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89"/>
                <a:gd name="T40" fmla="*/ 0 h 121"/>
                <a:gd name="T41" fmla="*/ 89 w 89"/>
                <a:gd name="T42" fmla="*/ 121 h 121"/>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89" h="121">
                  <a:moveTo>
                    <a:pt x="88" y="80"/>
                  </a:moveTo>
                  <a:lnTo>
                    <a:pt x="80" y="56"/>
                  </a:lnTo>
                  <a:lnTo>
                    <a:pt x="56" y="40"/>
                  </a:lnTo>
                  <a:lnTo>
                    <a:pt x="48" y="8"/>
                  </a:lnTo>
                  <a:lnTo>
                    <a:pt x="32" y="0"/>
                  </a:lnTo>
                  <a:lnTo>
                    <a:pt x="24" y="8"/>
                  </a:lnTo>
                  <a:lnTo>
                    <a:pt x="32" y="48"/>
                  </a:lnTo>
                  <a:lnTo>
                    <a:pt x="8" y="48"/>
                  </a:lnTo>
                  <a:lnTo>
                    <a:pt x="0" y="112"/>
                  </a:lnTo>
                  <a:lnTo>
                    <a:pt x="16" y="120"/>
                  </a:lnTo>
                  <a:lnTo>
                    <a:pt x="56" y="112"/>
                  </a:lnTo>
                  <a:lnTo>
                    <a:pt x="56" y="80"/>
                  </a:lnTo>
                  <a:lnTo>
                    <a:pt x="88" y="80"/>
                  </a:lnTo>
                </a:path>
              </a:pathLst>
            </a:custGeom>
            <a:solidFill>
              <a:srgbClr val="FFFFFF">
                <a:alpha val="69019"/>
              </a:srgbClr>
            </a:solidFill>
            <a:ln w="3175" cap="rnd" cmpd="sng">
              <a:solidFill>
                <a:schemeClr val="tx1"/>
              </a:solidFill>
              <a:prstDash val="sysDash"/>
              <a:miter lim="800000"/>
            </a:ln>
          </p:spPr>
          <p:txBody>
            <a:bodyPr/>
            <a:lstStyle/>
            <a:p>
              <a:endParaRPr lang="zh-CN" altLang="en-US"/>
            </a:p>
          </p:txBody>
        </p:sp>
        <p:sp>
          <p:nvSpPr>
            <p:cNvPr id="16404" name="Freeform 13"/>
            <p:cNvSpPr>
              <a:spLocks noChangeArrowheads="1"/>
            </p:cNvSpPr>
            <p:nvPr/>
          </p:nvSpPr>
          <p:spPr bwMode="auto">
            <a:xfrm>
              <a:off x="4484687" y="1857375"/>
              <a:ext cx="65088" cy="71437"/>
            </a:xfrm>
            <a:custGeom>
              <a:avLst/>
              <a:gdLst>
                <a:gd name="T0" fmla="*/ 2147483647 w 33"/>
                <a:gd name="T1" fmla="*/ 2147483647 h 41"/>
                <a:gd name="T2" fmla="*/ 2147483647 w 33"/>
                <a:gd name="T3" fmla="*/ 2147483647 h 41"/>
                <a:gd name="T4" fmla="*/ 2147483647 w 33"/>
                <a:gd name="T5" fmla="*/ 2147483647 h 41"/>
                <a:gd name="T6" fmla="*/ 0 w 33"/>
                <a:gd name="T7" fmla="*/ 0 h 41"/>
                <a:gd name="T8" fmla="*/ 2147483647 w 33"/>
                <a:gd name="T9" fmla="*/ 2147483647 h 41"/>
                <a:gd name="T10" fmla="*/ 2147483647 w 33"/>
                <a:gd name="T11" fmla="*/ 2147483647 h 41"/>
                <a:gd name="T12" fmla="*/ 0 60000 65536"/>
                <a:gd name="T13" fmla="*/ 0 60000 65536"/>
                <a:gd name="T14" fmla="*/ 0 60000 65536"/>
                <a:gd name="T15" fmla="*/ 0 60000 65536"/>
                <a:gd name="T16" fmla="*/ 0 60000 65536"/>
                <a:gd name="T17" fmla="*/ 0 60000 65536"/>
                <a:gd name="T18" fmla="*/ 0 w 33"/>
                <a:gd name="T19" fmla="*/ 0 h 41"/>
                <a:gd name="T20" fmla="*/ 33 w 33"/>
                <a:gd name="T21" fmla="*/ 41 h 41"/>
              </a:gdLst>
              <a:ahLst/>
              <a:cxnLst>
                <a:cxn ang="T12">
                  <a:pos x="T0" y="T1"/>
                </a:cxn>
                <a:cxn ang="T13">
                  <a:pos x="T2" y="T3"/>
                </a:cxn>
                <a:cxn ang="T14">
                  <a:pos x="T4" y="T5"/>
                </a:cxn>
                <a:cxn ang="T15">
                  <a:pos x="T6" y="T7"/>
                </a:cxn>
                <a:cxn ang="T16">
                  <a:pos x="T8" y="T9"/>
                </a:cxn>
                <a:cxn ang="T17">
                  <a:pos x="T10" y="T11"/>
                </a:cxn>
              </a:cxnLst>
              <a:rect l="T18" t="T19" r="T20" b="T21"/>
              <a:pathLst>
                <a:path w="33" h="41">
                  <a:moveTo>
                    <a:pt x="32" y="40"/>
                  </a:moveTo>
                  <a:lnTo>
                    <a:pt x="8" y="40"/>
                  </a:lnTo>
                  <a:lnTo>
                    <a:pt x="8" y="24"/>
                  </a:lnTo>
                  <a:lnTo>
                    <a:pt x="0" y="0"/>
                  </a:lnTo>
                  <a:lnTo>
                    <a:pt x="24" y="8"/>
                  </a:lnTo>
                  <a:lnTo>
                    <a:pt x="32" y="40"/>
                  </a:lnTo>
                </a:path>
              </a:pathLst>
            </a:custGeom>
            <a:solidFill>
              <a:srgbClr val="FFFFFF">
                <a:alpha val="69019"/>
              </a:srgbClr>
            </a:solidFill>
            <a:ln w="3175" cap="rnd" cmpd="sng">
              <a:solidFill>
                <a:schemeClr val="tx1"/>
              </a:solidFill>
              <a:prstDash val="sysDash"/>
              <a:miter lim="800000"/>
            </a:ln>
          </p:spPr>
          <p:txBody>
            <a:bodyPr/>
            <a:lstStyle/>
            <a:p>
              <a:endParaRPr lang="zh-CN" altLang="en-US"/>
            </a:p>
          </p:txBody>
        </p:sp>
        <p:sp>
          <p:nvSpPr>
            <p:cNvPr id="16405" name="Freeform 14"/>
            <p:cNvSpPr>
              <a:spLocks noChangeArrowheads="1"/>
            </p:cNvSpPr>
            <p:nvPr/>
          </p:nvSpPr>
          <p:spPr bwMode="auto">
            <a:xfrm>
              <a:off x="4332287" y="2111375"/>
              <a:ext cx="827088" cy="509587"/>
            </a:xfrm>
            <a:custGeom>
              <a:avLst/>
              <a:gdLst>
                <a:gd name="T0" fmla="*/ 2147483647 w 433"/>
                <a:gd name="T1" fmla="*/ 2147483647 h 289"/>
                <a:gd name="T2" fmla="*/ 2147483647 w 433"/>
                <a:gd name="T3" fmla="*/ 2147483647 h 289"/>
                <a:gd name="T4" fmla="*/ 2147483647 w 433"/>
                <a:gd name="T5" fmla="*/ 2147483647 h 289"/>
                <a:gd name="T6" fmla="*/ 2147483647 w 433"/>
                <a:gd name="T7" fmla="*/ 2147483647 h 289"/>
                <a:gd name="T8" fmla="*/ 2147483647 w 433"/>
                <a:gd name="T9" fmla="*/ 2147483647 h 289"/>
                <a:gd name="T10" fmla="*/ 2147483647 w 433"/>
                <a:gd name="T11" fmla="*/ 2147483647 h 289"/>
                <a:gd name="T12" fmla="*/ 2147483647 w 433"/>
                <a:gd name="T13" fmla="*/ 2147483647 h 289"/>
                <a:gd name="T14" fmla="*/ 2147483647 w 433"/>
                <a:gd name="T15" fmla="*/ 2147483647 h 289"/>
                <a:gd name="T16" fmla="*/ 2147483647 w 433"/>
                <a:gd name="T17" fmla="*/ 2147483647 h 289"/>
                <a:gd name="T18" fmla="*/ 2147483647 w 433"/>
                <a:gd name="T19" fmla="*/ 2147483647 h 289"/>
                <a:gd name="T20" fmla="*/ 0 w 433"/>
                <a:gd name="T21" fmla="*/ 2147483647 h 289"/>
                <a:gd name="T22" fmla="*/ 2147483647 w 433"/>
                <a:gd name="T23" fmla="*/ 2147483647 h 289"/>
                <a:gd name="T24" fmla="*/ 2147483647 w 433"/>
                <a:gd name="T25" fmla="*/ 2147483647 h 289"/>
                <a:gd name="T26" fmla="*/ 2147483647 w 433"/>
                <a:gd name="T27" fmla="*/ 2147483647 h 289"/>
                <a:gd name="T28" fmla="*/ 2147483647 w 433"/>
                <a:gd name="T29" fmla="*/ 2147483647 h 289"/>
                <a:gd name="T30" fmla="*/ 2147483647 w 433"/>
                <a:gd name="T31" fmla="*/ 2147483647 h 289"/>
                <a:gd name="T32" fmla="*/ 2147483647 w 433"/>
                <a:gd name="T33" fmla="*/ 2147483647 h 289"/>
                <a:gd name="T34" fmla="*/ 2147483647 w 433"/>
                <a:gd name="T35" fmla="*/ 2147483647 h 289"/>
                <a:gd name="T36" fmla="*/ 2147483647 w 433"/>
                <a:gd name="T37" fmla="*/ 2147483647 h 289"/>
                <a:gd name="T38" fmla="*/ 2147483647 w 433"/>
                <a:gd name="T39" fmla="*/ 2147483647 h 289"/>
                <a:gd name="T40" fmla="*/ 2147483647 w 433"/>
                <a:gd name="T41" fmla="*/ 2147483647 h 289"/>
                <a:gd name="T42" fmla="*/ 2147483647 w 433"/>
                <a:gd name="T43" fmla="*/ 2147483647 h 289"/>
                <a:gd name="T44" fmla="*/ 2147483647 w 433"/>
                <a:gd name="T45" fmla="*/ 2147483647 h 289"/>
                <a:gd name="T46" fmla="*/ 2147483647 w 433"/>
                <a:gd name="T47" fmla="*/ 2147483647 h 289"/>
                <a:gd name="T48" fmla="*/ 2147483647 w 433"/>
                <a:gd name="T49" fmla="*/ 2147483647 h 289"/>
                <a:gd name="T50" fmla="*/ 2147483647 w 433"/>
                <a:gd name="T51" fmla="*/ 2147483647 h 289"/>
                <a:gd name="T52" fmla="*/ 2147483647 w 433"/>
                <a:gd name="T53" fmla="*/ 2147483647 h 289"/>
                <a:gd name="T54" fmla="*/ 2147483647 w 433"/>
                <a:gd name="T55" fmla="*/ 2147483647 h 289"/>
                <a:gd name="T56" fmla="*/ 2147483647 w 433"/>
                <a:gd name="T57" fmla="*/ 2147483647 h 289"/>
                <a:gd name="T58" fmla="*/ 2147483647 w 433"/>
                <a:gd name="T59" fmla="*/ 2147483647 h 289"/>
                <a:gd name="T60" fmla="*/ 2147483647 w 433"/>
                <a:gd name="T61" fmla="*/ 2147483647 h 289"/>
                <a:gd name="T62" fmla="*/ 2147483647 w 433"/>
                <a:gd name="T63" fmla="*/ 2147483647 h 289"/>
                <a:gd name="T64" fmla="*/ 2147483647 w 433"/>
                <a:gd name="T65" fmla="*/ 2147483647 h 289"/>
                <a:gd name="T66" fmla="*/ 2147483647 w 433"/>
                <a:gd name="T67" fmla="*/ 2147483647 h 289"/>
                <a:gd name="T68" fmla="*/ 2147483647 w 433"/>
                <a:gd name="T69" fmla="*/ 2147483647 h 289"/>
                <a:gd name="T70" fmla="*/ 2147483647 w 433"/>
                <a:gd name="T71" fmla="*/ 2147483647 h 289"/>
                <a:gd name="T72" fmla="*/ 2147483647 w 433"/>
                <a:gd name="T73" fmla="*/ 2147483647 h 289"/>
                <a:gd name="T74" fmla="*/ 2147483647 w 433"/>
                <a:gd name="T75" fmla="*/ 2147483647 h 289"/>
                <a:gd name="T76" fmla="*/ 2147483647 w 433"/>
                <a:gd name="T77" fmla="*/ 2147483647 h 289"/>
                <a:gd name="T78" fmla="*/ 2147483647 w 433"/>
                <a:gd name="T79" fmla="*/ 0 h 289"/>
                <a:gd name="T80" fmla="*/ 2147483647 w 433"/>
                <a:gd name="T81" fmla="*/ 2147483647 h 289"/>
                <a:gd name="T82" fmla="*/ 2147483647 w 433"/>
                <a:gd name="T83" fmla="*/ 2147483647 h 289"/>
                <a:gd name="T84" fmla="*/ 2147483647 w 433"/>
                <a:gd name="T85" fmla="*/ 2147483647 h 289"/>
                <a:gd name="T86" fmla="*/ 2147483647 w 433"/>
                <a:gd name="T87" fmla="*/ 2147483647 h 289"/>
                <a:gd name="T88" fmla="*/ 2147483647 w 433"/>
                <a:gd name="T89" fmla="*/ 2147483647 h 289"/>
                <a:gd name="T90" fmla="*/ 2147483647 w 433"/>
                <a:gd name="T91" fmla="*/ 2147483647 h 289"/>
                <a:gd name="T92" fmla="*/ 2147483647 w 433"/>
                <a:gd name="T93" fmla="*/ 0 h 289"/>
                <a:gd name="T94" fmla="*/ 2147483647 w 433"/>
                <a:gd name="T95" fmla="*/ 0 h 289"/>
                <a:gd name="T96" fmla="*/ 2147483647 w 433"/>
                <a:gd name="T97" fmla="*/ 0 h 289"/>
                <a:gd name="T98" fmla="*/ 2147483647 w 433"/>
                <a:gd name="T99" fmla="*/ 2147483647 h 289"/>
                <a:gd name="T100" fmla="*/ 2147483647 w 433"/>
                <a:gd name="T101" fmla="*/ 2147483647 h 289"/>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433"/>
                <a:gd name="T154" fmla="*/ 0 h 289"/>
                <a:gd name="T155" fmla="*/ 433 w 433"/>
                <a:gd name="T156" fmla="*/ 289 h 289"/>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433" h="289">
                  <a:moveTo>
                    <a:pt x="152" y="8"/>
                  </a:moveTo>
                  <a:lnTo>
                    <a:pt x="136" y="24"/>
                  </a:lnTo>
                  <a:lnTo>
                    <a:pt x="96" y="32"/>
                  </a:lnTo>
                  <a:lnTo>
                    <a:pt x="56" y="72"/>
                  </a:lnTo>
                  <a:lnTo>
                    <a:pt x="16" y="128"/>
                  </a:lnTo>
                  <a:lnTo>
                    <a:pt x="16" y="160"/>
                  </a:lnTo>
                  <a:lnTo>
                    <a:pt x="32" y="184"/>
                  </a:lnTo>
                  <a:lnTo>
                    <a:pt x="48" y="176"/>
                  </a:lnTo>
                  <a:lnTo>
                    <a:pt x="64" y="176"/>
                  </a:lnTo>
                  <a:lnTo>
                    <a:pt x="8" y="224"/>
                  </a:lnTo>
                  <a:lnTo>
                    <a:pt x="0" y="248"/>
                  </a:lnTo>
                  <a:lnTo>
                    <a:pt x="16" y="256"/>
                  </a:lnTo>
                  <a:lnTo>
                    <a:pt x="48" y="288"/>
                  </a:lnTo>
                  <a:lnTo>
                    <a:pt x="80" y="288"/>
                  </a:lnTo>
                  <a:lnTo>
                    <a:pt x="96" y="272"/>
                  </a:lnTo>
                  <a:lnTo>
                    <a:pt x="96" y="256"/>
                  </a:lnTo>
                  <a:lnTo>
                    <a:pt x="112" y="264"/>
                  </a:lnTo>
                  <a:lnTo>
                    <a:pt x="120" y="272"/>
                  </a:lnTo>
                  <a:lnTo>
                    <a:pt x="152" y="288"/>
                  </a:lnTo>
                  <a:lnTo>
                    <a:pt x="168" y="272"/>
                  </a:lnTo>
                  <a:lnTo>
                    <a:pt x="192" y="272"/>
                  </a:lnTo>
                  <a:lnTo>
                    <a:pt x="192" y="288"/>
                  </a:lnTo>
                  <a:lnTo>
                    <a:pt x="208" y="280"/>
                  </a:lnTo>
                  <a:lnTo>
                    <a:pt x="240" y="232"/>
                  </a:lnTo>
                  <a:lnTo>
                    <a:pt x="256" y="232"/>
                  </a:lnTo>
                  <a:lnTo>
                    <a:pt x="296" y="168"/>
                  </a:lnTo>
                  <a:lnTo>
                    <a:pt x="296" y="144"/>
                  </a:lnTo>
                  <a:lnTo>
                    <a:pt x="304" y="136"/>
                  </a:lnTo>
                  <a:lnTo>
                    <a:pt x="312" y="152"/>
                  </a:lnTo>
                  <a:lnTo>
                    <a:pt x="344" y="96"/>
                  </a:lnTo>
                  <a:lnTo>
                    <a:pt x="376" y="80"/>
                  </a:lnTo>
                  <a:lnTo>
                    <a:pt x="376" y="88"/>
                  </a:lnTo>
                  <a:lnTo>
                    <a:pt x="400" y="64"/>
                  </a:lnTo>
                  <a:lnTo>
                    <a:pt x="416" y="72"/>
                  </a:lnTo>
                  <a:lnTo>
                    <a:pt x="432" y="24"/>
                  </a:lnTo>
                  <a:lnTo>
                    <a:pt x="424" y="16"/>
                  </a:lnTo>
                  <a:lnTo>
                    <a:pt x="400" y="16"/>
                  </a:lnTo>
                  <a:lnTo>
                    <a:pt x="384" y="24"/>
                  </a:lnTo>
                  <a:lnTo>
                    <a:pt x="344" y="24"/>
                  </a:lnTo>
                  <a:lnTo>
                    <a:pt x="328" y="0"/>
                  </a:lnTo>
                  <a:lnTo>
                    <a:pt x="272" y="40"/>
                  </a:lnTo>
                  <a:lnTo>
                    <a:pt x="264" y="64"/>
                  </a:lnTo>
                  <a:lnTo>
                    <a:pt x="248" y="64"/>
                  </a:lnTo>
                  <a:lnTo>
                    <a:pt x="200" y="64"/>
                  </a:lnTo>
                  <a:lnTo>
                    <a:pt x="200" y="48"/>
                  </a:lnTo>
                  <a:lnTo>
                    <a:pt x="216" y="32"/>
                  </a:lnTo>
                  <a:lnTo>
                    <a:pt x="200" y="0"/>
                  </a:lnTo>
                  <a:lnTo>
                    <a:pt x="176" y="0"/>
                  </a:lnTo>
                  <a:lnTo>
                    <a:pt x="168" y="0"/>
                  </a:lnTo>
                  <a:lnTo>
                    <a:pt x="160" y="16"/>
                  </a:lnTo>
                  <a:lnTo>
                    <a:pt x="152" y="8"/>
                  </a:lnTo>
                </a:path>
              </a:pathLst>
            </a:custGeom>
            <a:solidFill>
              <a:srgbClr val="FFFFFF">
                <a:alpha val="69019"/>
              </a:srgbClr>
            </a:solidFill>
            <a:ln w="3175" cap="rnd" cmpd="sng">
              <a:solidFill>
                <a:schemeClr val="tx1"/>
              </a:solidFill>
              <a:prstDash val="sysDash"/>
              <a:miter lim="800000"/>
            </a:ln>
          </p:spPr>
          <p:txBody>
            <a:bodyPr/>
            <a:lstStyle/>
            <a:p>
              <a:endParaRPr lang="zh-CN" altLang="en-US"/>
            </a:p>
          </p:txBody>
        </p:sp>
        <p:sp>
          <p:nvSpPr>
            <p:cNvPr id="16406" name="Freeform 15"/>
            <p:cNvSpPr>
              <a:spLocks noChangeArrowheads="1"/>
            </p:cNvSpPr>
            <p:nvPr/>
          </p:nvSpPr>
          <p:spPr bwMode="auto">
            <a:xfrm>
              <a:off x="4502150" y="2519362"/>
              <a:ext cx="685800" cy="563563"/>
            </a:xfrm>
            <a:custGeom>
              <a:avLst/>
              <a:gdLst>
                <a:gd name="T0" fmla="*/ 2147483647 w 361"/>
                <a:gd name="T1" fmla="*/ 0 h 321"/>
                <a:gd name="T2" fmla="*/ 2147483647 w 361"/>
                <a:gd name="T3" fmla="*/ 0 h 321"/>
                <a:gd name="T4" fmla="*/ 2147483647 w 361"/>
                <a:gd name="T5" fmla="*/ 2147483647 h 321"/>
                <a:gd name="T6" fmla="*/ 2147483647 w 361"/>
                <a:gd name="T7" fmla="*/ 2147483647 h 321"/>
                <a:gd name="T8" fmla="*/ 2147483647 w 361"/>
                <a:gd name="T9" fmla="*/ 2147483647 h 321"/>
                <a:gd name="T10" fmla="*/ 2147483647 w 361"/>
                <a:gd name="T11" fmla="*/ 2147483647 h 321"/>
                <a:gd name="T12" fmla="*/ 2147483647 w 361"/>
                <a:gd name="T13" fmla="*/ 2147483647 h 321"/>
                <a:gd name="T14" fmla="*/ 2147483647 w 361"/>
                <a:gd name="T15" fmla="*/ 2147483647 h 321"/>
                <a:gd name="T16" fmla="*/ 2147483647 w 361"/>
                <a:gd name="T17" fmla="*/ 2147483647 h 321"/>
                <a:gd name="T18" fmla="*/ 2147483647 w 361"/>
                <a:gd name="T19" fmla="*/ 2147483647 h 321"/>
                <a:gd name="T20" fmla="*/ 2147483647 w 361"/>
                <a:gd name="T21" fmla="*/ 2147483647 h 321"/>
                <a:gd name="T22" fmla="*/ 0 w 361"/>
                <a:gd name="T23" fmla="*/ 2147483647 h 321"/>
                <a:gd name="T24" fmla="*/ 2147483647 w 361"/>
                <a:gd name="T25" fmla="*/ 2147483647 h 321"/>
                <a:gd name="T26" fmla="*/ 2147483647 w 361"/>
                <a:gd name="T27" fmla="*/ 2147483647 h 321"/>
                <a:gd name="T28" fmla="*/ 2147483647 w 361"/>
                <a:gd name="T29" fmla="*/ 2147483647 h 321"/>
                <a:gd name="T30" fmla="*/ 2147483647 w 361"/>
                <a:gd name="T31" fmla="*/ 2147483647 h 321"/>
                <a:gd name="T32" fmla="*/ 2147483647 w 361"/>
                <a:gd name="T33" fmla="*/ 2147483647 h 321"/>
                <a:gd name="T34" fmla="*/ 2147483647 w 361"/>
                <a:gd name="T35" fmla="*/ 2147483647 h 321"/>
                <a:gd name="T36" fmla="*/ 2147483647 w 361"/>
                <a:gd name="T37" fmla="*/ 2147483647 h 321"/>
                <a:gd name="T38" fmla="*/ 2147483647 w 361"/>
                <a:gd name="T39" fmla="*/ 2147483647 h 321"/>
                <a:gd name="T40" fmla="*/ 2147483647 w 361"/>
                <a:gd name="T41" fmla="*/ 2147483647 h 321"/>
                <a:gd name="T42" fmla="*/ 2147483647 w 361"/>
                <a:gd name="T43" fmla="*/ 2147483647 h 321"/>
                <a:gd name="T44" fmla="*/ 2147483647 w 361"/>
                <a:gd name="T45" fmla="*/ 2147483647 h 321"/>
                <a:gd name="T46" fmla="*/ 2147483647 w 361"/>
                <a:gd name="T47" fmla="*/ 2147483647 h 321"/>
                <a:gd name="T48" fmla="*/ 2147483647 w 361"/>
                <a:gd name="T49" fmla="*/ 2147483647 h 321"/>
                <a:gd name="T50" fmla="*/ 2147483647 w 361"/>
                <a:gd name="T51" fmla="*/ 2147483647 h 321"/>
                <a:gd name="T52" fmla="*/ 2147483647 w 361"/>
                <a:gd name="T53" fmla="*/ 2147483647 h 321"/>
                <a:gd name="T54" fmla="*/ 2147483647 w 361"/>
                <a:gd name="T55" fmla="*/ 2147483647 h 321"/>
                <a:gd name="T56" fmla="*/ 2147483647 w 361"/>
                <a:gd name="T57" fmla="*/ 2147483647 h 321"/>
                <a:gd name="T58" fmla="*/ 2147483647 w 361"/>
                <a:gd name="T59" fmla="*/ 2147483647 h 321"/>
                <a:gd name="T60" fmla="*/ 2147483647 w 361"/>
                <a:gd name="T61" fmla="*/ 2147483647 h 321"/>
                <a:gd name="T62" fmla="*/ 2147483647 w 361"/>
                <a:gd name="T63" fmla="*/ 2147483647 h 321"/>
                <a:gd name="T64" fmla="*/ 2147483647 w 361"/>
                <a:gd name="T65" fmla="*/ 2147483647 h 321"/>
                <a:gd name="T66" fmla="*/ 2147483647 w 361"/>
                <a:gd name="T67" fmla="*/ 2147483647 h 321"/>
                <a:gd name="T68" fmla="*/ 2147483647 w 361"/>
                <a:gd name="T69" fmla="*/ 2147483647 h 321"/>
                <a:gd name="T70" fmla="*/ 2147483647 w 361"/>
                <a:gd name="T71" fmla="*/ 2147483647 h 321"/>
                <a:gd name="T72" fmla="*/ 2147483647 w 361"/>
                <a:gd name="T73" fmla="*/ 2147483647 h 321"/>
                <a:gd name="T74" fmla="*/ 2147483647 w 361"/>
                <a:gd name="T75" fmla="*/ 2147483647 h 321"/>
                <a:gd name="T76" fmla="*/ 2147483647 w 361"/>
                <a:gd name="T77" fmla="*/ 2147483647 h 321"/>
                <a:gd name="T78" fmla="*/ 2147483647 w 361"/>
                <a:gd name="T79" fmla="*/ 2147483647 h 321"/>
                <a:gd name="T80" fmla="*/ 2147483647 w 361"/>
                <a:gd name="T81" fmla="*/ 2147483647 h 321"/>
                <a:gd name="T82" fmla="*/ 2147483647 w 361"/>
                <a:gd name="T83" fmla="*/ 2147483647 h 321"/>
                <a:gd name="T84" fmla="*/ 2147483647 w 361"/>
                <a:gd name="T85" fmla="*/ 2147483647 h 321"/>
                <a:gd name="T86" fmla="*/ 2147483647 w 361"/>
                <a:gd name="T87" fmla="*/ 2147483647 h 321"/>
                <a:gd name="T88" fmla="*/ 2147483647 w 361"/>
                <a:gd name="T89" fmla="*/ 2147483647 h 321"/>
                <a:gd name="T90" fmla="*/ 2147483647 w 361"/>
                <a:gd name="T91" fmla="*/ 2147483647 h 321"/>
                <a:gd name="T92" fmla="*/ 2147483647 w 361"/>
                <a:gd name="T93" fmla="*/ 2147483647 h 321"/>
                <a:gd name="T94" fmla="*/ 2147483647 w 361"/>
                <a:gd name="T95" fmla="*/ 2147483647 h 321"/>
                <a:gd name="T96" fmla="*/ 2147483647 w 361"/>
                <a:gd name="T97" fmla="*/ 2147483647 h 321"/>
                <a:gd name="T98" fmla="*/ 2147483647 w 361"/>
                <a:gd name="T99" fmla="*/ 0 h 321"/>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361"/>
                <a:gd name="T151" fmla="*/ 0 h 321"/>
                <a:gd name="T152" fmla="*/ 361 w 361"/>
                <a:gd name="T153" fmla="*/ 321 h 321"/>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361" h="321">
                  <a:moveTo>
                    <a:pt x="168" y="0"/>
                  </a:moveTo>
                  <a:lnTo>
                    <a:pt x="152" y="0"/>
                  </a:lnTo>
                  <a:lnTo>
                    <a:pt x="120" y="48"/>
                  </a:lnTo>
                  <a:lnTo>
                    <a:pt x="96" y="56"/>
                  </a:lnTo>
                  <a:lnTo>
                    <a:pt x="96" y="40"/>
                  </a:lnTo>
                  <a:lnTo>
                    <a:pt x="80" y="40"/>
                  </a:lnTo>
                  <a:lnTo>
                    <a:pt x="64" y="56"/>
                  </a:lnTo>
                  <a:lnTo>
                    <a:pt x="32" y="40"/>
                  </a:lnTo>
                  <a:lnTo>
                    <a:pt x="24" y="32"/>
                  </a:lnTo>
                  <a:lnTo>
                    <a:pt x="8" y="24"/>
                  </a:lnTo>
                  <a:lnTo>
                    <a:pt x="8" y="40"/>
                  </a:lnTo>
                  <a:lnTo>
                    <a:pt x="0" y="48"/>
                  </a:lnTo>
                  <a:lnTo>
                    <a:pt x="32" y="56"/>
                  </a:lnTo>
                  <a:lnTo>
                    <a:pt x="40" y="80"/>
                  </a:lnTo>
                  <a:lnTo>
                    <a:pt x="56" y="80"/>
                  </a:lnTo>
                  <a:lnTo>
                    <a:pt x="80" y="112"/>
                  </a:lnTo>
                  <a:lnTo>
                    <a:pt x="104" y="104"/>
                  </a:lnTo>
                  <a:lnTo>
                    <a:pt x="104" y="144"/>
                  </a:lnTo>
                  <a:lnTo>
                    <a:pt x="136" y="184"/>
                  </a:lnTo>
                  <a:lnTo>
                    <a:pt x="152" y="184"/>
                  </a:lnTo>
                  <a:lnTo>
                    <a:pt x="160" y="168"/>
                  </a:lnTo>
                  <a:lnTo>
                    <a:pt x="184" y="192"/>
                  </a:lnTo>
                  <a:lnTo>
                    <a:pt x="168" y="208"/>
                  </a:lnTo>
                  <a:lnTo>
                    <a:pt x="160" y="200"/>
                  </a:lnTo>
                  <a:lnTo>
                    <a:pt x="144" y="192"/>
                  </a:lnTo>
                  <a:lnTo>
                    <a:pt x="144" y="224"/>
                  </a:lnTo>
                  <a:lnTo>
                    <a:pt x="136" y="240"/>
                  </a:lnTo>
                  <a:lnTo>
                    <a:pt x="160" y="272"/>
                  </a:lnTo>
                  <a:lnTo>
                    <a:pt x="160" y="296"/>
                  </a:lnTo>
                  <a:lnTo>
                    <a:pt x="200" y="296"/>
                  </a:lnTo>
                  <a:lnTo>
                    <a:pt x="216" y="312"/>
                  </a:lnTo>
                  <a:lnTo>
                    <a:pt x="240" y="304"/>
                  </a:lnTo>
                  <a:lnTo>
                    <a:pt x="272" y="320"/>
                  </a:lnTo>
                  <a:lnTo>
                    <a:pt x="296" y="296"/>
                  </a:lnTo>
                  <a:lnTo>
                    <a:pt x="320" y="256"/>
                  </a:lnTo>
                  <a:lnTo>
                    <a:pt x="288" y="240"/>
                  </a:lnTo>
                  <a:lnTo>
                    <a:pt x="320" y="232"/>
                  </a:lnTo>
                  <a:lnTo>
                    <a:pt x="328" y="240"/>
                  </a:lnTo>
                  <a:lnTo>
                    <a:pt x="360" y="232"/>
                  </a:lnTo>
                  <a:lnTo>
                    <a:pt x="360" y="224"/>
                  </a:lnTo>
                  <a:lnTo>
                    <a:pt x="320" y="200"/>
                  </a:lnTo>
                  <a:lnTo>
                    <a:pt x="320" y="184"/>
                  </a:lnTo>
                  <a:lnTo>
                    <a:pt x="304" y="176"/>
                  </a:lnTo>
                  <a:lnTo>
                    <a:pt x="288" y="168"/>
                  </a:lnTo>
                  <a:lnTo>
                    <a:pt x="272" y="128"/>
                  </a:lnTo>
                  <a:lnTo>
                    <a:pt x="232" y="64"/>
                  </a:lnTo>
                  <a:lnTo>
                    <a:pt x="232" y="40"/>
                  </a:lnTo>
                  <a:lnTo>
                    <a:pt x="192" y="32"/>
                  </a:lnTo>
                  <a:lnTo>
                    <a:pt x="176" y="24"/>
                  </a:lnTo>
                  <a:lnTo>
                    <a:pt x="168" y="0"/>
                  </a:lnTo>
                </a:path>
              </a:pathLst>
            </a:custGeom>
            <a:solidFill>
              <a:srgbClr val="FFFFFF">
                <a:alpha val="69019"/>
              </a:srgbClr>
            </a:solidFill>
            <a:ln w="3175" cap="rnd" cmpd="sng">
              <a:solidFill>
                <a:schemeClr val="tx1"/>
              </a:solidFill>
              <a:prstDash val="sysDash"/>
              <a:miter lim="800000"/>
            </a:ln>
          </p:spPr>
          <p:txBody>
            <a:bodyPr/>
            <a:lstStyle/>
            <a:p>
              <a:endParaRPr lang="zh-CN" altLang="en-US"/>
            </a:p>
          </p:txBody>
        </p:sp>
        <p:sp>
          <p:nvSpPr>
            <p:cNvPr id="16407" name="Freeform 16"/>
            <p:cNvSpPr>
              <a:spLocks noChangeArrowheads="1"/>
            </p:cNvSpPr>
            <p:nvPr/>
          </p:nvSpPr>
          <p:spPr bwMode="auto">
            <a:xfrm>
              <a:off x="5065712" y="2970212"/>
              <a:ext cx="122238" cy="96838"/>
            </a:xfrm>
            <a:custGeom>
              <a:avLst/>
              <a:gdLst>
                <a:gd name="T0" fmla="*/ 2147483647 w 65"/>
                <a:gd name="T1" fmla="*/ 0 h 57"/>
                <a:gd name="T2" fmla="*/ 0 w 65"/>
                <a:gd name="T3" fmla="*/ 2147483647 h 57"/>
                <a:gd name="T4" fmla="*/ 2147483647 w 65"/>
                <a:gd name="T5" fmla="*/ 2147483647 h 57"/>
                <a:gd name="T6" fmla="*/ 2147483647 w 65"/>
                <a:gd name="T7" fmla="*/ 2147483647 h 57"/>
                <a:gd name="T8" fmla="*/ 2147483647 w 65"/>
                <a:gd name="T9" fmla="*/ 2147483647 h 57"/>
                <a:gd name="T10" fmla="*/ 2147483647 w 65"/>
                <a:gd name="T11" fmla="*/ 0 h 57"/>
                <a:gd name="T12" fmla="*/ 0 60000 65536"/>
                <a:gd name="T13" fmla="*/ 0 60000 65536"/>
                <a:gd name="T14" fmla="*/ 0 60000 65536"/>
                <a:gd name="T15" fmla="*/ 0 60000 65536"/>
                <a:gd name="T16" fmla="*/ 0 60000 65536"/>
                <a:gd name="T17" fmla="*/ 0 60000 65536"/>
                <a:gd name="T18" fmla="*/ 0 w 65"/>
                <a:gd name="T19" fmla="*/ 0 h 57"/>
                <a:gd name="T20" fmla="*/ 65 w 65"/>
                <a:gd name="T21" fmla="*/ 57 h 57"/>
              </a:gdLst>
              <a:ahLst/>
              <a:cxnLst>
                <a:cxn ang="T12">
                  <a:pos x="T0" y="T1"/>
                </a:cxn>
                <a:cxn ang="T13">
                  <a:pos x="T2" y="T3"/>
                </a:cxn>
                <a:cxn ang="T14">
                  <a:pos x="T4" y="T5"/>
                </a:cxn>
                <a:cxn ang="T15">
                  <a:pos x="T6" y="T7"/>
                </a:cxn>
                <a:cxn ang="T16">
                  <a:pos x="T8" y="T9"/>
                </a:cxn>
                <a:cxn ang="T17">
                  <a:pos x="T10" y="T11"/>
                </a:cxn>
              </a:cxnLst>
              <a:rect l="T18" t="T19" r="T20" b="T21"/>
              <a:pathLst>
                <a:path w="65" h="57">
                  <a:moveTo>
                    <a:pt x="24" y="0"/>
                  </a:moveTo>
                  <a:lnTo>
                    <a:pt x="0" y="40"/>
                  </a:lnTo>
                  <a:lnTo>
                    <a:pt x="24" y="56"/>
                  </a:lnTo>
                  <a:lnTo>
                    <a:pt x="64" y="40"/>
                  </a:lnTo>
                  <a:lnTo>
                    <a:pt x="64" y="24"/>
                  </a:lnTo>
                  <a:lnTo>
                    <a:pt x="24" y="0"/>
                  </a:lnTo>
                </a:path>
              </a:pathLst>
            </a:custGeom>
            <a:solidFill>
              <a:srgbClr val="FFFFFF">
                <a:alpha val="69019"/>
              </a:srgbClr>
            </a:solidFill>
            <a:ln w="3175" cap="rnd" cmpd="sng">
              <a:solidFill>
                <a:schemeClr val="tx1"/>
              </a:solidFill>
              <a:prstDash val="sysDash"/>
              <a:miter lim="800000"/>
            </a:ln>
          </p:spPr>
          <p:txBody>
            <a:bodyPr/>
            <a:lstStyle/>
            <a:p>
              <a:endParaRPr lang="zh-CN" altLang="en-US"/>
            </a:p>
          </p:txBody>
        </p:sp>
        <p:sp>
          <p:nvSpPr>
            <p:cNvPr id="16408" name="Freeform 17"/>
            <p:cNvSpPr>
              <a:spLocks noChangeArrowheads="1"/>
            </p:cNvSpPr>
            <p:nvPr/>
          </p:nvSpPr>
          <p:spPr bwMode="auto">
            <a:xfrm>
              <a:off x="4760912" y="3038475"/>
              <a:ext cx="457200" cy="522287"/>
            </a:xfrm>
            <a:custGeom>
              <a:avLst/>
              <a:gdLst>
                <a:gd name="T0" fmla="*/ 2147483647 w 241"/>
                <a:gd name="T1" fmla="*/ 2147483647 h 297"/>
                <a:gd name="T2" fmla="*/ 2147483647 w 241"/>
                <a:gd name="T3" fmla="*/ 0 h 297"/>
                <a:gd name="T4" fmla="*/ 2147483647 w 241"/>
                <a:gd name="T5" fmla="*/ 2147483647 h 297"/>
                <a:gd name="T6" fmla="*/ 2147483647 w 241"/>
                <a:gd name="T7" fmla="*/ 2147483647 h 297"/>
                <a:gd name="T8" fmla="*/ 2147483647 w 241"/>
                <a:gd name="T9" fmla="*/ 2147483647 h 297"/>
                <a:gd name="T10" fmla="*/ 2147483647 w 241"/>
                <a:gd name="T11" fmla="*/ 2147483647 h 297"/>
                <a:gd name="T12" fmla="*/ 2147483647 w 241"/>
                <a:gd name="T13" fmla="*/ 2147483647 h 297"/>
                <a:gd name="T14" fmla="*/ 2147483647 w 241"/>
                <a:gd name="T15" fmla="*/ 2147483647 h 297"/>
                <a:gd name="T16" fmla="*/ 2147483647 w 241"/>
                <a:gd name="T17" fmla="*/ 2147483647 h 297"/>
                <a:gd name="T18" fmla="*/ 2147483647 w 241"/>
                <a:gd name="T19" fmla="*/ 2147483647 h 297"/>
                <a:gd name="T20" fmla="*/ 2147483647 w 241"/>
                <a:gd name="T21" fmla="*/ 2147483647 h 297"/>
                <a:gd name="T22" fmla="*/ 2147483647 w 241"/>
                <a:gd name="T23" fmla="*/ 2147483647 h 297"/>
                <a:gd name="T24" fmla="*/ 2147483647 w 241"/>
                <a:gd name="T25" fmla="*/ 2147483647 h 297"/>
                <a:gd name="T26" fmla="*/ 2147483647 w 241"/>
                <a:gd name="T27" fmla="*/ 2147483647 h 297"/>
                <a:gd name="T28" fmla="*/ 2147483647 w 241"/>
                <a:gd name="T29" fmla="*/ 2147483647 h 297"/>
                <a:gd name="T30" fmla="*/ 2147483647 w 241"/>
                <a:gd name="T31" fmla="*/ 2147483647 h 297"/>
                <a:gd name="T32" fmla="*/ 0 w 241"/>
                <a:gd name="T33" fmla="*/ 2147483647 h 297"/>
                <a:gd name="T34" fmla="*/ 0 w 241"/>
                <a:gd name="T35" fmla="*/ 2147483647 h 297"/>
                <a:gd name="T36" fmla="*/ 2147483647 w 241"/>
                <a:gd name="T37" fmla="*/ 2147483647 h 297"/>
                <a:gd name="T38" fmla="*/ 2147483647 w 241"/>
                <a:gd name="T39" fmla="*/ 2147483647 h 297"/>
                <a:gd name="T40" fmla="*/ 2147483647 w 241"/>
                <a:gd name="T41" fmla="*/ 2147483647 h 297"/>
                <a:gd name="T42" fmla="*/ 2147483647 w 241"/>
                <a:gd name="T43" fmla="*/ 2147483647 h 297"/>
                <a:gd name="T44" fmla="*/ 2147483647 w 241"/>
                <a:gd name="T45" fmla="*/ 2147483647 h 297"/>
                <a:gd name="T46" fmla="*/ 2147483647 w 241"/>
                <a:gd name="T47" fmla="*/ 2147483647 h 297"/>
                <a:gd name="T48" fmla="*/ 2147483647 w 241"/>
                <a:gd name="T49" fmla="*/ 2147483647 h 297"/>
                <a:gd name="T50" fmla="*/ 2147483647 w 241"/>
                <a:gd name="T51" fmla="*/ 2147483647 h 297"/>
                <a:gd name="T52" fmla="*/ 2147483647 w 241"/>
                <a:gd name="T53" fmla="*/ 2147483647 h 297"/>
                <a:gd name="T54" fmla="*/ 2147483647 w 241"/>
                <a:gd name="T55" fmla="*/ 2147483647 h 297"/>
                <a:gd name="T56" fmla="*/ 2147483647 w 241"/>
                <a:gd name="T57" fmla="*/ 2147483647 h 297"/>
                <a:gd name="T58" fmla="*/ 2147483647 w 241"/>
                <a:gd name="T59" fmla="*/ 2147483647 h 297"/>
                <a:gd name="T60" fmla="*/ 2147483647 w 241"/>
                <a:gd name="T61" fmla="*/ 2147483647 h 297"/>
                <a:gd name="T62" fmla="*/ 2147483647 w 241"/>
                <a:gd name="T63" fmla="*/ 2147483647 h 297"/>
                <a:gd name="T64" fmla="*/ 2147483647 w 241"/>
                <a:gd name="T65" fmla="*/ 2147483647 h 297"/>
                <a:gd name="T66" fmla="*/ 2147483647 w 241"/>
                <a:gd name="T67" fmla="*/ 2147483647 h 297"/>
                <a:gd name="T68" fmla="*/ 2147483647 w 241"/>
                <a:gd name="T69" fmla="*/ 2147483647 h 297"/>
                <a:gd name="T70" fmla="*/ 2147483647 w 241"/>
                <a:gd name="T71" fmla="*/ 2147483647 h 297"/>
                <a:gd name="T72" fmla="*/ 2147483647 w 241"/>
                <a:gd name="T73" fmla="*/ 2147483647 h 297"/>
                <a:gd name="T74" fmla="*/ 2147483647 w 241"/>
                <a:gd name="T75" fmla="*/ 2147483647 h 297"/>
                <a:gd name="T76" fmla="*/ 2147483647 w 241"/>
                <a:gd name="T77" fmla="*/ 2147483647 h 297"/>
                <a:gd name="T78" fmla="*/ 2147483647 w 241"/>
                <a:gd name="T79" fmla="*/ 2147483647 h 297"/>
                <a:gd name="T80" fmla="*/ 2147483647 w 241"/>
                <a:gd name="T81" fmla="*/ 2147483647 h 297"/>
                <a:gd name="T82" fmla="*/ 2147483647 w 241"/>
                <a:gd name="T83" fmla="*/ 2147483647 h 297"/>
                <a:gd name="T84" fmla="*/ 2147483647 w 241"/>
                <a:gd name="T85" fmla="*/ 2147483647 h 297"/>
                <a:gd name="T86" fmla="*/ 2147483647 w 241"/>
                <a:gd name="T87" fmla="*/ 2147483647 h 297"/>
                <a:gd name="T88" fmla="*/ 2147483647 w 241"/>
                <a:gd name="T89" fmla="*/ 2147483647 h 297"/>
                <a:gd name="T90" fmla="*/ 2147483647 w 241"/>
                <a:gd name="T91" fmla="*/ 2147483647 h 297"/>
                <a:gd name="T92" fmla="*/ 2147483647 w 241"/>
                <a:gd name="T93" fmla="*/ 2147483647 h 297"/>
                <a:gd name="T94" fmla="*/ 2147483647 w 241"/>
                <a:gd name="T95" fmla="*/ 2147483647 h 297"/>
                <a:gd name="T96" fmla="*/ 2147483647 w 241"/>
                <a:gd name="T97" fmla="*/ 2147483647 h 297"/>
                <a:gd name="T98" fmla="*/ 2147483647 w 241"/>
                <a:gd name="T99" fmla="*/ 2147483647 h 297"/>
                <a:gd name="T100" fmla="*/ 2147483647 w 241"/>
                <a:gd name="T101" fmla="*/ 2147483647 h 297"/>
                <a:gd name="T102" fmla="*/ 2147483647 w 241"/>
                <a:gd name="T103" fmla="*/ 2147483647 h 297"/>
                <a:gd name="T104" fmla="*/ 2147483647 w 241"/>
                <a:gd name="T105" fmla="*/ 2147483647 h 297"/>
                <a:gd name="T106" fmla="*/ 2147483647 w 241"/>
                <a:gd name="T107" fmla="*/ 2147483647 h 297"/>
                <a:gd name="T108" fmla="*/ 2147483647 w 241"/>
                <a:gd name="T109" fmla="*/ 2147483647 h 297"/>
                <a:gd name="T110" fmla="*/ 2147483647 w 241"/>
                <a:gd name="T111" fmla="*/ 2147483647 h 297"/>
                <a:gd name="T112" fmla="*/ 2147483647 w 241"/>
                <a:gd name="T113" fmla="*/ 2147483647 h 297"/>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241"/>
                <a:gd name="T172" fmla="*/ 0 h 297"/>
                <a:gd name="T173" fmla="*/ 241 w 241"/>
                <a:gd name="T174" fmla="*/ 297 h 297"/>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241" h="297">
                  <a:moveTo>
                    <a:pt x="184" y="16"/>
                  </a:moveTo>
                  <a:lnTo>
                    <a:pt x="160" y="0"/>
                  </a:lnTo>
                  <a:lnTo>
                    <a:pt x="136" y="24"/>
                  </a:lnTo>
                  <a:lnTo>
                    <a:pt x="104" y="8"/>
                  </a:lnTo>
                  <a:lnTo>
                    <a:pt x="80" y="16"/>
                  </a:lnTo>
                  <a:lnTo>
                    <a:pt x="72" y="32"/>
                  </a:lnTo>
                  <a:lnTo>
                    <a:pt x="64" y="48"/>
                  </a:lnTo>
                  <a:lnTo>
                    <a:pt x="72" y="72"/>
                  </a:lnTo>
                  <a:lnTo>
                    <a:pt x="56" y="72"/>
                  </a:lnTo>
                  <a:lnTo>
                    <a:pt x="48" y="64"/>
                  </a:lnTo>
                  <a:lnTo>
                    <a:pt x="40" y="64"/>
                  </a:lnTo>
                  <a:lnTo>
                    <a:pt x="40" y="80"/>
                  </a:lnTo>
                  <a:lnTo>
                    <a:pt x="40" y="96"/>
                  </a:lnTo>
                  <a:lnTo>
                    <a:pt x="40" y="112"/>
                  </a:lnTo>
                  <a:lnTo>
                    <a:pt x="8" y="136"/>
                  </a:lnTo>
                  <a:lnTo>
                    <a:pt x="0" y="144"/>
                  </a:lnTo>
                  <a:lnTo>
                    <a:pt x="0" y="176"/>
                  </a:lnTo>
                  <a:lnTo>
                    <a:pt x="24" y="192"/>
                  </a:lnTo>
                  <a:lnTo>
                    <a:pt x="24" y="232"/>
                  </a:lnTo>
                  <a:lnTo>
                    <a:pt x="48" y="232"/>
                  </a:lnTo>
                  <a:lnTo>
                    <a:pt x="48" y="248"/>
                  </a:lnTo>
                  <a:lnTo>
                    <a:pt x="56" y="264"/>
                  </a:lnTo>
                  <a:lnTo>
                    <a:pt x="64" y="288"/>
                  </a:lnTo>
                  <a:lnTo>
                    <a:pt x="88" y="288"/>
                  </a:lnTo>
                  <a:lnTo>
                    <a:pt x="104" y="264"/>
                  </a:lnTo>
                  <a:lnTo>
                    <a:pt x="112" y="264"/>
                  </a:lnTo>
                  <a:lnTo>
                    <a:pt x="112" y="280"/>
                  </a:lnTo>
                  <a:lnTo>
                    <a:pt x="120" y="288"/>
                  </a:lnTo>
                  <a:lnTo>
                    <a:pt x="136" y="288"/>
                  </a:lnTo>
                  <a:lnTo>
                    <a:pt x="136" y="280"/>
                  </a:lnTo>
                  <a:lnTo>
                    <a:pt x="152" y="280"/>
                  </a:lnTo>
                  <a:lnTo>
                    <a:pt x="152" y="288"/>
                  </a:lnTo>
                  <a:lnTo>
                    <a:pt x="160" y="296"/>
                  </a:lnTo>
                  <a:lnTo>
                    <a:pt x="176" y="288"/>
                  </a:lnTo>
                  <a:lnTo>
                    <a:pt x="184" y="256"/>
                  </a:lnTo>
                  <a:lnTo>
                    <a:pt x="184" y="224"/>
                  </a:lnTo>
                  <a:lnTo>
                    <a:pt x="200" y="224"/>
                  </a:lnTo>
                  <a:lnTo>
                    <a:pt x="200" y="216"/>
                  </a:lnTo>
                  <a:lnTo>
                    <a:pt x="200" y="200"/>
                  </a:lnTo>
                  <a:lnTo>
                    <a:pt x="216" y="216"/>
                  </a:lnTo>
                  <a:lnTo>
                    <a:pt x="232" y="192"/>
                  </a:lnTo>
                  <a:lnTo>
                    <a:pt x="216" y="176"/>
                  </a:lnTo>
                  <a:lnTo>
                    <a:pt x="216" y="168"/>
                  </a:lnTo>
                  <a:lnTo>
                    <a:pt x="232" y="160"/>
                  </a:lnTo>
                  <a:lnTo>
                    <a:pt x="224" y="136"/>
                  </a:lnTo>
                  <a:lnTo>
                    <a:pt x="216" y="128"/>
                  </a:lnTo>
                  <a:lnTo>
                    <a:pt x="240" y="136"/>
                  </a:lnTo>
                  <a:lnTo>
                    <a:pt x="240" y="104"/>
                  </a:lnTo>
                  <a:lnTo>
                    <a:pt x="216" y="120"/>
                  </a:lnTo>
                  <a:lnTo>
                    <a:pt x="240" y="80"/>
                  </a:lnTo>
                  <a:lnTo>
                    <a:pt x="200" y="56"/>
                  </a:lnTo>
                  <a:lnTo>
                    <a:pt x="176" y="56"/>
                  </a:lnTo>
                  <a:lnTo>
                    <a:pt x="160" y="72"/>
                  </a:lnTo>
                  <a:lnTo>
                    <a:pt x="152" y="48"/>
                  </a:lnTo>
                  <a:lnTo>
                    <a:pt x="160" y="40"/>
                  </a:lnTo>
                  <a:lnTo>
                    <a:pt x="184" y="16"/>
                  </a:lnTo>
                </a:path>
              </a:pathLst>
            </a:custGeom>
            <a:solidFill>
              <a:srgbClr val="FFFFFF">
                <a:alpha val="69019"/>
              </a:srgbClr>
            </a:solidFill>
            <a:ln w="3175" cap="rnd" cmpd="sng">
              <a:solidFill>
                <a:schemeClr val="tx1"/>
              </a:solidFill>
              <a:prstDash val="sysDash"/>
              <a:miter lim="800000"/>
            </a:ln>
          </p:spPr>
          <p:txBody>
            <a:bodyPr/>
            <a:lstStyle/>
            <a:p>
              <a:endParaRPr lang="zh-CN" altLang="en-US"/>
            </a:p>
          </p:txBody>
        </p:sp>
        <p:sp>
          <p:nvSpPr>
            <p:cNvPr id="16409" name="Freeform 18"/>
            <p:cNvSpPr>
              <a:spLocks noChangeArrowheads="1"/>
            </p:cNvSpPr>
            <p:nvPr/>
          </p:nvSpPr>
          <p:spPr bwMode="auto">
            <a:xfrm>
              <a:off x="4530725" y="3448050"/>
              <a:ext cx="520700" cy="649287"/>
            </a:xfrm>
            <a:custGeom>
              <a:avLst/>
              <a:gdLst>
                <a:gd name="T0" fmla="*/ 2147483647 w 273"/>
                <a:gd name="T1" fmla="*/ 2147483647 h 369"/>
                <a:gd name="T2" fmla="*/ 2147483647 w 273"/>
                <a:gd name="T3" fmla="*/ 2147483647 h 369"/>
                <a:gd name="T4" fmla="*/ 2147483647 w 273"/>
                <a:gd name="T5" fmla="*/ 2147483647 h 369"/>
                <a:gd name="T6" fmla="*/ 2147483647 w 273"/>
                <a:gd name="T7" fmla="*/ 2147483647 h 369"/>
                <a:gd name="T8" fmla="*/ 2147483647 w 273"/>
                <a:gd name="T9" fmla="*/ 2147483647 h 369"/>
                <a:gd name="T10" fmla="*/ 2147483647 w 273"/>
                <a:gd name="T11" fmla="*/ 2147483647 h 369"/>
                <a:gd name="T12" fmla="*/ 2147483647 w 273"/>
                <a:gd name="T13" fmla="*/ 2147483647 h 369"/>
                <a:gd name="T14" fmla="*/ 2147483647 w 273"/>
                <a:gd name="T15" fmla="*/ 2147483647 h 369"/>
                <a:gd name="T16" fmla="*/ 2147483647 w 273"/>
                <a:gd name="T17" fmla="*/ 2147483647 h 369"/>
                <a:gd name="T18" fmla="*/ 2147483647 w 273"/>
                <a:gd name="T19" fmla="*/ 2147483647 h 369"/>
                <a:gd name="T20" fmla="*/ 2147483647 w 273"/>
                <a:gd name="T21" fmla="*/ 2147483647 h 369"/>
                <a:gd name="T22" fmla="*/ 2147483647 w 273"/>
                <a:gd name="T23" fmla="*/ 2147483647 h 369"/>
                <a:gd name="T24" fmla="*/ 2147483647 w 273"/>
                <a:gd name="T25" fmla="*/ 0 h 369"/>
                <a:gd name="T26" fmla="*/ 2147483647 w 273"/>
                <a:gd name="T27" fmla="*/ 0 h 369"/>
                <a:gd name="T28" fmla="*/ 2147483647 w 273"/>
                <a:gd name="T29" fmla="*/ 2147483647 h 369"/>
                <a:gd name="T30" fmla="*/ 2147483647 w 273"/>
                <a:gd name="T31" fmla="*/ 2147483647 h 369"/>
                <a:gd name="T32" fmla="*/ 2147483647 w 273"/>
                <a:gd name="T33" fmla="*/ 2147483647 h 369"/>
                <a:gd name="T34" fmla="*/ 2147483647 w 273"/>
                <a:gd name="T35" fmla="*/ 2147483647 h 369"/>
                <a:gd name="T36" fmla="*/ 2147483647 w 273"/>
                <a:gd name="T37" fmla="*/ 2147483647 h 369"/>
                <a:gd name="T38" fmla="*/ 2147483647 w 273"/>
                <a:gd name="T39" fmla="*/ 2147483647 h 369"/>
                <a:gd name="T40" fmla="*/ 2147483647 w 273"/>
                <a:gd name="T41" fmla="*/ 2147483647 h 369"/>
                <a:gd name="T42" fmla="*/ 2147483647 w 273"/>
                <a:gd name="T43" fmla="*/ 2147483647 h 369"/>
                <a:gd name="T44" fmla="*/ 2147483647 w 273"/>
                <a:gd name="T45" fmla="*/ 2147483647 h 369"/>
                <a:gd name="T46" fmla="*/ 2147483647 w 273"/>
                <a:gd name="T47" fmla="*/ 2147483647 h 369"/>
                <a:gd name="T48" fmla="*/ 2147483647 w 273"/>
                <a:gd name="T49" fmla="*/ 2147483647 h 369"/>
                <a:gd name="T50" fmla="*/ 2147483647 w 273"/>
                <a:gd name="T51" fmla="*/ 2147483647 h 369"/>
                <a:gd name="T52" fmla="*/ 2147483647 w 273"/>
                <a:gd name="T53" fmla="*/ 2147483647 h 369"/>
                <a:gd name="T54" fmla="*/ 2147483647 w 273"/>
                <a:gd name="T55" fmla="*/ 2147483647 h 369"/>
                <a:gd name="T56" fmla="*/ 0 w 273"/>
                <a:gd name="T57" fmla="*/ 2147483647 h 369"/>
                <a:gd name="T58" fmla="*/ 2147483647 w 273"/>
                <a:gd name="T59" fmla="*/ 2147483647 h 369"/>
                <a:gd name="T60" fmla="*/ 2147483647 w 273"/>
                <a:gd name="T61" fmla="*/ 2147483647 h 369"/>
                <a:gd name="T62" fmla="*/ 2147483647 w 273"/>
                <a:gd name="T63" fmla="*/ 2147483647 h 369"/>
                <a:gd name="T64" fmla="*/ 2147483647 w 273"/>
                <a:gd name="T65" fmla="*/ 2147483647 h 369"/>
                <a:gd name="T66" fmla="*/ 2147483647 w 273"/>
                <a:gd name="T67" fmla="*/ 2147483647 h 369"/>
                <a:gd name="T68" fmla="*/ 2147483647 w 273"/>
                <a:gd name="T69" fmla="*/ 2147483647 h 369"/>
                <a:gd name="T70" fmla="*/ 2147483647 w 273"/>
                <a:gd name="T71" fmla="*/ 2147483647 h 369"/>
                <a:gd name="T72" fmla="*/ 2147483647 w 273"/>
                <a:gd name="T73" fmla="*/ 2147483647 h 369"/>
                <a:gd name="T74" fmla="*/ 2147483647 w 273"/>
                <a:gd name="T75" fmla="*/ 2147483647 h 369"/>
                <a:gd name="T76" fmla="*/ 2147483647 w 273"/>
                <a:gd name="T77" fmla="*/ 2147483647 h 369"/>
                <a:gd name="T78" fmla="*/ 2147483647 w 273"/>
                <a:gd name="T79" fmla="*/ 2147483647 h 369"/>
                <a:gd name="T80" fmla="*/ 2147483647 w 273"/>
                <a:gd name="T81" fmla="*/ 2147483647 h 369"/>
                <a:gd name="T82" fmla="*/ 2147483647 w 273"/>
                <a:gd name="T83" fmla="*/ 2147483647 h 369"/>
                <a:gd name="T84" fmla="*/ 2147483647 w 273"/>
                <a:gd name="T85" fmla="*/ 2147483647 h 369"/>
                <a:gd name="T86" fmla="*/ 2147483647 w 273"/>
                <a:gd name="T87" fmla="*/ 2147483647 h 369"/>
                <a:gd name="T88" fmla="*/ 2147483647 w 273"/>
                <a:gd name="T89" fmla="*/ 2147483647 h 369"/>
                <a:gd name="T90" fmla="*/ 2147483647 w 273"/>
                <a:gd name="T91" fmla="*/ 2147483647 h 369"/>
                <a:gd name="T92" fmla="*/ 2147483647 w 273"/>
                <a:gd name="T93" fmla="*/ 2147483647 h 369"/>
                <a:gd name="T94" fmla="*/ 2147483647 w 273"/>
                <a:gd name="T95" fmla="*/ 2147483647 h 369"/>
                <a:gd name="T96" fmla="*/ 2147483647 w 273"/>
                <a:gd name="T97" fmla="*/ 2147483647 h 369"/>
                <a:gd name="T98" fmla="*/ 2147483647 w 273"/>
                <a:gd name="T99" fmla="*/ 2147483647 h 369"/>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273"/>
                <a:gd name="T151" fmla="*/ 0 h 369"/>
                <a:gd name="T152" fmla="*/ 273 w 273"/>
                <a:gd name="T153" fmla="*/ 369 h 369"/>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273" h="369">
                  <a:moveTo>
                    <a:pt x="272" y="56"/>
                  </a:moveTo>
                  <a:lnTo>
                    <a:pt x="272" y="48"/>
                  </a:lnTo>
                  <a:lnTo>
                    <a:pt x="256" y="48"/>
                  </a:lnTo>
                  <a:lnTo>
                    <a:pt x="256" y="56"/>
                  </a:lnTo>
                  <a:lnTo>
                    <a:pt x="240" y="56"/>
                  </a:lnTo>
                  <a:lnTo>
                    <a:pt x="232" y="56"/>
                  </a:lnTo>
                  <a:lnTo>
                    <a:pt x="232" y="32"/>
                  </a:lnTo>
                  <a:lnTo>
                    <a:pt x="224" y="32"/>
                  </a:lnTo>
                  <a:lnTo>
                    <a:pt x="208" y="56"/>
                  </a:lnTo>
                  <a:lnTo>
                    <a:pt x="184" y="56"/>
                  </a:lnTo>
                  <a:lnTo>
                    <a:pt x="176" y="32"/>
                  </a:lnTo>
                  <a:lnTo>
                    <a:pt x="168" y="16"/>
                  </a:lnTo>
                  <a:lnTo>
                    <a:pt x="160" y="0"/>
                  </a:lnTo>
                  <a:lnTo>
                    <a:pt x="144" y="0"/>
                  </a:lnTo>
                  <a:lnTo>
                    <a:pt x="144" y="8"/>
                  </a:lnTo>
                  <a:lnTo>
                    <a:pt x="112" y="16"/>
                  </a:lnTo>
                  <a:lnTo>
                    <a:pt x="112" y="32"/>
                  </a:lnTo>
                  <a:lnTo>
                    <a:pt x="80" y="32"/>
                  </a:lnTo>
                  <a:lnTo>
                    <a:pt x="64" y="48"/>
                  </a:lnTo>
                  <a:lnTo>
                    <a:pt x="64" y="72"/>
                  </a:lnTo>
                  <a:lnTo>
                    <a:pt x="72" y="88"/>
                  </a:lnTo>
                  <a:lnTo>
                    <a:pt x="48" y="112"/>
                  </a:lnTo>
                  <a:lnTo>
                    <a:pt x="40" y="112"/>
                  </a:lnTo>
                  <a:lnTo>
                    <a:pt x="32" y="144"/>
                  </a:lnTo>
                  <a:lnTo>
                    <a:pt x="32" y="160"/>
                  </a:lnTo>
                  <a:lnTo>
                    <a:pt x="32" y="176"/>
                  </a:lnTo>
                  <a:lnTo>
                    <a:pt x="16" y="200"/>
                  </a:lnTo>
                  <a:lnTo>
                    <a:pt x="8" y="216"/>
                  </a:lnTo>
                  <a:lnTo>
                    <a:pt x="0" y="256"/>
                  </a:lnTo>
                  <a:lnTo>
                    <a:pt x="8" y="272"/>
                  </a:lnTo>
                  <a:lnTo>
                    <a:pt x="56" y="272"/>
                  </a:lnTo>
                  <a:lnTo>
                    <a:pt x="80" y="328"/>
                  </a:lnTo>
                  <a:lnTo>
                    <a:pt x="88" y="368"/>
                  </a:lnTo>
                  <a:lnTo>
                    <a:pt x="112" y="328"/>
                  </a:lnTo>
                  <a:lnTo>
                    <a:pt x="120" y="336"/>
                  </a:lnTo>
                  <a:lnTo>
                    <a:pt x="152" y="304"/>
                  </a:lnTo>
                  <a:lnTo>
                    <a:pt x="152" y="280"/>
                  </a:lnTo>
                  <a:lnTo>
                    <a:pt x="184" y="272"/>
                  </a:lnTo>
                  <a:lnTo>
                    <a:pt x="200" y="232"/>
                  </a:lnTo>
                  <a:lnTo>
                    <a:pt x="216" y="224"/>
                  </a:lnTo>
                  <a:lnTo>
                    <a:pt x="216" y="200"/>
                  </a:lnTo>
                  <a:lnTo>
                    <a:pt x="240" y="200"/>
                  </a:lnTo>
                  <a:lnTo>
                    <a:pt x="248" y="160"/>
                  </a:lnTo>
                  <a:lnTo>
                    <a:pt x="240" y="128"/>
                  </a:lnTo>
                  <a:lnTo>
                    <a:pt x="248" y="120"/>
                  </a:lnTo>
                  <a:lnTo>
                    <a:pt x="232" y="104"/>
                  </a:lnTo>
                  <a:lnTo>
                    <a:pt x="248" y="96"/>
                  </a:lnTo>
                  <a:lnTo>
                    <a:pt x="256" y="104"/>
                  </a:lnTo>
                  <a:lnTo>
                    <a:pt x="272" y="80"/>
                  </a:lnTo>
                  <a:lnTo>
                    <a:pt x="272" y="56"/>
                  </a:lnTo>
                </a:path>
              </a:pathLst>
            </a:custGeom>
            <a:solidFill>
              <a:srgbClr val="FFFFFF">
                <a:alpha val="69019"/>
              </a:srgbClr>
            </a:solidFill>
            <a:ln w="3175" cap="rnd" cmpd="sng">
              <a:solidFill>
                <a:schemeClr val="tx1"/>
              </a:solidFill>
              <a:prstDash val="sysDash"/>
              <a:miter lim="800000"/>
            </a:ln>
          </p:spPr>
          <p:txBody>
            <a:bodyPr/>
            <a:lstStyle/>
            <a:p>
              <a:endParaRPr lang="zh-CN" altLang="en-US"/>
            </a:p>
          </p:txBody>
        </p:sp>
        <p:sp>
          <p:nvSpPr>
            <p:cNvPr id="16410" name="Freeform 19"/>
            <p:cNvSpPr>
              <a:spLocks noChangeArrowheads="1"/>
            </p:cNvSpPr>
            <p:nvPr/>
          </p:nvSpPr>
          <p:spPr bwMode="auto">
            <a:xfrm>
              <a:off x="3736975" y="3856037"/>
              <a:ext cx="963612" cy="676275"/>
            </a:xfrm>
            <a:custGeom>
              <a:avLst/>
              <a:gdLst>
                <a:gd name="T0" fmla="*/ 2147483647 w 505"/>
                <a:gd name="T1" fmla="*/ 2147483647 h 385"/>
                <a:gd name="T2" fmla="*/ 2147483647 w 505"/>
                <a:gd name="T3" fmla="*/ 2147483647 h 385"/>
                <a:gd name="T4" fmla="*/ 2147483647 w 505"/>
                <a:gd name="T5" fmla="*/ 2147483647 h 385"/>
                <a:gd name="T6" fmla="*/ 2147483647 w 505"/>
                <a:gd name="T7" fmla="*/ 2147483647 h 385"/>
                <a:gd name="T8" fmla="*/ 2147483647 w 505"/>
                <a:gd name="T9" fmla="*/ 2147483647 h 385"/>
                <a:gd name="T10" fmla="*/ 2147483647 w 505"/>
                <a:gd name="T11" fmla="*/ 0 h 385"/>
                <a:gd name="T12" fmla="*/ 2147483647 w 505"/>
                <a:gd name="T13" fmla="*/ 0 h 385"/>
                <a:gd name="T14" fmla="*/ 2147483647 w 505"/>
                <a:gd name="T15" fmla="*/ 2147483647 h 385"/>
                <a:gd name="T16" fmla="*/ 2147483647 w 505"/>
                <a:gd name="T17" fmla="*/ 2147483647 h 385"/>
                <a:gd name="T18" fmla="*/ 2147483647 w 505"/>
                <a:gd name="T19" fmla="*/ 2147483647 h 385"/>
                <a:gd name="T20" fmla="*/ 2147483647 w 505"/>
                <a:gd name="T21" fmla="*/ 2147483647 h 385"/>
                <a:gd name="T22" fmla="*/ 2147483647 w 505"/>
                <a:gd name="T23" fmla="*/ 2147483647 h 385"/>
                <a:gd name="T24" fmla="*/ 2147483647 w 505"/>
                <a:gd name="T25" fmla="*/ 2147483647 h 385"/>
                <a:gd name="T26" fmla="*/ 2147483647 w 505"/>
                <a:gd name="T27" fmla="*/ 2147483647 h 385"/>
                <a:gd name="T28" fmla="*/ 2147483647 w 505"/>
                <a:gd name="T29" fmla="*/ 2147483647 h 385"/>
                <a:gd name="T30" fmla="*/ 2147483647 w 505"/>
                <a:gd name="T31" fmla="*/ 2147483647 h 385"/>
                <a:gd name="T32" fmla="*/ 0 w 505"/>
                <a:gd name="T33" fmla="*/ 2147483647 h 385"/>
                <a:gd name="T34" fmla="*/ 2147483647 w 505"/>
                <a:gd name="T35" fmla="*/ 2147483647 h 385"/>
                <a:gd name="T36" fmla="*/ 2147483647 w 505"/>
                <a:gd name="T37" fmla="*/ 2147483647 h 385"/>
                <a:gd name="T38" fmla="*/ 2147483647 w 505"/>
                <a:gd name="T39" fmla="*/ 2147483647 h 385"/>
                <a:gd name="T40" fmla="*/ 2147483647 w 505"/>
                <a:gd name="T41" fmla="*/ 2147483647 h 385"/>
                <a:gd name="T42" fmla="*/ 2147483647 w 505"/>
                <a:gd name="T43" fmla="*/ 2147483647 h 385"/>
                <a:gd name="T44" fmla="*/ 2147483647 w 505"/>
                <a:gd name="T45" fmla="*/ 2147483647 h 385"/>
                <a:gd name="T46" fmla="*/ 2147483647 w 505"/>
                <a:gd name="T47" fmla="*/ 2147483647 h 385"/>
                <a:gd name="T48" fmla="*/ 2147483647 w 505"/>
                <a:gd name="T49" fmla="*/ 2147483647 h 385"/>
                <a:gd name="T50" fmla="*/ 2147483647 w 505"/>
                <a:gd name="T51" fmla="*/ 2147483647 h 385"/>
                <a:gd name="T52" fmla="*/ 2147483647 w 505"/>
                <a:gd name="T53" fmla="*/ 2147483647 h 385"/>
                <a:gd name="T54" fmla="*/ 2147483647 w 505"/>
                <a:gd name="T55" fmla="*/ 2147483647 h 385"/>
                <a:gd name="T56" fmla="*/ 2147483647 w 505"/>
                <a:gd name="T57" fmla="*/ 2147483647 h 385"/>
                <a:gd name="T58" fmla="*/ 2147483647 w 505"/>
                <a:gd name="T59" fmla="*/ 2147483647 h 385"/>
                <a:gd name="T60" fmla="*/ 2147483647 w 505"/>
                <a:gd name="T61" fmla="*/ 2147483647 h 385"/>
                <a:gd name="T62" fmla="*/ 2147483647 w 505"/>
                <a:gd name="T63" fmla="*/ 2147483647 h 385"/>
                <a:gd name="T64" fmla="*/ 2147483647 w 505"/>
                <a:gd name="T65" fmla="*/ 2147483647 h 385"/>
                <a:gd name="T66" fmla="*/ 2147483647 w 505"/>
                <a:gd name="T67" fmla="*/ 2147483647 h 385"/>
                <a:gd name="T68" fmla="*/ 2147483647 w 505"/>
                <a:gd name="T69" fmla="*/ 2147483647 h 385"/>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505"/>
                <a:gd name="T106" fmla="*/ 0 h 385"/>
                <a:gd name="T107" fmla="*/ 505 w 505"/>
                <a:gd name="T108" fmla="*/ 385 h 385"/>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505" h="385">
                  <a:moveTo>
                    <a:pt x="504" y="128"/>
                  </a:moveTo>
                  <a:lnTo>
                    <a:pt x="496" y="96"/>
                  </a:lnTo>
                  <a:lnTo>
                    <a:pt x="472" y="40"/>
                  </a:lnTo>
                  <a:lnTo>
                    <a:pt x="424" y="40"/>
                  </a:lnTo>
                  <a:lnTo>
                    <a:pt x="416" y="32"/>
                  </a:lnTo>
                  <a:lnTo>
                    <a:pt x="408" y="56"/>
                  </a:lnTo>
                  <a:lnTo>
                    <a:pt x="392" y="56"/>
                  </a:lnTo>
                  <a:lnTo>
                    <a:pt x="376" y="40"/>
                  </a:lnTo>
                  <a:lnTo>
                    <a:pt x="320" y="64"/>
                  </a:lnTo>
                  <a:lnTo>
                    <a:pt x="312" y="56"/>
                  </a:lnTo>
                  <a:lnTo>
                    <a:pt x="336" y="8"/>
                  </a:lnTo>
                  <a:lnTo>
                    <a:pt x="312" y="0"/>
                  </a:lnTo>
                  <a:lnTo>
                    <a:pt x="296" y="16"/>
                  </a:lnTo>
                  <a:lnTo>
                    <a:pt x="280" y="0"/>
                  </a:lnTo>
                  <a:lnTo>
                    <a:pt x="272" y="8"/>
                  </a:lnTo>
                  <a:lnTo>
                    <a:pt x="216" y="8"/>
                  </a:lnTo>
                  <a:lnTo>
                    <a:pt x="224" y="40"/>
                  </a:lnTo>
                  <a:lnTo>
                    <a:pt x="208" y="40"/>
                  </a:lnTo>
                  <a:lnTo>
                    <a:pt x="176" y="16"/>
                  </a:lnTo>
                  <a:lnTo>
                    <a:pt x="168" y="24"/>
                  </a:lnTo>
                  <a:lnTo>
                    <a:pt x="168" y="48"/>
                  </a:lnTo>
                  <a:lnTo>
                    <a:pt x="144" y="48"/>
                  </a:lnTo>
                  <a:lnTo>
                    <a:pt x="144" y="72"/>
                  </a:lnTo>
                  <a:lnTo>
                    <a:pt x="152" y="88"/>
                  </a:lnTo>
                  <a:lnTo>
                    <a:pt x="144" y="96"/>
                  </a:lnTo>
                  <a:lnTo>
                    <a:pt x="144" y="112"/>
                  </a:lnTo>
                  <a:lnTo>
                    <a:pt x="112" y="144"/>
                  </a:lnTo>
                  <a:lnTo>
                    <a:pt x="112" y="168"/>
                  </a:lnTo>
                  <a:lnTo>
                    <a:pt x="104" y="200"/>
                  </a:lnTo>
                  <a:lnTo>
                    <a:pt x="72" y="224"/>
                  </a:lnTo>
                  <a:lnTo>
                    <a:pt x="48" y="256"/>
                  </a:lnTo>
                  <a:lnTo>
                    <a:pt x="32" y="272"/>
                  </a:lnTo>
                  <a:lnTo>
                    <a:pt x="8" y="280"/>
                  </a:lnTo>
                  <a:lnTo>
                    <a:pt x="0" y="296"/>
                  </a:lnTo>
                  <a:lnTo>
                    <a:pt x="16" y="304"/>
                  </a:lnTo>
                  <a:lnTo>
                    <a:pt x="8" y="312"/>
                  </a:lnTo>
                  <a:lnTo>
                    <a:pt x="8" y="352"/>
                  </a:lnTo>
                  <a:lnTo>
                    <a:pt x="16" y="360"/>
                  </a:lnTo>
                  <a:lnTo>
                    <a:pt x="16" y="384"/>
                  </a:lnTo>
                  <a:lnTo>
                    <a:pt x="56" y="384"/>
                  </a:lnTo>
                  <a:lnTo>
                    <a:pt x="56" y="360"/>
                  </a:lnTo>
                  <a:lnTo>
                    <a:pt x="40" y="344"/>
                  </a:lnTo>
                  <a:lnTo>
                    <a:pt x="48" y="312"/>
                  </a:lnTo>
                  <a:lnTo>
                    <a:pt x="80" y="304"/>
                  </a:lnTo>
                  <a:lnTo>
                    <a:pt x="104" y="304"/>
                  </a:lnTo>
                  <a:lnTo>
                    <a:pt x="152" y="280"/>
                  </a:lnTo>
                  <a:lnTo>
                    <a:pt x="184" y="280"/>
                  </a:lnTo>
                  <a:lnTo>
                    <a:pt x="192" y="296"/>
                  </a:lnTo>
                  <a:lnTo>
                    <a:pt x="208" y="264"/>
                  </a:lnTo>
                  <a:lnTo>
                    <a:pt x="240" y="248"/>
                  </a:lnTo>
                  <a:lnTo>
                    <a:pt x="248" y="224"/>
                  </a:lnTo>
                  <a:lnTo>
                    <a:pt x="264" y="240"/>
                  </a:lnTo>
                  <a:lnTo>
                    <a:pt x="272" y="240"/>
                  </a:lnTo>
                  <a:lnTo>
                    <a:pt x="264" y="216"/>
                  </a:lnTo>
                  <a:lnTo>
                    <a:pt x="264" y="184"/>
                  </a:lnTo>
                  <a:lnTo>
                    <a:pt x="280" y="208"/>
                  </a:lnTo>
                  <a:lnTo>
                    <a:pt x="288" y="232"/>
                  </a:lnTo>
                  <a:lnTo>
                    <a:pt x="336" y="232"/>
                  </a:lnTo>
                  <a:lnTo>
                    <a:pt x="320" y="216"/>
                  </a:lnTo>
                  <a:lnTo>
                    <a:pt x="336" y="200"/>
                  </a:lnTo>
                  <a:lnTo>
                    <a:pt x="360" y="208"/>
                  </a:lnTo>
                  <a:lnTo>
                    <a:pt x="376" y="192"/>
                  </a:lnTo>
                  <a:lnTo>
                    <a:pt x="392" y="192"/>
                  </a:lnTo>
                  <a:lnTo>
                    <a:pt x="392" y="200"/>
                  </a:lnTo>
                  <a:lnTo>
                    <a:pt x="400" y="200"/>
                  </a:lnTo>
                  <a:lnTo>
                    <a:pt x="400" y="184"/>
                  </a:lnTo>
                  <a:lnTo>
                    <a:pt x="424" y="192"/>
                  </a:lnTo>
                  <a:lnTo>
                    <a:pt x="448" y="176"/>
                  </a:lnTo>
                  <a:lnTo>
                    <a:pt x="472" y="168"/>
                  </a:lnTo>
                  <a:lnTo>
                    <a:pt x="480" y="136"/>
                  </a:lnTo>
                  <a:lnTo>
                    <a:pt x="504" y="128"/>
                  </a:lnTo>
                </a:path>
              </a:pathLst>
            </a:custGeom>
            <a:solidFill>
              <a:srgbClr val="FFFFFF">
                <a:alpha val="69019"/>
              </a:srgbClr>
            </a:solidFill>
            <a:ln w="3175" cap="rnd" cmpd="sng">
              <a:solidFill>
                <a:schemeClr val="tx1"/>
              </a:solidFill>
              <a:prstDash val="sysDash"/>
              <a:miter lim="800000"/>
            </a:ln>
          </p:spPr>
          <p:txBody>
            <a:bodyPr/>
            <a:lstStyle/>
            <a:p>
              <a:endParaRPr lang="zh-CN" altLang="en-US"/>
            </a:p>
          </p:txBody>
        </p:sp>
        <p:sp>
          <p:nvSpPr>
            <p:cNvPr id="16411" name="Freeform 20"/>
            <p:cNvSpPr>
              <a:spLocks noChangeArrowheads="1"/>
            </p:cNvSpPr>
            <p:nvPr/>
          </p:nvSpPr>
          <p:spPr bwMode="auto">
            <a:xfrm>
              <a:off x="3095625" y="3729037"/>
              <a:ext cx="949325" cy="676275"/>
            </a:xfrm>
            <a:custGeom>
              <a:avLst/>
              <a:gdLst>
                <a:gd name="T0" fmla="*/ 2147483647 w 497"/>
                <a:gd name="T1" fmla="*/ 2147483647 h 385"/>
                <a:gd name="T2" fmla="*/ 2147483647 w 497"/>
                <a:gd name="T3" fmla="*/ 2147483647 h 385"/>
                <a:gd name="T4" fmla="*/ 2147483647 w 497"/>
                <a:gd name="T5" fmla="*/ 2147483647 h 385"/>
                <a:gd name="T6" fmla="*/ 2147483647 w 497"/>
                <a:gd name="T7" fmla="*/ 2147483647 h 385"/>
                <a:gd name="T8" fmla="*/ 2147483647 w 497"/>
                <a:gd name="T9" fmla="*/ 2147483647 h 385"/>
                <a:gd name="T10" fmla="*/ 2147483647 w 497"/>
                <a:gd name="T11" fmla="*/ 2147483647 h 385"/>
                <a:gd name="T12" fmla="*/ 2147483647 w 497"/>
                <a:gd name="T13" fmla="*/ 2147483647 h 385"/>
                <a:gd name="T14" fmla="*/ 2147483647 w 497"/>
                <a:gd name="T15" fmla="*/ 2147483647 h 385"/>
                <a:gd name="T16" fmla="*/ 2147483647 w 497"/>
                <a:gd name="T17" fmla="*/ 2147483647 h 385"/>
                <a:gd name="T18" fmla="*/ 2147483647 w 497"/>
                <a:gd name="T19" fmla="*/ 2147483647 h 385"/>
                <a:gd name="T20" fmla="*/ 2147483647 w 497"/>
                <a:gd name="T21" fmla="*/ 2147483647 h 385"/>
                <a:gd name="T22" fmla="*/ 2147483647 w 497"/>
                <a:gd name="T23" fmla="*/ 2147483647 h 385"/>
                <a:gd name="T24" fmla="*/ 2147483647 w 497"/>
                <a:gd name="T25" fmla="*/ 2147483647 h 385"/>
                <a:gd name="T26" fmla="*/ 2147483647 w 497"/>
                <a:gd name="T27" fmla="*/ 2147483647 h 385"/>
                <a:gd name="T28" fmla="*/ 2147483647 w 497"/>
                <a:gd name="T29" fmla="*/ 2147483647 h 385"/>
                <a:gd name="T30" fmla="*/ 2147483647 w 497"/>
                <a:gd name="T31" fmla="*/ 2147483647 h 385"/>
                <a:gd name="T32" fmla="*/ 2147483647 w 497"/>
                <a:gd name="T33" fmla="*/ 2147483647 h 385"/>
                <a:gd name="T34" fmla="*/ 2147483647 w 497"/>
                <a:gd name="T35" fmla="*/ 2147483647 h 385"/>
                <a:gd name="T36" fmla="*/ 2147483647 w 497"/>
                <a:gd name="T37" fmla="*/ 2147483647 h 385"/>
                <a:gd name="T38" fmla="*/ 2147483647 w 497"/>
                <a:gd name="T39" fmla="*/ 2147483647 h 385"/>
                <a:gd name="T40" fmla="*/ 2147483647 w 497"/>
                <a:gd name="T41" fmla="*/ 2147483647 h 385"/>
                <a:gd name="T42" fmla="*/ 2147483647 w 497"/>
                <a:gd name="T43" fmla="*/ 2147483647 h 385"/>
                <a:gd name="T44" fmla="*/ 2147483647 w 497"/>
                <a:gd name="T45" fmla="*/ 2147483647 h 385"/>
                <a:gd name="T46" fmla="*/ 0 w 497"/>
                <a:gd name="T47" fmla="*/ 2147483647 h 385"/>
                <a:gd name="T48" fmla="*/ 2147483647 w 497"/>
                <a:gd name="T49" fmla="*/ 2147483647 h 385"/>
                <a:gd name="T50" fmla="*/ 2147483647 w 497"/>
                <a:gd name="T51" fmla="*/ 2147483647 h 385"/>
                <a:gd name="T52" fmla="*/ 2147483647 w 497"/>
                <a:gd name="T53" fmla="*/ 2147483647 h 385"/>
                <a:gd name="T54" fmla="*/ 2147483647 w 497"/>
                <a:gd name="T55" fmla="*/ 2147483647 h 385"/>
                <a:gd name="T56" fmla="*/ 2147483647 w 497"/>
                <a:gd name="T57" fmla="*/ 2147483647 h 385"/>
                <a:gd name="T58" fmla="*/ 2147483647 w 497"/>
                <a:gd name="T59" fmla="*/ 2147483647 h 385"/>
                <a:gd name="T60" fmla="*/ 2147483647 w 497"/>
                <a:gd name="T61" fmla="*/ 2147483647 h 385"/>
                <a:gd name="T62" fmla="*/ 2147483647 w 497"/>
                <a:gd name="T63" fmla="*/ 2147483647 h 385"/>
                <a:gd name="T64" fmla="*/ 2147483647 w 497"/>
                <a:gd name="T65" fmla="*/ 2147483647 h 385"/>
                <a:gd name="T66" fmla="*/ 2147483647 w 497"/>
                <a:gd name="T67" fmla="*/ 2147483647 h 385"/>
                <a:gd name="T68" fmla="*/ 2147483647 w 497"/>
                <a:gd name="T69" fmla="*/ 2147483647 h 385"/>
                <a:gd name="T70" fmla="*/ 2147483647 w 497"/>
                <a:gd name="T71" fmla="*/ 2147483647 h 385"/>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497"/>
                <a:gd name="T109" fmla="*/ 0 h 385"/>
                <a:gd name="T110" fmla="*/ 497 w 497"/>
                <a:gd name="T111" fmla="*/ 385 h 385"/>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497" h="385">
                  <a:moveTo>
                    <a:pt x="336" y="368"/>
                  </a:moveTo>
                  <a:lnTo>
                    <a:pt x="344" y="344"/>
                  </a:lnTo>
                  <a:lnTo>
                    <a:pt x="368" y="344"/>
                  </a:lnTo>
                  <a:lnTo>
                    <a:pt x="416" y="296"/>
                  </a:lnTo>
                  <a:lnTo>
                    <a:pt x="440" y="272"/>
                  </a:lnTo>
                  <a:lnTo>
                    <a:pt x="448" y="240"/>
                  </a:lnTo>
                  <a:lnTo>
                    <a:pt x="448" y="216"/>
                  </a:lnTo>
                  <a:lnTo>
                    <a:pt x="480" y="184"/>
                  </a:lnTo>
                  <a:lnTo>
                    <a:pt x="480" y="168"/>
                  </a:lnTo>
                  <a:lnTo>
                    <a:pt x="496" y="160"/>
                  </a:lnTo>
                  <a:lnTo>
                    <a:pt x="480" y="152"/>
                  </a:lnTo>
                  <a:lnTo>
                    <a:pt x="480" y="128"/>
                  </a:lnTo>
                  <a:lnTo>
                    <a:pt x="456" y="128"/>
                  </a:lnTo>
                  <a:lnTo>
                    <a:pt x="456" y="96"/>
                  </a:lnTo>
                  <a:lnTo>
                    <a:pt x="440" y="96"/>
                  </a:lnTo>
                  <a:lnTo>
                    <a:pt x="440" y="112"/>
                  </a:lnTo>
                  <a:lnTo>
                    <a:pt x="424" y="112"/>
                  </a:lnTo>
                  <a:lnTo>
                    <a:pt x="424" y="104"/>
                  </a:lnTo>
                  <a:lnTo>
                    <a:pt x="432" y="64"/>
                  </a:lnTo>
                  <a:lnTo>
                    <a:pt x="440" y="56"/>
                  </a:lnTo>
                  <a:lnTo>
                    <a:pt x="440" y="40"/>
                  </a:lnTo>
                  <a:lnTo>
                    <a:pt x="440" y="16"/>
                  </a:lnTo>
                  <a:lnTo>
                    <a:pt x="432" y="0"/>
                  </a:lnTo>
                  <a:lnTo>
                    <a:pt x="408" y="8"/>
                  </a:lnTo>
                  <a:lnTo>
                    <a:pt x="392" y="8"/>
                  </a:lnTo>
                  <a:lnTo>
                    <a:pt x="376" y="24"/>
                  </a:lnTo>
                  <a:lnTo>
                    <a:pt x="360" y="32"/>
                  </a:lnTo>
                  <a:lnTo>
                    <a:pt x="360" y="24"/>
                  </a:lnTo>
                  <a:lnTo>
                    <a:pt x="344" y="32"/>
                  </a:lnTo>
                  <a:lnTo>
                    <a:pt x="320" y="32"/>
                  </a:lnTo>
                  <a:lnTo>
                    <a:pt x="304" y="40"/>
                  </a:lnTo>
                  <a:lnTo>
                    <a:pt x="288" y="64"/>
                  </a:lnTo>
                  <a:lnTo>
                    <a:pt x="272" y="56"/>
                  </a:lnTo>
                  <a:lnTo>
                    <a:pt x="264" y="72"/>
                  </a:lnTo>
                  <a:lnTo>
                    <a:pt x="232" y="72"/>
                  </a:lnTo>
                  <a:lnTo>
                    <a:pt x="224" y="96"/>
                  </a:lnTo>
                  <a:lnTo>
                    <a:pt x="200" y="104"/>
                  </a:lnTo>
                  <a:lnTo>
                    <a:pt x="184" y="88"/>
                  </a:lnTo>
                  <a:lnTo>
                    <a:pt x="176" y="64"/>
                  </a:lnTo>
                  <a:lnTo>
                    <a:pt x="160" y="72"/>
                  </a:lnTo>
                  <a:lnTo>
                    <a:pt x="160" y="88"/>
                  </a:lnTo>
                  <a:lnTo>
                    <a:pt x="144" y="88"/>
                  </a:lnTo>
                  <a:lnTo>
                    <a:pt x="104" y="112"/>
                  </a:lnTo>
                  <a:lnTo>
                    <a:pt x="96" y="128"/>
                  </a:lnTo>
                  <a:lnTo>
                    <a:pt x="48" y="112"/>
                  </a:lnTo>
                  <a:lnTo>
                    <a:pt x="32" y="112"/>
                  </a:lnTo>
                  <a:lnTo>
                    <a:pt x="24" y="120"/>
                  </a:lnTo>
                  <a:lnTo>
                    <a:pt x="0" y="128"/>
                  </a:lnTo>
                  <a:lnTo>
                    <a:pt x="0" y="144"/>
                  </a:lnTo>
                  <a:lnTo>
                    <a:pt x="32" y="144"/>
                  </a:lnTo>
                  <a:lnTo>
                    <a:pt x="40" y="160"/>
                  </a:lnTo>
                  <a:lnTo>
                    <a:pt x="88" y="168"/>
                  </a:lnTo>
                  <a:lnTo>
                    <a:pt x="96" y="176"/>
                  </a:lnTo>
                  <a:lnTo>
                    <a:pt x="104" y="208"/>
                  </a:lnTo>
                  <a:lnTo>
                    <a:pt x="64" y="208"/>
                  </a:lnTo>
                  <a:lnTo>
                    <a:pt x="56" y="224"/>
                  </a:lnTo>
                  <a:lnTo>
                    <a:pt x="64" y="240"/>
                  </a:lnTo>
                  <a:lnTo>
                    <a:pt x="88" y="248"/>
                  </a:lnTo>
                  <a:lnTo>
                    <a:pt x="136" y="264"/>
                  </a:lnTo>
                  <a:lnTo>
                    <a:pt x="136" y="280"/>
                  </a:lnTo>
                  <a:lnTo>
                    <a:pt x="120" y="288"/>
                  </a:lnTo>
                  <a:lnTo>
                    <a:pt x="136" y="304"/>
                  </a:lnTo>
                  <a:lnTo>
                    <a:pt x="136" y="328"/>
                  </a:lnTo>
                  <a:lnTo>
                    <a:pt x="208" y="360"/>
                  </a:lnTo>
                  <a:lnTo>
                    <a:pt x="224" y="360"/>
                  </a:lnTo>
                  <a:lnTo>
                    <a:pt x="248" y="360"/>
                  </a:lnTo>
                  <a:lnTo>
                    <a:pt x="256" y="368"/>
                  </a:lnTo>
                  <a:lnTo>
                    <a:pt x="256" y="344"/>
                  </a:lnTo>
                  <a:lnTo>
                    <a:pt x="288" y="352"/>
                  </a:lnTo>
                  <a:lnTo>
                    <a:pt x="296" y="376"/>
                  </a:lnTo>
                  <a:lnTo>
                    <a:pt x="312" y="384"/>
                  </a:lnTo>
                  <a:lnTo>
                    <a:pt x="336" y="368"/>
                  </a:lnTo>
                </a:path>
              </a:pathLst>
            </a:custGeom>
            <a:solidFill>
              <a:srgbClr val="FFFFFF">
                <a:alpha val="69019"/>
              </a:srgbClr>
            </a:solidFill>
            <a:ln w="3175" cap="rnd" cmpd="sng">
              <a:solidFill>
                <a:schemeClr val="tx1"/>
              </a:solidFill>
              <a:prstDash val="sysDash"/>
              <a:miter lim="800000"/>
            </a:ln>
          </p:spPr>
          <p:txBody>
            <a:bodyPr/>
            <a:lstStyle/>
            <a:p>
              <a:endParaRPr lang="zh-CN" altLang="en-US"/>
            </a:p>
          </p:txBody>
        </p:sp>
        <p:sp>
          <p:nvSpPr>
            <p:cNvPr id="16412" name="Freeform 21"/>
            <p:cNvSpPr>
              <a:spLocks noChangeArrowheads="1"/>
            </p:cNvSpPr>
            <p:nvPr/>
          </p:nvSpPr>
          <p:spPr bwMode="auto">
            <a:xfrm>
              <a:off x="3005137" y="3349625"/>
              <a:ext cx="704850" cy="622300"/>
            </a:xfrm>
            <a:custGeom>
              <a:avLst/>
              <a:gdLst>
                <a:gd name="T0" fmla="*/ 2147483647 w 369"/>
                <a:gd name="T1" fmla="*/ 2147483647 h 353"/>
                <a:gd name="T2" fmla="*/ 2147483647 w 369"/>
                <a:gd name="T3" fmla="*/ 2147483647 h 353"/>
                <a:gd name="T4" fmla="*/ 2147483647 w 369"/>
                <a:gd name="T5" fmla="*/ 2147483647 h 353"/>
                <a:gd name="T6" fmla="*/ 2147483647 w 369"/>
                <a:gd name="T7" fmla="*/ 2147483647 h 353"/>
                <a:gd name="T8" fmla="*/ 2147483647 w 369"/>
                <a:gd name="T9" fmla="*/ 2147483647 h 353"/>
                <a:gd name="T10" fmla="*/ 2147483647 w 369"/>
                <a:gd name="T11" fmla="*/ 2147483647 h 353"/>
                <a:gd name="T12" fmla="*/ 2147483647 w 369"/>
                <a:gd name="T13" fmla="*/ 2147483647 h 353"/>
                <a:gd name="T14" fmla="*/ 2147483647 w 369"/>
                <a:gd name="T15" fmla="*/ 2147483647 h 353"/>
                <a:gd name="T16" fmla="*/ 2147483647 w 369"/>
                <a:gd name="T17" fmla="*/ 2147483647 h 353"/>
                <a:gd name="T18" fmla="*/ 2147483647 w 369"/>
                <a:gd name="T19" fmla="*/ 2147483647 h 353"/>
                <a:gd name="T20" fmla="*/ 2147483647 w 369"/>
                <a:gd name="T21" fmla="*/ 2147483647 h 353"/>
                <a:gd name="T22" fmla="*/ 2147483647 w 369"/>
                <a:gd name="T23" fmla="*/ 2147483647 h 353"/>
                <a:gd name="T24" fmla="*/ 2147483647 w 369"/>
                <a:gd name="T25" fmla="*/ 2147483647 h 353"/>
                <a:gd name="T26" fmla="*/ 2147483647 w 369"/>
                <a:gd name="T27" fmla="*/ 0 h 353"/>
                <a:gd name="T28" fmla="*/ 2147483647 w 369"/>
                <a:gd name="T29" fmla="*/ 2147483647 h 353"/>
                <a:gd name="T30" fmla="*/ 2147483647 w 369"/>
                <a:gd name="T31" fmla="*/ 2147483647 h 353"/>
                <a:gd name="T32" fmla="*/ 2147483647 w 369"/>
                <a:gd name="T33" fmla="*/ 2147483647 h 353"/>
                <a:gd name="T34" fmla="*/ 2147483647 w 369"/>
                <a:gd name="T35" fmla="*/ 2147483647 h 353"/>
                <a:gd name="T36" fmla="*/ 2147483647 w 369"/>
                <a:gd name="T37" fmla="*/ 2147483647 h 353"/>
                <a:gd name="T38" fmla="*/ 2147483647 w 369"/>
                <a:gd name="T39" fmla="*/ 2147483647 h 353"/>
                <a:gd name="T40" fmla="*/ 2147483647 w 369"/>
                <a:gd name="T41" fmla="*/ 2147483647 h 353"/>
                <a:gd name="T42" fmla="*/ 2147483647 w 369"/>
                <a:gd name="T43" fmla="*/ 2147483647 h 353"/>
                <a:gd name="T44" fmla="*/ 2147483647 w 369"/>
                <a:gd name="T45" fmla="*/ 2147483647 h 353"/>
                <a:gd name="T46" fmla="*/ 2147483647 w 369"/>
                <a:gd name="T47" fmla="*/ 2147483647 h 353"/>
                <a:gd name="T48" fmla="*/ 2147483647 w 369"/>
                <a:gd name="T49" fmla="*/ 2147483647 h 353"/>
                <a:gd name="T50" fmla="*/ 2147483647 w 369"/>
                <a:gd name="T51" fmla="*/ 2147483647 h 353"/>
                <a:gd name="T52" fmla="*/ 2147483647 w 369"/>
                <a:gd name="T53" fmla="*/ 2147483647 h 353"/>
                <a:gd name="T54" fmla="*/ 2147483647 w 369"/>
                <a:gd name="T55" fmla="*/ 2147483647 h 353"/>
                <a:gd name="T56" fmla="*/ 2147483647 w 369"/>
                <a:gd name="T57" fmla="*/ 2147483647 h 353"/>
                <a:gd name="T58" fmla="*/ 2147483647 w 369"/>
                <a:gd name="T59" fmla="*/ 2147483647 h 353"/>
                <a:gd name="T60" fmla="*/ 2147483647 w 369"/>
                <a:gd name="T61" fmla="*/ 2147483647 h 353"/>
                <a:gd name="T62" fmla="*/ 2147483647 w 369"/>
                <a:gd name="T63" fmla="*/ 2147483647 h 353"/>
                <a:gd name="T64" fmla="*/ 2147483647 w 369"/>
                <a:gd name="T65" fmla="*/ 2147483647 h 353"/>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369"/>
                <a:gd name="T100" fmla="*/ 0 h 353"/>
                <a:gd name="T101" fmla="*/ 369 w 369"/>
                <a:gd name="T102" fmla="*/ 353 h 353"/>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369" h="353">
                  <a:moveTo>
                    <a:pt x="48" y="344"/>
                  </a:moveTo>
                  <a:lnTo>
                    <a:pt x="48" y="320"/>
                  </a:lnTo>
                  <a:lnTo>
                    <a:pt x="64" y="296"/>
                  </a:lnTo>
                  <a:lnTo>
                    <a:pt x="32" y="264"/>
                  </a:lnTo>
                  <a:lnTo>
                    <a:pt x="56" y="224"/>
                  </a:lnTo>
                  <a:lnTo>
                    <a:pt x="56" y="192"/>
                  </a:lnTo>
                  <a:lnTo>
                    <a:pt x="8" y="200"/>
                  </a:lnTo>
                  <a:lnTo>
                    <a:pt x="8" y="160"/>
                  </a:lnTo>
                  <a:lnTo>
                    <a:pt x="0" y="152"/>
                  </a:lnTo>
                  <a:lnTo>
                    <a:pt x="16" y="136"/>
                  </a:lnTo>
                  <a:lnTo>
                    <a:pt x="32" y="144"/>
                  </a:lnTo>
                  <a:lnTo>
                    <a:pt x="48" y="136"/>
                  </a:lnTo>
                  <a:lnTo>
                    <a:pt x="96" y="136"/>
                  </a:lnTo>
                  <a:lnTo>
                    <a:pt x="104" y="120"/>
                  </a:lnTo>
                  <a:lnTo>
                    <a:pt x="112" y="112"/>
                  </a:lnTo>
                  <a:lnTo>
                    <a:pt x="168" y="112"/>
                  </a:lnTo>
                  <a:lnTo>
                    <a:pt x="160" y="80"/>
                  </a:lnTo>
                  <a:lnTo>
                    <a:pt x="136" y="80"/>
                  </a:lnTo>
                  <a:lnTo>
                    <a:pt x="128" y="56"/>
                  </a:lnTo>
                  <a:lnTo>
                    <a:pt x="144" y="40"/>
                  </a:lnTo>
                  <a:lnTo>
                    <a:pt x="168" y="48"/>
                  </a:lnTo>
                  <a:lnTo>
                    <a:pt x="184" y="40"/>
                  </a:lnTo>
                  <a:lnTo>
                    <a:pt x="192" y="56"/>
                  </a:lnTo>
                  <a:lnTo>
                    <a:pt x="208" y="48"/>
                  </a:lnTo>
                  <a:lnTo>
                    <a:pt x="208" y="24"/>
                  </a:lnTo>
                  <a:lnTo>
                    <a:pt x="232" y="40"/>
                  </a:lnTo>
                  <a:lnTo>
                    <a:pt x="240" y="8"/>
                  </a:lnTo>
                  <a:lnTo>
                    <a:pt x="248" y="0"/>
                  </a:lnTo>
                  <a:lnTo>
                    <a:pt x="264" y="16"/>
                  </a:lnTo>
                  <a:lnTo>
                    <a:pt x="288" y="16"/>
                  </a:lnTo>
                  <a:lnTo>
                    <a:pt x="312" y="72"/>
                  </a:lnTo>
                  <a:lnTo>
                    <a:pt x="320" y="72"/>
                  </a:lnTo>
                  <a:lnTo>
                    <a:pt x="328" y="88"/>
                  </a:lnTo>
                  <a:lnTo>
                    <a:pt x="344" y="88"/>
                  </a:lnTo>
                  <a:lnTo>
                    <a:pt x="352" y="72"/>
                  </a:lnTo>
                  <a:lnTo>
                    <a:pt x="360" y="64"/>
                  </a:lnTo>
                  <a:lnTo>
                    <a:pt x="368" y="88"/>
                  </a:lnTo>
                  <a:lnTo>
                    <a:pt x="360" y="96"/>
                  </a:lnTo>
                  <a:lnTo>
                    <a:pt x="360" y="112"/>
                  </a:lnTo>
                  <a:lnTo>
                    <a:pt x="360" y="128"/>
                  </a:lnTo>
                  <a:lnTo>
                    <a:pt x="336" y="152"/>
                  </a:lnTo>
                  <a:lnTo>
                    <a:pt x="336" y="168"/>
                  </a:lnTo>
                  <a:lnTo>
                    <a:pt x="360" y="168"/>
                  </a:lnTo>
                  <a:lnTo>
                    <a:pt x="368" y="184"/>
                  </a:lnTo>
                  <a:lnTo>
                    <a:pt x="360" y="192"/>
                  </a:lnTo>
                  <a:lnTo>
                    <a:pt x="360" y="208"/>
                  </a:lnTo>
                  <a:lnTo>
                    <a:pt x="360" y="232"/>
                  </a:lnTo>
                  <a:lnTo>
                    <a:pt x="368" y="232"/>
                  </a:lnTo>
                  <a:lnTo>
                    <a:pt x="368" y="248"/>
                  </a:lnTo>
                  <a:lnTo>
                    <a:pt x="344" y="256"/>
                  </a:lnTo>
                  <a:lnTo>
                    <a:pt x="344" y="272"/>
                  </a:lnTo>
                  <a:lnTo>
                    <a:pt x="344" y="280"/>
                  </a:lnTo>
                  <a:lnTo>
                    <a:pt x="320" y="272"/>
                  </a:lnTo>
                  <a:lnTo>
                    <a:pt x="312" y="288"/>
                  </a:lnTo>
                  <a:lnTo>
                    <a:pt x="280" y="288"/>
                  </a:lnTo>
                  <a:lnTo>
                    <a:pt x="272" y="312"/>
                  </a:lnTo>
                  <a:lnTo>
                    <a:pt x="248" y="320"/>
                  </a:lnTo>
                  <a:lnTo>
                    <a:pt x="232" y="304"/>
                  </a:lnTo>
                  <a:lnTo>
                    <a:pt x="224" y="280"/>
                  </a:lnTo>
                  <a:lnTo>
                    <a:pt x="208" y="288"/>
                  </a:lnTo>
                  <a:lnTo>
                    <a:pt x="208" y="304"/>
                  </a:lnTo>
                  <a:lnTo>
                    <a:pt x="192" y="304"/>
                  </a:lnTo>
                  <a:lnTo>
                    <a:pt x="152" y="328"/>
                  </a:lnTo>
                  <a:lnTo>
                    <a:pt x="144" y="352"/>
                  </a:lnTo>
                  <a:lnTo>
                    <a:pt x="96" y="328"/>
                  </a:lnTo>
                  <a:lnTo>
                    <a:pt x="80" y="328"/>
                  </a:lnTo>
                  <a:lnTo>
                    <a:pt x="48" y="344"/>
                  </a:lnTo>
                </a:path>
              </a:pathLst>
            </a:custGeom>
            <a:solidFill>
              <a:srgbClr val="FFFFFF">
                <a:alpha val="69019"/>
              </a:srgbClr>
            </a:solidFill>
            <a:ln w="3175" cap="rnd" cmpd="sng">
              <a:solidFill>
                <a:schemeClr val="tx1"/>
              </a:solidFill>
              <a:prstDash val="sysDash"/>
              <a:miter lim="800000"/>
            </a:ln>
          </p:spPr>
          <p:txBody>
            <a:bodyPr/>
            <a:lstStyle/>
            <a:p>
              <a:endParaRPr lang="zh-CN" altLang="en-US"/>
            </a:p>
          </p:txBody>
        </p:sp>
        <p:sp>
          <p:nvSpPr>
            <p:cNvPr id="16413" name="Freeform 22"/>
            <p:cNvSpPr>
              <a:spLocks noChangeArrowheads="1"/>
            </p:cNvSpPr>
            <p:nvPr/>
          </p:nvSpPr>
          <p:spPr bwMode="auto">
            <a:xfrm>
              <a:off x="2209800" y="3306762"/>
              <a:ext cx="1085850" cy="1084263"/>
            </a:xfrm>
            <a:custGeom>
              <a:avLst/>
              <a:gdLst>
                <a:gd name="T0" fmla="*/ 2147483647 w 569"/>
                <a:gd name="T1" fmla="*/ 2147483647 h 617"/>
                <a:gd name="T2" fmla="*/ 2147483647 w 569"/>
                <a:gd name="T3" fmla="*/ 2147483647 h 617"/>
                <a:gd name="T4" fmla="*/ 2147483647 w 569"/>
                <a:gd name="T5" fmla="*/ 2147483647 h 617"/>
                <a:gd name="T6" fmla="*/ 2147483647 w 569"/>
                <a:gd name="T7" fmla="*/ 2147483647 h 617"/>
                <a:gd name="T8" fmla="*/ 2147483647 w 569"/>
                <a:gd name="T9" fmla="*/ 2147483647 h 617"/>
                <a:gd name="T10" fmla="*/ 2147483647 w 569"/>
                <a:gd name="T11" fmla="*/ 2147483647 h 617"/>
                <a:gd name="T12" fmla="*/ 2147483647 w 569"/>
                <a:gd name="T13" fmla="*/ 2147483647 h 617"/>
                <a:gd name="T14" fmla="*/ 2147483647 w 569"/>
                <a:gd name="T15" fmla="*/ 2147483647 h 617"/>
                <a:gd name="T16" fmla="*/ 2147483647 w 569"/>
                <a:gd name="T17" fmla="*/ 2147483647 h 617"/>
                <a:gd name="T18" fmla="*/ 2147483647 w 569"/>
                <a:gd name="T19" fmla="*/ 2147483647 h 617"/>
                <a:gd name="T20" fmla="*/ 2147483647 w 569"/>
                <a:gd name="T21" fmla="*/ 2147483647 h 617"/>
                <a:gd name="T22" fmla="*/ 2147483647 w 569"/>
                <a:gd name="T23" fmla="*/ 2147483647 h 617"/>
                <a:gd name="T24" fmla="*/ 2147483647 w 569"/>
                <a:gd name="T25" fmla="*/ 2147483647 h 617"/>
                <a:gd name="T26" fmla="*/ 2147483647 w 569"/>
                <a:gd name="T27" fmla="*/ 2147483647 h 617"/>
                <a:gd name="T28" fmla="*/ 2147483647 w 569"/>
                <a:gd name="T29" fmla="*/ 2147483647 h 617"/>
                <a:gd name="T30" fmla="*/ 2147483647 w 569"/>
                <a:gd name="T31" fmla="*/ 2147483647 h 617"/>
                <a:gd name="T32" fmla="*/ 2147483647 w 569"/>
                <a:gd name="T33" fmla="*/ 2147483647 h 617"/>
                <a:gd name="T34" fmla="*/ 2147483647 w 569"/>
                <a:gd name="T35" fmla="*/ 2147483647 h 617"/>
                <a:gd name="T36" fmla="*/ 2147483647 w 569"/>
                <a:gd name="T37" fmla="*/ 2147483647 h 617"/>
                <a:gd name="T38" fmla="*/ 2147483647 w 569"/>
                <a:gd name="T39" fmla="*/ 2147483647 h 617"/>
                <a:gd name="T40" fmla="*/ 2147483647 w 569"/>
                <a:gd name="T41" fmla="*/ 2147483647 h 617"/>
                <a:gd name="T42" fmla="*/ 2147483647 w 569"/>
                <a:gd name="T43" fmla="*/ 2147483647 h 617"/>
                <a:gd name="T44" fmla="*/ 2147483647 w 569"/>
                <a:gd name="T45" fmla="*/ 2147483647 h 617"/>
                <a:gd name="T46" fmla="*/ 2147483647 w 569"/>
                <a:gd name="T47" fmla="*/ 2147483647 h 617"/>
                <a:gd name="T48" fmla="*/ 2147483647 w 569"/>
                <a:gd name="T49" fmla="*/ 2147483647 h 617"/>
                <a:gd name="T50" fmla="*/ 2147483647 w 569"/>
                <a:gd name="T51" fmla="*/ 0 h 617"/>
                <a:gd name="T52" fmla="*/ 2147483647 w 569"/>
                <a:gd name="T53" fmla="*/ 0 h 617"/>
                <a:gd name="T54" fmla="*/ 2147483647 w 569"/>
                <a:gd name="T55" fmla="*/ 2147483647 h 617"/>
                <a:gd name="T56" fmla="*/ 2147483647 w 569"/>
                <a:gd name="T57" fmla="*/ 2147483647 h 617"/>
                <a:gd name="T58" fmla="*/ 2147483647 w 569"/>
                <a:gd name="T59" fmla="*/ 2147483647 h 617"/>
                <a:gd name="T60" fmla="*/ 2147483647 w 569"/>
                <a:gd name="T61" fmla="*/ 2147483647 h 617"/>
                <a:gd name="T62" fmla="*/ 2147483647 w 569"/>
                <a:gd name="T63" fmla="*/ 2147483647 h 617"/>
                <a:gd name="T64" fmla="*/ 2147483647 w 569"/>
                <a:gd name="T65" fmla="*/ 2147483647 h 617"/>
                <a:gd name="T66" fmla="*/ 2147483647 w 569"/>
                <a:gd name="T67" fmla="*/ 2147483647 h 617"/>
                <a:gd name="T68" fmla="*/ 0 w 569"/>
                <a:gd name="T69" fmla="*/ 2147483647 h 617"/>
                <a:gd name="T70" fmla="*/ 2147483647 w 569"/>
                <a:gd name="T71" fmla="*/ 2147483647 h 617"/>
                <a:gd name="T72" fmla="*/ 2147483647 w 569"/>
                <a:gd name="T73" fmla="*/ 2147483647 h 617"/>
                <a:gd name="T74" fmla="*/ 2147483647 w 569"/>
                <a:gd name="T75" fmla="*/ 2147483647 h 617"/>
                <a:gd name="T76" fmla="*/ 2147483647 w 569"/>
                <a:gd name="T77" fmla="*/ 2147483647 h 617"/>
                <a:gd name="T78" fmla="*/ 2147483647 w 569"/>
                <a:gd name="T79" fmla="*/ 2147483647 h 617"/>
                <a:gd name="T80" fmla="*/ 2147483647 w 569"/>
                <a:gd name="T81" fmla="*/ 2147483647 h 617"/>
                <a:gd name="T82" fmla="*/ 2147483647 w 569"/>
                <a:gd name="T83" fmla="*/ 2147483647 h 617"/>
                <a:gd name="T84" fmla="*/ 2147483647 w 569"/>
                <a:gd name="T85" fmla="*/ 2147483647 h 617"/>
                <a:gd name="T86" fmla="*/ 2147483647 w 569"/>
                <a:gd name="T87" fmla="*/ 2147483647 h 617"/>
                <a:gd name="T88" fmla="*/ 2147483647 w 569"/>
                <a:gd name="T89" fmla="*/ 2147483647 h 617"/>
                <a:gd name="T90" fmla="*/ 2147483647 w 569"/>
                <a:gd name="T91" fmla="*/ 2147483647 h 617"/>
                <a:gd name="T92" fmla="*/ 2147483647 w 569"/>
                <a:gd name="T93" fmla="*/ 2147483647 h 617"/>
                <a:gd name="T94" fmla="*/ 2147483647 w 569"/>
                <a:gd name="T95" fmla="*/ 2147483647 h 617"/>
                <a:gd name="T96" fmla="*/ 2147483647 w 569"/>
                <a:gd name="T97" fmla="*/ 2147483647 h 617"/>
                <a:gd name="T98" fmla="*/ 2147483647 w 569"/>
                <a:gd name="T99" fmla="*/ 2147483647 h 617"/>
                <a:gd name="T100" fmla="*/ 2147483647 w 569"/>
                <a:gd name="T101" fmla="*/ 2147483647 h 617"/>
                <a:gd name="T102" fmla="*/ 2147483647 w 569"/>
                <a:gd name="T103" fmla="*/ 2147483647 h 617"/>
                <a:gd name="T104" fmla="*/ 2147483647 w 569"/>
                <a:gd name="T105" fmla="*/ 2147483647 h 617"/>
                <a:gd name="T106" fmla="*/ 2147483647 w 569"/>
                <a:gd name="T107" fmla="*/ 2147483647 h 617"/>
                <a:gd name="T108" fmla="*/ 2147483647 w 569"/>
                <a:gd name="T109" fmla="*/ 2147483647 h 617"/>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569"/>
                <a:gd name="T166" fmla="*/ 0 h 617"/>
                <a:gd name="T167" fmla="*/ 569 w 569"/>
                <a:gd name="T168" fmla="*/ 617 h 617"/>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569" h="617">
                  <a:moveTo>
                    <a:pt x="520" y="464"/>
                  </a:moveTo>
                  <a:lnTo>
                    <a:pt x="528" y="448"/>
                  </a:lnTo>
                  <a:lnTo>
                    <a:pt x="568" y="448"/>
                  </a:lnTo>
                  <a:lnTo>
                    <a:pt x="560" y="416"/>
                  </a:lnTo>
                  <a:lnTo>
                    <a:pt x="552" y="400"/>
                  </a:lnTo>
                  <a:lnTo>
                    <a:pt x="528" y="408"/>
                  </a:lnTo>
                  <a:lnTo>
                    <a:pt x="504" y="400"/>
                  </a:lnTo>
                  <a:lnTo>
                    <a:pt x="496" y="384"/>
                  </a:lnTo>
                  <a:lnTo>
                    <a:pt x="464" y="384"/>
                  </a:lnTo>
                  <a:lnTo>
                    <a:pt x="464" y="360"/>
                  </a:lnTo>
                  <a:lnTo>
                    <a:pt x="464" y="344"/>
                  </a:lnTo>
                  <a:lnTo>
                    <a:pt x="480" y="320"/>
                  </a:lnTo>
                  <a:lnTo>
                    <a:pt x="448" y="288"/>
                  </a:lnTo>
                  <a:lnTo>
                    <a:pt x="472" y="248"/>
                  </a:lnTo>
                  <a:lnTo>
                    <a:pt x="472" y="216"/>
                  </a:lnTo>
                  <a:lnTo>
                    <a:pt x="424" y="224"/>
                  </a:lnTo>
                  <a:lnTo>
                    <a:pt x="424" y="184"/>
                  </a:lnTo>
                  <a:lnTo>
                    <a:pt x="416" y="176"/>
                  </a:lnTo>
                  <a:lnTo>
                    <a:pt x="432" y="160"/>
                  </a:lnTo>
                  <a:lnTo>
                    <a:pt x="448" y="168"/>
                  </a:lnTo>
                  <a:lnTo>
                    <a:pt x="464" y="152"/>
                  </a:lnTo>
                  <a:lnTo>
                    <a:pt x="512" y="160"/>
                  </a:lnTo>
                  <a:lnTo>
                    <a:pt x="528" y="136"/>
                  </a:lnTo>
                  <a:lnTo>
                    <a:pt x="512" y="112"/>
                  </a:lnTo>
                  <a:lnTo>
                    <a:pt x="488" y="128"/>
                  </a:lnTo>
                  <a:lnTo>
                    <a:pt x="464" y="112"/>
                  </a:lnTo>
                  <a:lnTo>
                    <a:pt x="464" y="64"/>
                  </a:lnTo>
                  <a:lnTo>
                    <a:pt x="432" y="64"/>
                  </a:lnTo>
                  <a:lnTo>
                    <a:pt x="424" y="96"/>
                  </a:lnTo>
                  <a:lnTo>
                    <a:pt x="408" y="96"/>
                  </a:lnTo>
                  <a:lnTo>
                    <a:pt x="408" y="120"/>
                  </a:lnTo>
                  <a:lnTo>
                    <a:pt x="384" y="144"/>
                  </a:lnTo>
                  <a:lnTo>
                    <a:pt x="368" y="144"/>
                  </a:lnTo>
                  <a:lnTo>
                    <a:pt x="368" y="240"/>
                  </a:lnTo>
                  <a:lnTo>
                    <a:pt x="344" y="240"/>
                  </a:lnTo>
                  <a:lnTo>
                    <a:pt x="336" y="224"/>
                  </a:lnTo>
                  <a:lnTo>
                    <a:pt x="320" y="240"/>
                  </a:lnTo>
                  <a:lnTo>
                    <a:pt x="288" y="240"/>
                  </a:lnTo>
                  <a:lnTo>
                    <a:pt x="288" y="232"/>
                  </a:lnTo>
                  <a:lnTo>
                    <a:pt x="272" y="224"/>
                  </a:lnTo>
                  <a:lnTo>
                    <a:pt x="272" y="192"/>
                  </a:lnTo>
                  <a:lnTo>
                    <a:pt x="232" y="104"/>
                  </a:lnTo>
                  <a:lnTo>
                    <a:pt x="216" y="104"/>
                  </a:lnTo>
                  <a:lnTo>
                    <a:pt x="216" y="112"/>
                  </a:lnTo>
                  <a:lnTo>
                    <a:pt x="200" y="88"/>
                  </a:lnTo>
                  <a:lnTo>
                    <a:pt x="208" y="72"/>
                  </a:lnTo>
                  <a:lnTo>
                    <a:pt x="176" y="32"/>
                  </a:lnTo>
                  <a:lnTo>
                    <a:pt x="160" y="40"/>
                  </a:lnTo>
                  <a:lnTo>
                    <a:pt x="152" y="80"/>
                  </a:lnTo>
                  <a:lnTo>
                    <a:pt x="136" y="80"/>
                  </a:lnTo>
                  <a:lnTo>
                    <a:pt x="136" y="64"/>
                  </a:lnTo>
                  <a:lnTo>
                    <a:pt x="136" y="0"/>
                  </a:lnTo>
                  <a:lnTo>
                    <a:pt x="120" y="16"/>
                  </a:lnTo>
                  <a:lnTo>
                    <a:pt x="112" y="0"/>
                  </a:lnTo>
                  <a:lnTo>
                    <a:pt x="96" y="16"/>
                  </a:lnTo>
                  <a:lnTo>
                    <a:pt x="96" y="32"/>
                  </a:lnTo>
                  <a:lnTo>
                    <a:pt x="104" y="64"/>
                  </a:lnTo>
                  <a:lnTo>
                    <a:pt x="88" y="64"/>
                  </a:lnTo>
                  <a:lnTo>
                    <a:pt x="72" y="64"/>
                  </a:lnTo>
                  <a:lnTo>
                    <a:pt x="80" y="96"/>
                  </a:lnTo>
                  <a:lnTo>
                    <a:pt x="80" y="112"/>
                  </a:lnTo>
                  <a:lnTo>
                    <a:pt x="104" y="112"/>
                  </a:lnTo>
                  <a:lnTo>
                    <a:pt x="104" y="168"/>
                  </a:lnTo>
                  <a:lnTo>
                    <a:pt x="88" y="240"/>
                  </a:lnTo>
                  <a:lnTo>
                    <a:pt x="40" y="272"/>
                  </a:lnTo>
                  <a:lnTo>
                    <a:pt x="24" y="280"/>
                  </a:lnTo>
                  <a:lnTo>
                    <a:pt x="16" y="288"/>
                  </a:lnTo>
                  <a:lnTo>
                    <a:pt x="8" y="312"/>
                  </a:lnTo>
                  <a:lnTo>
                    <a:pt x="8" y="360"/>
                  </a:lnTo>
                  <a:lnTo>
                    <a:pt x="0" y="376"/>
                  </a:lnTo>
                  <a:lnTo>
                    <a:pt x="32" y="376"/>
                  </a:lnTo>
                  <a:lnTo>
                    <a:pt x="48" y="368"/>
                  </a:lnTo>
                  <a:lnTo>
                    <a:pt x="88" y="376"/>
                  </a:lnTo>
                  <a:lnTo>
                    <a:pt x="80" y="392"/>
                  </a:lnTo>
                  <a:lnTo>
                    <a:pt x="72" y="392"/>
                  </a:lnTo>
                  <a:lnTo>
                    <a:pt x="88" y="408"/>
                  </a:lnTo>
                  <a:lnTo>
                    <a:pt x="80" y="432"/>
                  </a:lnTo>
                  <a:lnTo>
                    <a:pt x="96" y="448"/>
                  </a:lnTo>
                  <a:lnTo>
                    <a:pt x="120" y="448"/>
                  </a:lnTo>
                  <a:lnTo>
                    <a:pt x="120" y="464"/>
                  </a:lnTo>
                  <a:lnTo>
                    <a:pt x="112" y="472"/>
                  </a:lnTo>
                  <a:lnTo>
                    <a:pt x="112" y="504"/>
                  </a:lnTo>
                  <a:lnTo>
                    <a:pt x="96" y="504"/>
                  </a:lnTo>
                  <a:lnTo>
                    <a:pt x="104" y="528"/>
                  </a:lnTo>
                  <a:lnTo>
                    <a:pt x="144" y="528"/>
                  </a:lnTo>
                  <a:lnTo>
                    <a:pt x="144" y="560"/>
                  </a:lnTo>
                  <a:lnTo>
                    <a:pt x="160" y="568"/>
                  </a:lnTo>
                  <a:lnTo>
                    <a:pt x="200" y="576"/>
                  </a:lnTo>
                  <a:lnTo>
                    <a:pt x="216" y="560"/>
                  </a:lnTo>
                  <a:lnTo>
                    <a:pt x="224" y="568"/>
                  </a:lnTo>
                  <a:lnTo>
                    <a:pt x="216" y="592"/>
                  </a:lnTo>
                  <a:lnTo>
                    <a:pt x="232" y="600"/>
                  </a:lnTo>
                  <a:lnTo>
                    <a:pt x="264" y="616"/>
                  </a:lnTo>
                  <a:lnTo>
                    <a:pt x="264" y="592"/>
                  </a:lnTo>
                  <a:lnTo>
                    <a:pt x="264" y="520"/>
                  </a:lnTo>
                  <a:lnTo>
                    <a:pt x="272" y="512"/>
                  </a:lnTo>
                  <a:lnTo>
                    <a:pt x="320" y="512"/>
                  </a:lnTo>
                  <a:lnTo>
                    <a:pt x="328" y="504"/>
                  </a:lnTo>
                  <a:lnTo>
                    <a:pt x="344" y="504"/>
                  </a:lnTo>
                  <a:lnTo>
                    <a:pt x="352" y="512"/>
                  </a:lnTo>
                  <a:lnTo>
                    <a:pt x="376" y="504"/>
                  </a:lnTo>
                  <a:lnTo>
                    <a:pt x="384" y="512"/>
                  </a:lnTo>
                  <a:lnTo>
                    <a:pt x="392" y="504"/>
                  </a:lnTo>
                  <a:lnTo>
                    <a:pt x="416" y="520"/>
                  </a:lnTo>
                  <a:lnTo>
                    <a:pt x="416" y="504"/>
                  </a:lnTo>
                  <a:lnTo>
                    <a:pt x="440" y="504"/>
                  </a:lnTo>
                  <a:lnTo>
                    <a:pt x="480" y="496"/>
                  </a:lnTo>
                  <a:lnTo>
                    <a:pt x="488" y="472"/>
                  </a:lnTo>
                  <a:lnTo>
                    <a:pt x="504" y="464"/>
                  </a:lnTo>
                  <a:lnTo>
                    <a:pt x="520" y="464"/>
                  </a:lnTo>
                </a:path>
              </a:pathLst>
            </a:custGeom>
            <a:solidFill>
              <a:srgbClr val="FFFFFF">
                <a:alpha val="69019"/>
              </a:srgbClr>
            </a:solidFill>
            <a:ln w="3175" cap="rnd" cmpd="sng">
              <a:solidFill>
                <a:schemeClr val="tx1"/>
              </a:solidFill>
              <a:prstDash val="sysDash"/>
              <a:miter lim="800000"/>
            </a:ln>
          </p:spPr>
          <p:txBody>
            <a:bodyPr/>
            <a:lstStyle/>
            <a:p>
              <a:endParaRPr lang="zh-CN" altLang="en-US"/>
            </a:p>
          </p:txBody>
        </p:sp>
        <p:sp>
          <p:nvSpPr>
            <p:cNvPr id="16414" name="Freeform 23"/>
            <p:cNvSpPr>
              <a:spLocks noChangeArrowheads="1"/>
            </p:cNvSpPr>
            <p:nvPr/>
          </p:nvSpPr>
          <p:spPr bwMode="auto">
            <a:xfrm>
              <a:off x="182562" y="2052637"/>
              <a:ext cx="2308225" cy="1381125"/>
            </a:xfrm>
            <a:custGeom>
              <a:avLst/>
              <a:gdLst>
                <a:gd name="T0" fmla="*/ 2147483647 w 1209"/>
                <a:gd name="T1" fmla="*/ 2147483647 h 785"/>
                <a:gd name="T2" fmla="*/ 2147483647 w 1209"/>
                <a:gd name="T3" fmla="*/ 2147483647 h 785"/>
                <a:gd name="T4" fmla="*/ 2147483647 w 1209"/>
                <a:gd name="T5" fmla="*/ 2147483647 h 785"/>
                <a:gd name="T6" fmla="*/ 2147483647 w 1209"/>
                <a:gd name="T7" fmla="*/ 2147483647 h 785"/>
                <a:gd name="T8" fmla="*/ 2147483647 w 1209"/>
                <a:gd name="T9" fmla="*/ 2147483647 h 785"/>
                <a:gd name="T10" fmla="*/ 2147483647 w 1209"/>
                <a:gd name="T11" fmla="*/ 2147483647 h 785"/>
                <a:gd name="T12" fmla="*/ 2147483647 w 1209"/>
                <a:gd name="T13" fmla="*/ 2147483647 h 785"/>
                <a:gd name="T14" fmla="*/ 2147483647 w 1209"/>
                <a:gd name="T15" fmla="*/ 2147483647 h 785"/>
                <a:gd name="T16" fmla="*/ 2147483647 w 1209"/>
                <a:gd name="T17" fmla="*/ 2147483647 h 785"/>
                <a:gd name="T18" fmla="*/ 2147483647 w 1209"/>
                <a:gd name="T19" fmla="*/ 2147483647 h 785"/>
                <a:gd name="T20" fmla="*/ 2147483647 w 1209"/>
                <a:gd name="T21" fmla="*/ 2147483647 h 785"/>
                <a:gd name="T22" fmla="*/ 2147483647 w 1209"/>
                <a:gd name="T23" fmla="*/ 2147483647 h 785"/>
                <a:gd name="T24" fmla="*/ 2147483647 w 1209"/>
                <a:gd name="T25" fmla="*/ 2147483647 h 785"/>
                <a:gd name="T26" fmla="*/ 2147483647 w 1209"/>
                <a:gd name="T27" fmla="*/ 2147483647 h 785"/>
                <a:gd name="T28" fmla="*/ 2147483647 w 1209"/>
                <a:gd name="T29" fmla="*/ 2147483647 h 785"/>
                <a:gd name="T30" fmla="*/ 2147483647 w 1209"/>
                <a:gd name="T31" fmla="*/ 2147483647 h 785"/>
                <a:gd name="T32" fmla="*/ 2147483647 w 1209"/>
                <a:gd name="T33" fmla="*/ 2147483647 h 785"/>
                <a:gd name="T34" fmla="*/ 2147483647 w 1209"/>
                <a:gd name="T35" fmla="*/ 2147483647 h 785"/>
                <a:gd name="T36" fmla="*/ 2147483647 w 1209"/>
                <a:gd name="T37" fmla="*/ 2147483647 h 785"/>
                <a:gd name="T38" fmla="*/ 2147483647 w 1209"/>
                <a:gd name="T39" fmla="*/ 2147483647 h 785"/>
                <a:gd name="T40" fmla="*/ 2147483647 w 1209"/>
                <a:gd name="T41" fmla="*/ 2147483647 h 785"/>
                <a:gd name="T42" fmla="*/ 2147483647 w 1209"/>
                <a:gd name="T43" fmla="*/ 2147483647 h 785"/>
                <a:gd name="T44" fmla="*/ 2147483647 w 1209"/>
                <a:gd name="T45" fmla="*/ 2147483647 h 785"/>
                <a:gd name="T46" fmla="*/ 2147483647 w 1209"/>
                <a:gd name="T47" fmla="*/ 2147483647 h 785"/>
                <a:gd name="T48" fmla="*/ 2147483647 w 1209"/>
                <a:gd name="T49" fmla="*/ 2147483647 h 785"/>
                <a:gd name="T50" fmla="*/ 2147483647 w 1209"/>
                <a:gd name="T51" fmla="*/ 2147483647 h 785"/>
                <a:gd name="T52" fmla="*/ 2147483647 w 1209"/>
                <a:gd name="T53" fmla="*/ 2147483647 h 785"/>
                <a:gd name="T54" fmla="*/ 2147483647 w 1209"/>
                <a:gd name="T55" fmla="*/ 2147483647 h 785"/>
                <a:gd name="T56" fmla="*/ 2147483647 w 1209"/>
                <a:gd name="T57" fmla="*/ 2147483647 h 785"/>
                <a:gd name="T58" fmla="*/ 0 w 1209"/>
                <a:gd name="T59" fmla="*/ 2147483647 h 785"/>
                <a:gd name="T60" fmla="*/ 2147483647 w 1209"/>
                <a:gd name="T61" fmla="*/ 2147483647 h 785"/>
                <a:gd name="T62" fmla="*/ 2147483647 w 1209"/>
                <a:gd name="T63" fmla="*/ 2147483647 h 785"/>
                <a:gd name="T64" fmla="*/ 2147483647 w 1209"/>
                <a:gd name="T65" fmla="*/ 2147483647 h 785"/>
                <a:gd name="T66" fmla="*/ 2147483647 w 1209"/>
                <a:gd name="T67" fmla="*/ 2147483647 h 785"/>
                <a:gd name="T68" fmla="*/ 2147483647 w 1209"/>
                <a:gd name="T69" fmla="*/ 2147483647 h 785"/>
                <a:gd name="T70" fmla="*/ 2147483647 w 1209"/>
                <a:gd name="T71" fmla="*/ 2147483647 h 785"/>
                <a:gd name="T72" fmla="*/ 2147483647 w 1209"/>
                <a:gd name="T73" fmla="*/ 2147483647 h 785"/>
                <a:gd name="T74" fmla="*/ 2147483647 w 1209"/>
                <a:gd name="T75" fmla="*/ 2147483647 h 785"/>
                <a:gd name="T76" fmla="*/ 2147483647 w 1209"/>
                <a:gd name="T77" fmla="*/ 2147483647 h 785"/>
                <a:gd name="T78" fmla="*/ 2147483647 w 1209"/>
                <a:gd name="T79" fmla="*/ 2147483647 h 785"/>
                <a:gd name="T80" fmla="*/ 2147483647 w 1209"/>
                <a:gd name="T81" fmla="*/ 2147483647 h 785"/>
                <a:gd name="T82" fmla="*/ 2147483647 w 1209"/>
                <a:gd name="T83" fmla="*/ 2147483647 h 785"/>
                <a:gd name="T84" fmla="*/ 2147483647 w 1209"/>
                <a:gd name="T85" fmla="*/ 2147483647 h 785"/>
                <a:gd name="T86" fmla="*/ 2147483647 w 1209"/>
                <a:gd name="T87" fmla="*/ 2147483647 h 785"/>
                <a:gd name="T88" fmla="*/ 2147483647 w 1209"/>
                <a:gd name="T89" fmla="*/ 2147483647 h 785"/>
                <a:gd name="T90" fmla="*/ 2147483647 w 1209"/>
                <a:gd name="T91" fmla="*/ 2147483647 h 785"/>
                <a:gd name="T92" fmla="*/ 2147483647 w 1209"/>
                <a:gd name="T93" fmla="*/ 2147483647 h 785"/>
                <a:gd name="T94" fmla="*/ 2147483647 w 1209"/>
                <a:gd name="T95" fmla="*/ 2147483647 h 785"/>
                <a:gd name="T96" fmla="*/ 2147483647 w 1209"/>
                <a:gd name="T97" fmla="*/ 2147483647 h 785"/>
                <a:gd name="T98" fmla="*/ 2147483647 w 1209"/>
                <a:gd name="T99" fmla="*/ 2147483647 h 785"/>
                <a:gd name="T100" fmla="*/ 2147483647 w 1209"/>
                <a:gd name="T101" fmla="*/ 2147483647 h 785"/>
                <a:gd name="T102" fmla="*/ 2147483647 w 1209"/>
                <a:gd name="T103" fmla="*/ 2147483647 h 785"/>
                <a:gd name="T104" fmla="*/ 2147483647 w 1209"/>
                <a:gd name="T105" fmla="*/ 2147483647 h 785"/>
                <a:gd name="T106" fmla="*/ 2147483647 w 1209"/>
                <a:gd name="T107" fmla="*/ 2147483647 h 785"/>
                <a:gd name="T108" fmla="*/ 2147483647 w 1209"/>
                <a:gd name="T109" fmla="*/ 2147483647 h 785"/>
                <a:gd name="T110" fmla="*/ 2147483647 w 1209"/>
                <a:gd name="T111" fmla="*/ 2147483647 h 785"/>
                <a:gd name="T112" fmla="*/ 2147483647 w 1209"/>
                <a:gd name="T113" fmla="*/ 2147483647 h 785"/>
                <a:gd name="T114" fmla="*/ 2147483647 w 1209"/>
                <a:gd name="T115" fmla="*/ 2147483647 h 785"/>
                <a:gd name="T116" fmla="*/ 2147483647 w 1209"/>
                <a:gd name="T117" fmla="*/ 2147483647 h 785"/>
                <a:gd name="T118" fmla="*/ 2147483647 w 1209"/>
                <a:gd name="T119" fmla="*/ 2147483647 h 785"/>
                <a:gd name="T120" fmla="*/ 2147483647 w 1209"/>
                <a:gd name="T121" fmla="*/ 2147483647 h 785"/>
                <a:gd name="T122" fmla="*/ 2147483647 w 1209"/>
                <a:gd name="T123" fmla="*/ 2147483647 h 785"/>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1209"/>
                <a:gd name="T187" fmla="*/ 0 h 785"/>
                <a:gd name="T188" fmla="*/ 1209 w 1209"/>
                <a:gd name="T189" fmla="*/ 785 h 785"/>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1209" h="785">
                  <a:moveTo>
                    <a:pt x="1200" y="712"/>
                  </a:moveTo>
                  <a:lnTo>
                    <a:pt x="1184" y="728"/>
                  </a:lnTo>
                  <a:lnTo>
                    <a:pt x="1176" y="712"/>
                  </a:lnTo>
                  <a:lnTo>
                    <a:pt x="1160" y="728"/>
                  </a:lnTo>
                  <a:lnTo>
                    <a:pt x="1168" y="776"/>
                  </a:lnTo>
                  <a:lnTo>
                    <a:pt x="1160" y="784"/>
                  </a:lnTo>
                  <a:lnTo>
                    <a:pt x="1136" y="776"/>
                  </a:lnTo>
                  <a:lnTo>
                    <a:pt x="1112" y="760"/>
                  </a:lnTo>
                  <a:lnTo>
                    <a:pt x="1112" y="744"/>
                  </a:lnTo>
                  <a:lnTo>
                    <a:pt x="1088" y="752"/>
                  </a:lnTo>
                  <a:lnTo>
                    <a:pt x="1024" y="728"/>
                  </a:lnTo>
                  <a:lnTo>
                    <a:pt x="1024" y="720"/>
                  </a:lnTo>
                  <a:lnTo>
                    <a:pt x="1040" y="712"/>
                  </a:lnTo>
                  <a:lnTo>
                    <a:pt x="1040" y="696"/>
                  </a:lnTo>
                  <a:lnTo>
                    <a:pt x="1024" y="688"/>
                  </a:lnTo>
                  <a:lnTo>
                    <a:pt x="1032" y="680"/>
                  </a:lnTo>
                  <a:lnTo>
                    <a:pt x="1016" y="656"/>
                  </a:lnTo>
                  <a:lnTo>
                    <a:pt x="1000" y="664"/>
                  </a:lnTo>
                  <a:lnTo>
                    <a:pt x="984" y="672"/>
                  </a:lnTo>
                  <a:lnTo>
                    <a:pt x="976" y="680"/>
                  </a:lnTo>
                  <a:lnTo>
                    <a:pt x="960" y="680"/>
                  </a:lnTo>
                  <a:lnTo>
                    <a:pt x="928" y="648"/>
                  </a:lnTo>
                  <a:lnTo>
                    <a:pt x="864" y="696"/>
                  </a:lnTo>
                  <a:lnTo>
                    <a:pt x="832" y="696"/>
                  </a:lnTo>
                  <a:lnTo>
                    <a:pt x="824" y="720"/>
                  </a:lnTo>
                  <a:lnTo>
                    <a:pt x="808" y="720"/>
                  </a:lnTo>
                  <a:lnTo>
                    <a:pt x="760" y="744"/>
                  </a:lnTo>
                  <a:lnTo>
                    <a:pt x="728" y="736"/>
                  </a:lnTo>
                  <a:lnTo>
                    <a:pt x="712" y="712"/>
                  </a:lnTo>
                  <a:lnTo>
                    <a:pt x="656" y="712"/>
                  </a:lnTo>
                  <a:lnTo>
                    <a:pt x="664" y="688"/>
                  </a:lnTo>
                  <a:lnTo>
                    <a:pt x="632" y="680"/>
                  </a:lnTo>
                  <a:lnTo>
                    <a:pt x="600" y="680"/>
                  </a:lnTo>
                  <a:lnTo>
                    <a:pt x="584" y="704"/>
                  </a:lnTo>
                  <a:lnTo>
                    <a:pt x="552" y="728"/>
                  </a:lnTo>
                  <a:lnTo>
                    <a:pt x="536" y="728"/>
                  </a:lnTo>
                  <a:lnTo>
                    <a:pt x="544" y="680"/>
                  </a:lnTo>
                  <a:lnTo>
                    <a:pt x="456" y="672"/>
                  </a:lnTo>
                  <a:lnTo>
                    <a:pt x="424" y="640"/>
                  </a:lnTo>
                  <a:lnTo>
                    <a:pt x="408" y="640"/>
                  </a:lnTo>
                  <a:lnTo>
                    <a:pt x="392" y="648"/>
                  </a:lnTo>
                  <a:lnTo>
                    <a:pt x="360" y="624"/>
                  </a:lnTo>
                  <a:lnTo>
                    <a:pt x="336" y="600"/>
                  </a:lnTo>
                  <a:lnTo>
                    <a:pt x="320" y="592"/>
                  </a:lnTo>
                  <a:lnTo>
                    <a:pt x="280" y="544"/>
                  </a:lnTo>
                  <a:lnTo>
                    <a:pt x="272" y="520"/>
                  </a:lnTo>
                  <a:lnTo>
                    <a:pt x="264" y="512"/>
                  </a:lnTo>
                  <a:lnTo>
                    <a:pt x="248" y="512"/>
                  </a:lnTo>
                  <a:lnTo>
                    <a:pt x="224" y="464"/>
                  </a:lnTo>
                  <a:lnTo>
                    <a:pt x="208" y="456"/>
                  </a:lnTo>
                  <a:lnTo>
                    <a:pt x="192" y="424"/>
                  </a:lnTo>
                  <a:lnTo>
                    <a:pt x="160" y="384"/>
                  </a:lnTo>
                  <a:lnTo>
                    <a:pt x="144" y="384"/>
                  </a:lnTo>
                  <a:lnTo>
                    <a:pt x="120" y="408"/>
                  </a:lnTo>
                  <a:lnTo>
                    <a:pt x="96" y="376"/>
                  </a:lnTo>
                  <a:lnTo>
                    <a:pt x="64" y="328"/>
                  </a:lnTo>
                  <a:lnTo>
                    <a:pt x="40" y="304"/>
                  </a:lnTo>
                  <a:lnTo>
                    <a:pt x="32" y="272"/>
                  </a:lnTo>
                  <a:lnTo>
                    <a:pt x="8" y="280"/>
                  </a:lnTo>
                  <a:lnTo>
                    <a:pt x="0" y="256"/>
                  </a:lnTo>
                  <a:lnTo>
                    <a:pt x="8" y="248"/>
                  </a:lnTo>
                  <a:lnTo>
                    <a:pt x="16" y="176"/>
                  </a:lnTo>
                  <a:lnTo>
                    <a:pt x="32" y="168"/>
                  </a:lnTo>
                  <a:lnTo>
                    <a:pt x="48" y="192"/>
                  </a:lnTo>
                  <a:lnTo>
                    <a:pt x="64" y="184"/>
                  </a:lnTo>
                  <a:lnTo>
                    <a:pt x="80" y="184"/>
                  </a:lnTo>
                  <a:lnTo>
                    <a:pt x="72" y="144"/>
                  </a:lnTo>
                  <a:lnTo>
                    <a:pt x="80" y="128"/>
                  </a:lnTo>
                  <a:lnTo>
                    <a:pt x="56" y="120"/>
                  </a:lnTo>
                  <a:lnTo>
                    <a:pt x="56" y="96"/>
                  </a:lnTo>
                  <a:lnTo>
                    <a:pt x="64" y="56"/>
                  </a:lnTo>
                  <a:lnTo>
                    <a:pt x="80" y="48"/>
                  </a:lnTo>
                  <a:lnTo>
                    <a:pt x="120" y="56"/>
                  </a:lnTo>
                  <a:lnTo>
                    <a:pt x="152" y="40"/>
                  </a:lnTo>
                  <a:lnTo>
                    <a:pt x="176" y="0"/>
                  </a:lnTo>
                  <a:lnTo>
                    <a:pt x="208" y="8"/>
                  </a:lnTo>
                  <a:lnTo>
                    <a:pt x="272" y="32"/>
                  </a:lnTo>
                  <a:lnTo>
                    <a:pt x="288" y="16"/>
                  </a:lnTo>
                  <a:lnTo>
                    <a:pt x="336" y="24"/>
                  </a:lnTo>
                  <a:lnTo>
                    <a:pt x="344" y="56"/>
                  </a:lnTo>
                  <a:lnTo>
                    <a:pt x="408" y="72"/>
                  </a:lnTo>
                  <a:lnTo>
                    <a:pt x="432" y="56"/>
                  </a:lnTo>
                  <a:lnTo>
                    <a:pt x="504" y="56"/>
                  </a:lnTo>
                  <a:lnTo>
                    <a:pt x="528" y="40"/>
                  </a:lnTo>
                  <a:lnTo>
                    <a:pt x="640" y="32"/>
                  </a:lnTo>
                  <a:lnTo>
                    <a:pt x="664" y="56"/>
                  </a:lnTo>
                  <a:lnTo>
                    <a:pt x="696" y="64"/>
                  </a:lnTo>
                  <a:lnTo>
                    <a:pt x="712" y="72"/>
                  </a:lnTo>
                  <a:lnTo>
                    <a:pt x="720" y="88"/>
                  </a:lnTo>
                  <a:lnTo>
                    <a:pt x="704" y="96"/>
                  </a:lnTo>
                  <a:lnTo>
                    <a:pt x="728" y="104"/>
                  </a:lnTo>
                  <a:lnTo>
                    <a:pt x="728" y="136"/>
                  </a:lnTo>
                  <a:lnTo>
                    <a:pt x="704" y="168"/>
                  </a:lnTo>
                  <a:lnTo>
                    <a:pt x="712" y="184"/>
                  </a:lnTo>
                  <a:lnTo>
                    <a:pt x="704" y="232"/>
                  </a:lnTo>
                  <a:lnTo>
                    <a:pt x="696" y="248"/>
                  </a:lnTo>
                  <a:lnTo>
                    <a:pt x="712" y="296"/>
                  </a:lnTo>
                  <a:lnTo>
                    <a:pt x="736" y="320"/>
                  </a:lnTo>
                  <a:lnTo>
                    <a:pt x="784" y="320"/>
                  </a:lnTo>
                  <a:lnTo>
                    <a:pt x="832" y="368"/>
                  </a:lnTo>
                  <a:lnTo>
                    <a:pt x="864" y="376"/>
                  </a:lnTo>
                  <a:lnTo>
                    <a:pt x="936" y="416"/>
                  </a:lnTo>
                  <a:lnTo>
                    <a:pt x="968" y="400"/>
                  </a:lnTo>
                  <a:lnTo>
                    <a:pt x="992" y="424"/>
                  </a:lnTo>
                  <a:lnTo>
                    <a:pt x="1016" y="448"/>
                  </a:lnTo>
                  <a:lnTo>
                    <a:pt x="1008" y="480"/>
                  </a:lnTo>
                  <a:lnTo>
                    <a:pt x="1040" y="480"/>
                  </a:lnTo>
                  <a:lnTo>
                    <a:pt x="1040" y="496"/>
                  </a:lnTo>
                  <a:lnTo>
                    <a:pt x="1064" y="496"/>
                  </a:lnTo>
                  <a:lnTo>
                    <a:pt x="1056" y="472"/>
                  </a:lnTo>
                  <a:lnTo>
                    <a:pt x="1072" y="472"/>
                  </a:lnTo>
                  <a:lnTo>
                    <a:pt x="1080" y="480"/>
                  </a:lnTo>
                  <a:lnTo>
                    <a:pt x="1096" y="480"/>
                  </a:lnTo>
                  <a:lnTo>
                    <a:pt x="1096" y="464"/>
                  </a:lnTo>
                  <a:lnTo>
                    <a:pt x="1120" y="464"/>
                  </a:lnTo>
                  <a:lnTo>
                    <a:pt x="1136" y="440"/>
                  </a:lnTo>
                  <a:lnTo>
                    <a:pt x="1152" y="432"/>
                  </a:lnTo>
                  <a:lnTo>
                    <a:pt x="1176" y="456"/>
                  </a:lnTo>
                  <a:lnTo>
                    <a:pt x="1176" y="480"/>
                  </a:lnTo>
                  <a:lnTo>
                    <a:pt x="1208" y="536"/>
                  </a:lnTo>
                  <a:lnTo>
                    <a:pt x="1192" y="544"/>
                  </a:lnTo>
                  <a:lnTo>
                    <a:pt x="1208" y="576"/>
                  </a:lnTo>
                  <a:lnTo>
                    <a:pt x="1208" y="608"/>
                  </a:lnTo>
                  <a:lnTo>
                    <a:pt x="1200" y="712"/>
                  </a:lnTo>
                </a:path>
              </a:pathLst>
            </a:custGeom>
            <a:solidFill>
              <a:srgbClr val="FFFFFF">
                <a:alpha val="69019"/>
              </a:srgbClr>
            </a:solidFill>
            <a:ln w="3175" cap="rnd" cmpd="sng">
              <a:solidFill>
                <a:schemeClr val="tx1"/>
              </a:solidFill>
              <a:prstDash val="sysDash"/>
              <a:miter lim="800000"/>
            </a:ln>
          </p:spPr>
          <p:txBody>
            <a:bodyPr/>
            <a:lstStyle/>
            <a:p>
              <a:endParaRPr lang="zh-CN" altLang="en-US"/>
            </a:p>
          </p:txBody>
        </p:sp>
        <p:sp>
          <p:nvSpPr>
            <p:cNvPr id="16415" name="Freeform 24"/>
            <p:cNvSpPr>
              <a:spLocks noChangeArrowheads="1"/>
            </p:cNvSpPr>
            <p:nvPr/>
          </p:nvSpPr>
          <p:spPr bwMode="auto">
            <a:xfrm>
              <a:off x="2351087" y="2617787"/>
              <a:ext cx="1449388" cy="1112838"/>
            </a:xfrm>
            <a:custGeom>
              <a:avLst/>
              <a:gdLst>
                <a:gd name="T0" fmla="*/ 2147483647 w 761"/>
                <a:gd name="T1" fmla="*/ 2147483647 h 633"/>
                <a:gd name="T2" fmla="*/ 2147483647 w 761"/>
                <a:gd name="T3" fmla="*/ 2147483647 h 633"/>
                <a:gd name="T4" fmla="*/ 2147483647 w 761"/>
                <a:gd name="T5" fmla="*/ 2147483647 h 633"/>
                <a:gd name="T6" fmla="*/ 2147483647 w 761"/>
                <a:gd name="T7" fmla="*/ 2147483647 h 633"/>
                <a:gd name="T8" fmla="*/ 2147483647 w 761"/>
                <a:gd name="T9" fmla="*/ 2147483647 h 633"/>
                <a:gd name="T10" fmla="*/ 2147483647 w 761"/>
                <a:gd name="T11" fmla="*/ 2147483647 h 633"/>
                <a:gd name="T12" fmla="*/ 2147483647 w 761"/>
                <a:gd name="T13" fmla="*/ 2147483647 h 633"/>
                <a:gd name="T14" fmla="*/ 2147483647 w 761"/>
                <a:gd name="T15" fmla="*/ 2147483647 h 633"/>
                <a:gd name="T16" fmla="*/ 2147483647 w 761"/>
                <a:gd name="T17" fmla="*/ 2147483647 h 633"/>
                <a:gd name="T18" fmla="*/ 2147483647 w 761"/>
                <a:gd name="T19" fmla="*/ 2147483647 h 633"/>
                <a:gd name="T20" fmla="*/ 2147483647 w 761"/>
                <a:gd name="T21" fmla="*/ 2147483647 h 633"/>
                <a:gd name="T22" fmla="*/ 2147483647 w 761"/>
                <a:gd name="T23" fmla="*/ 2147483647 h 633"/>
                <a:gd name="T24" fmla="*/ 2147483647 w 761"/>
                <a:gd name="T25" fmla="*/ 2147483647 h 633"/>
                <a:gd name="T26" fmla="*/ 2147483647 w 761"/>
                <a:gd name="T27" fmla="*/ 2147483647 h 633"/>
                <a:gd name="T28" fmla="*/ 2147483647 w 761"/>
                <a:gd name="T29" fmla="*/ 2147483647 h 633"/>
                <a:gd name="T30" fmla="*/ 2147483647 w 761"/>
                <a:gd name="T31" fmla="*/ 2147483647 h 633"/>
                <a:gd name="T32" fmla="*/ 2147483647 w 761"/>
                <a:gd name="T33" fmla="*/ 2147483647 h 633"/>
                <a:gd name="T34" fmla="*/ 2147483647 w 761"/>
                <a:gd name="T35" fmla="*/ 2147483647 h 633"/>
                <a:gd name="T36" fmla="*/ 2147483647 w 761"/>
                <a:gd name="T37" fmla="*/ 2147483647 h 633"/>
                <a:gd name="T38" fmla="*/ 2147483647 w 761"/>
                <a:gd name="T39" fmla="*/ 2147483647 h 633"/>
                <a:gd name="T40" fmla="*/ 2147483647 w 761"/>
                <a:gd name="T41" fmla="*/ 2147483647 h 633"/>
                <a:gd name="T42" fmla="*/ 2147483647 w 761"/>
                <a:gd name="T43" fmla="*/ 2147483647 h 633"/>
                <a:gd name="T44" fmla="*/ 2147483647 w 761"/>
                <a:gd name="T45" fmla="*/ 2147483647 h 633"/>
                <a:gd name="T46" fmla="*/ 2147483647 w 761"/>
                <a:gd name="T47" fmla="*/ 2147483647 h 633"/>
                <a:gd name="T48" fmla="*/ 2147483647 w 761"/>
                <a:gd name="T49" fmla="*/ 2147483647 h 633"/>
                <a:gd name="T50" fmla="*/ 2147483647 w 761"/>
                <a:gd name="T51" fmla="*/ 2147483647 h 633"/>
                <a:gd name="T52" fmla="*/ 2147483647 w 761"/>
                <a:gd name="T53" fmla="*/ 2147483647 h 633"/>
                <a:gd name="T54" fmla="*/ 0 w 761"/>
                <a:gd name="T55" fmla="*/ 2147483647 h 633"/>
                <a:gd name="T56" fmla="*/ 2147483647 w 761"/>
                <a:gd name="T57" fmla="*/ 2147483647 h 633"/>
                <a:gd name="T58" fmla="*/ 2147483647 w 761"/>
                <a:gd name="T59" fmla="*/ 2147483647 h 633"/>
                <a:gd name="T60" fmla="*/ 2147483647 w 761"/>
                <a:gd name="T61" fmla="*/ 0 h 633"/>
                <a:gd name="T62" fmla="*/ 2147483647 w 761"/>
                <a:gd name="T63" fmla="*/ 2147483647 h 633"/>
                <a:gd name="T64" fmla="*/ 2147483647 w 761"/>
                <a:gd name="T65" fmla="*/ 2147483647 h 633"/>
                <a:gd name="T66" fmla="*/ 2147483647 w 761"/>
                <a:gd name="T67" fmla="*/ 2147483647 h 633"/>
                <a:gd name="T68" fmla="*/ 2147483647 w 761"/>
                <a:gd name="T69" fmla="*/ 2147483647 h 633"/>
                <a:gd name="T70" fmla="*/ 2147483647 w 761"/>
                <a:gd name="T71" fmla="*/ 2147483647 h 633"/>
                <a:gd name="T72" fmla="*/ 2147483647 w 761"/>
                <a:gd name="T73" fmla="*/ 2147483647 h 633"/>
                <a:gd name="T74" fmla="*/ 2147483647 w 761"/>
                <a:gd name="T75" fmla="*/ 2147483647 h 633"/>
                <a:gd name="T76" fmla="*/ 2147483647 w 761"/>
                <a:gd name="T77" fmla="*/ 2147483647 h 633"/>
                <a:gd name="T78" fmla="*/ 2147483647 w 761"/>
                <a:gd name="T79" fmla="*/ 2147483647 h 633"/>
                <a:gd name="T80" fmla="*/ 2147483647 w 761"/>
                <a:gd name="T81" fmla="*/ 2147483647 h 633"/>
                <a:gd name="T82" fmla="*/ 2147483647 w 761"/>
                <a:gd name="T83" fmla="*/ 2147483647 h 633"/>
                <a:gd name="T84" fmla="*/ 2147483647 w 761"/>
                <a:gd name="T85" fmla="*/ 2147483647 h 633"/>
                <a:gd name="T86" fmla="*/ 2147483647 w 761"/>
                <a:gd name="T87" fmla="*/ 2147483647 h 633"/>
                <a:gd name="T88" fmla="*/ 2147483647 w 761"/>
                <a:gd name="T89" fmla="*/ 2147483647 h 633"/>
                <a:gd name="T90" fmla="*/ 2147483647 w 761"/>
                <a:gd name="T91" fmla="*/ 2147483647 h 633"/>
                <a:gd name="T92" fmla="*/ 2147483647 w 761"/>
                <a:gd name="T93" fmla="*/ 2147483647 h 633"/>
                <a:gd name="T94" fmla="*/ 2147483647 w 761"/>
                <a:gd name="T95" fmla="*/ 2147483647 h 633"/>
                <a:gd name="T96" fmla="*/ 2147483647 w 761"/>
                <a:gd name="T97" fmla="*/ 2147483647 h 633"/>
                <a:gd name="T98" fmla="*/ 2147483647 w 761"/>
                <a:gd name="T99" fmla="*/ 2147483647 h 633"/>
                <a:gd name="T100" fmla="*/ 2147483647 w 761"/>
                <a:gd name="T101" fmla="*/ 2147483647 h 633"/>
                <a:gd name="T102" fmla="*/ 2147483647 w 761"/>
                <a:gd name="T103" fmla="*/ 2147483647 h 633"/>
                <a:gd name="T104" fmla="*/ 2147483647 w 761"/>
                <a:gd name="T105" fmla="*/ 2147483647 h 633"/>
                <a:gd name="T106" fmla="*/ 2147483647 w 761"/>
                <a:gd name="T107" fmla="*/ 2147483647 h 633"/>
                <a:gd name="T108" fmla="*/ 2147483647 w 761"/>
                <a:gd name="T109" fmla="*/ 2147483647 h 633"/>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761"/>
                <a:gd name="T166" fmla="*/ 0 h 633"/>
                <a:gd name="T167" fmla="*/ 761 w 761"/>
                <a:gd name="T168" fmla="*/ 633 h 633"/>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761" h="633">
                  <a:moveTo>
                    <a:pt x="696" y="480"/>
                  </a:moveTo>
                  <a:lnTo>
                    <a:pt x="696" y="488"/>
                  </a:lnTo>
                  <a:lnTo>
                    <a:pt x="688" y="504"/>
                  </a:lnTo>
                  <a:lnTo>
                    <a:pt x="672" y="504"/>
                  </a:lnTo>
                  <a:lnTo>
                    <a:pt x="664" y="488"/>
                  </a:lnTo>
                  <a:lnTo>
                    <a:pt x="656" y="488"/>
                  </a:lnTo>
                  <a:lnTo>
                    <a:pt x="632" y="432"/>
                  </a:lnTo>
                  <a:lnTo>
                    <a:pt x="608" y="432"/>
                  </a:lnTo>
                  <a:lnTo>
                    <a:pt x="592" y="416"/>
                  </a:lnTo>
                  <a:lnTo>
                    <a:pt x="584" y="424"/>
                  </a:lnTo>
                  <a:lnTo>
                    <a:pt x="576" y="456"/>
                  </a:lnTo>
                  <a:lnTo>
                    <a:pt x="552" y="440"/>
                  </a:lnTo>
                  <a:lnTo>
                    <a:pt x="552" y="464"/>
                  </a:lnTo>
                  <a:lnTo>
                    <a:pt x="536" y="472"/>
                  </a:lnTo>
                  <a:lnTo>
                    <a:pt x="528" y="464"/>
                  </a:lnTo>
                  <a:lnTo>
                    <a:pt x="512" y="464"/>
                  </a:lnTo>
                  <a:lnTo>
                    <a:pt x="488" y="456"/>
                  </a:lnTo>
                  <a:lnTo>
                    <a:pt x="472" y="472"/>
                  </a:lnTo>
                  <a:lnTo>
                    <a:pt x="480" y="496"/>
                  </a:lnTo>
                  <a:lnTo>
                    <a:pt x="504" y="496"/>
                  </a:lnTo>
                  <a:lnTo>
                    <a:pt x="512" y="528"/>
                  </a:lnTo>
                  <a:lnTo>
                    <a:pt x="456" y="528"/>
                  </a:lnTo>
                  <a:lnTo>
                    <a:pt x="440" y="504"/>
                  </a:lnTo>
                  <a:lnTo>
                    <a:pt x="416" y="520"/>
                  </a:lnTo>
                  <a:lnTo>
                    <a:pt x="392" y="504"/>
                  </a:lnTo>
                  <a:lnTo>
                    <a:pt x="392" y="456"/>
                  </a:lnTo>
                  <a:lnTo>
                    <a:pt x="360" y="456"/>
                  </a:lnTo>
                  <a:lnTo>
                    <a:pt x="360" y="488"/>
                  </a:lnTo>
                  <a:lnTo>
                    <a:pt x="336" y="496"/>
                  </a:lnTo>
                  <a:lnTo>
                    <a:pt x="336" y="504"/>
                  </a:lnTo>
                  <a:lnTo>
                    <a:pt x="312" y="536"/>
                  </a:lnTo>
                  <a:lnTo>
                    <a:pt x="296" y="536"/>
                  </a:lnTo>
                  <a:lnTo>
                    <a:pt x="296" y="632"/>
                  </a:lnTo>
                  <a:lnTo>
                    <a:pt x="272" y="632"/>
                  </a:lnTo>
                  <a:lnTo>
                    <a:pt x="264" y="616"/>
                  </a:lnTo>
                  <a:lnTo>
                    <a:pt x="248" y="632"/>
                  </a:lnTo>
                  <a:lnTo>
                    <a:pt x="216" y="632"/>
                  </a:lnTo>
                  <a:lnTo>
                    <a:pt x="216" y="624"/>
                  </a:lnTo>
                  <a:lnTo>
                    <a:pt x="200" y="616"/>
                  </a:lnTo>
                  <a:lnTo>
                    <a:pt x="200" y="576"/>
                  </a:lnTo>
                  <a:lnTo>
                    <a:pt x="160" y="496"/>
                  </a:lnTo>
                  <a:lnTo>
                    <a:pt x="144" y="496"/>
                  </a:lnTo>
                  <a:lnTo>
                    <a:pt x="144" y="504"/>
                  </a:lnTo>
                  <a:lnTo>
                    <a:pt x="128" y="480"/>
                  </a:lnTo>
                  <a:lnTo>
                    <a:pt x="136" y="472"/>
                  </a:lnTo>
                  <a:lnTo>
                    <a:pt x="104" y="424"/>
                  </a:lnTo>
                  <a:lnTo>
                    <a:pt x="88" y="432"/>
                  </a:lnTo>
                  <a:lnTo>
                    <a:pt x="80" y="464"/>
                  </a:lnTo>
                  <a:lnTo>
                    <a:pt x="64" y="472"/>
                  </a:lnTo>
                  <a:lnTo>
                    <a:pt x="72" y="248"/>
                  </a:lnTo>
                  <a:lnTo>
                    <a:pt x="56" y="224"/>
                  </a:lnTo>
                  <a:lnTo>
                    <a:pt x="72" y="216"/>
                  </a:lnTo>
                  <a:lnTo>
                    <a:pt x="40" y="160"/>
                  </a:lnTo>
                  <a:lnTo>
                    <a:pt x="40" y="136"/>
                  </a:lnTo>
                  <a:lnTo>
                    <a:pt x="16" y="112"/>
                  </a:lnTo>
                  <a:lnTo>
                    <a:pt x="0" y="104"/>
                  </a:lnTo>
                  <a:lnTo>
                    <a:pt x="0" y="96"/>
                  </a:lnTo>
                  <a:lnTo>
                    <a:pt x="8" y="64"/>
                  </a:lnTo>
                  <a:lnTo>
                    <a:pt x="24" y="48"/>
                  </a:lnTo>
                  <a:lnTo>
                    <a:pt x="16" y="32"/>
                  </a:lnTo>
                  <a:lnTo>
                    <a:pt x="16" y="0"/>
                  </a:lnTo>
                  <a:lnTo>
                    <a:pt x="32" y="0"/>
                  </a:lnTo>
                  <a:lnTo>
                    <a:pt x="40" y="16"/>
                  </a:lnTo>
                  <a:lnTo>
                    <a:pt x="64" y="16"/>
                  </a:lnTo>
                  <a:lnTo>
                    <a:pt x="88" y="40"/>
                  </a:lnTo>
                  <a:lnTo>
                    <a:pt x="88" y="80"/>
                  </a:lnTo>
                  <a:lnTo>
                    <a:pt x="104" y="80"/>
                  </a:lnTo>
                  <a:lnTo>
                    <a:pt x="128" y="120"/>
                  </a:lnTo>
                  <a:lnTo>
                    <a:pt x="152" y="112"/>
                  </a:lnTo>
                  <a:lnTo>
                    <a:pt x="152" y="104"/>
                  </a:lnTo>
                  <a:lnTo>
                    <a:pt x="160" y="112"/>
                  </a:lnTo>
                  <a:lnTo>
                    <a:pt x="176" y="128"/>
                  </a:lnTo>
                  <a:lnTo>
                    <a:pt x="216" y="128"/>
                  </a:lnTo>
                  <a:lnTo>
                    <a:pt x="224" y="96"/>
                  </a:lnTo>
                  <a:lnTo>
                    <a:pt x="256" y="88"/>
                  </a:lnTo>
                  <a:lnTo>
                    <a:pt x="288" y="96"/>
                  </a:lnTo>
                  <a:lnTo>
                    <a:pt x="304" y="72"/>
                  </a:lnTo>
                  <a:lnTo>
                    <a:pt x="296" y="40"/>
                  </a:lnTo>
                  <a:lnTo>
                    <a:pt x="296" y="32"/>
                  </a:lnTo>
                  <a:lnTo>
                    <a:pt x="320" y="32"/>
                  </a:lnTo>
                  <a:lnTo>
                    <a:pt x="336" y="24"/>
                  </a:lnTo>
                  <a:lnTo>
                    <a:pt x="344" y="48"/>
                  </a:lnTo>
                  <a:lnTo>
                    <a:pt x="384" y="72"/>
                  </a:lnTo>
                  <a:lnTo>
                    <a:pt x="400" y="72"/>
                  </a:lnTo>
                  <a:lnTo>
                    <a:pt x="400" y="88"/>
                  </a:lnTo>
                  <a:lnTo>
                    <a:pt x="416" y="136"/>
                  </a:lnTo>
                  <a:lnTo>
                    <a:pt x="432" y="152"/>
                  </a:lnTo>
                  <a:lnTo>
                    <a:pt x="472" y="160"/>
                  </a:lnTo>
                  <a:lnTo>
                    <a:pt x="496" y="128"/>
                  </a:lnTo>
                  <a:lnTo>
                    <a:pt x="512" y="136"/>
                  </a:lnTo>
                  <a:lnTo>
                    <a:pt x="520" y="152"/>
                  </a:lnTo>
                  <a:lnTo>
                    <a:pt x="552" y="144"/>
                  </a:lnTo>
                  <a:lnTo>
                    <a:pt x="592" y="176"/>
                  </a:lnTo>
                  <a:lnTo>
                    <a:pt x="624" y="184"/>
                  </a:lnTo>
                  <a:lnTo>
                    <a:pt x="656" y="192"/>
                  </a:lnTo>
                  <a:lnTo>
                    <a:pt x="704" y="224"/>
                  </a:lnTo>
                  <a:lnTo>
                    <a:pt x="728" y="232"/>
                  </a:lnTo>
                  <a:lnTo>
                    <a:pt x="760" y="256"/>
                  </a:lnTo>
                  <a:lnTo>
                    <a:pt x="760" y="296"/>
                  </a:lnTo>
                  <a:lnTo>
                    <a:pt x="744" y="296"/>
                  </a:lnTo>
                  <a:lnTo>
                    <a:pt x="712" y="312"/>
                  </a:lnTo>
                  <a:lnTo>
                    <a:pt x="664" y="312"/>
                  </a:lnTo>
                  <a:lnTo>
                    <a:pt x="648" y="328"/>
                  </a:lnTo>
                  <a:lnTo>
                    <a:pt x="648" y="336"/>
                  </a:lnTo>
                  <a:lnTo>
                    <a:pt x="656" y="352"/>
                  </a:lnTo>
                  <a:lnTo>
                    <a:pt x="656" y="360"/>
                  </a:lnTo>
                  <a:lnTo>
                    <a:pt x="648" y="376"/>
                  </a:lnTo>
                  <a:lnTo>
                    <a:pt x="656" y="376"/>
                  </a:lnTo>
                  <a:lnTo>
                    <a:pt x="696" y="424"/>
                  </a:lnTo>
                  <a:lnTo>
                    <a:pt x="704" y="456"/>
                  </a:lnTo>
                  <a:lnTo>
                    <a:pt x="696" y="480"/>
                  </a:lnTo>
                </a:path>
              </a:pathLst>
            </a:custGeom>
            <a:solidFill>
              <a:srgbClr val="FFFFFF">
                <a:alpha val="69019"/>
              </a:srgbClr>
            </a:solidFill>
            <a:ln w="3175" cap="rnd" cmpd="sng">
              <a:solidFill>
                <a:schemeClr val="tx1"/>
              </a:solidFill>
              <a:prstDash val="sysDash"/>
              <a:miter lim="800000"/>
            </a:ln>
          </p:spPr>
          <p:txBody>
            <a:bodyPr/>
            <a:lstStyle/>
            <a:p>
              <a:endParaRPr lang="zh-CN" altLang="en-US"/>
            </a:p>
          </p:txBody>
        </p:sp>
        <p:sp>
          <p:nvSpPr>
            <p:cNvPr id="16416" name="Freeform 25"/>
            <p:cNvSpPr>
              <a:spLocks noChangeArrowheads="1"/>
            </p:cNvSpPr>
            <p:nvPr/>
          </p:nvSpPr>
          <p:spPr bwMode="auto">
            <a:xfrm>
              <a:off x="1511300" y="1843087"/>
              <a:ext cx="1497012" cy="1085850"/>
            </a:xfrm>
            <a:custGeom>
              <a:avLst/>
              <a:gdLst>
                <a:gd name="T0" fmla="*/ 2147483647 w 785"/>
                <a:gd name="T1" fmla="*/ 2147483647 h 617"/>
                <a:gd name="T2" fmla="*/ 2147483647 w 785"/>
                <a:gd name="T3" fmla="*/ 2147483647 h 617"/>
                <a:gd name="T4" fmla="*/ 2147483647 w 785"/>
                <a:gd name="T5" fmla="*/ 2147483647 h 617"/>
                <a:gd name="T6" fmla="*/ 2147483647 w 785"/>
                <a:gd name="T7" fmla="*/ 2147483647 h 617"/>
                <a:gd name="T8" fmla="*/ 2147483647 w 785"/>
                <a:gd name="T9" fmla="*/ 2147483647 h 617"/>
                <a:gd name="T10" fmla="*/ 2147483647 w 785"/>
                <a:gd name="T11" fmla="*/ 2147483647 h 617"/>
                <a:gd name="T12" fmla="*/ 2147483647 w 785"/>
                <a:gd name="T13" fmla="*/ 2147483647 h 617"/>
                <a:gd name="T14" fmla="*/ 2147483647 w 785"/>
                <a:gd name="T15" fmla="*/ 2147483647 h 617"/>
                <a:gd name="T16" fmla="*/ 2147483647 w 785"/>
                <a:gd name="T17" fmla="*/ 2147483647 h 617"/>
                <a:gd name="T18" fmla="*/ 2147483647 w 785"/>
                <a:gd name="T19" fmla="*/ 2147483647 h 617"/>
                <a:gd name="T20" fmla="*/ 2147483647 w 785"/>
                <a:gd name="T21" fmla="*/ 2147483647 h 617"/>
                <a:gd name="T22" fmla="*/ 2147483647 w 785"/>
                <a:gd name="T23" fmla="*/ 2147483647 h 617"/>
                <a:gd name="T24" fmla="*/ 2147483647 w 785"/>
                <a:gd name="T25" fmla="*/ 2147483647 h 617"/>
                <a:gd name="T26" fmla="*/ 2147483647 w 785"/>
                <a:gd name="T27" fmla="*/ 2147483647 h 617"/>
                <a:gd name="T28" fmla="*/ 2147483647 w 785"/>
                <a:gd name="T29" fmla="*/ 2147483647 h 617"/>
                <a:gd name="T30" fmla="*/ 2147483647 w 785"/>
                <a:gd name="T31" fmla="*/ 2147483647 h 617"/>
                <a:gd name="T32" fmla="*/ 2147483647 w 785"/>
                <a:gd name="T33" fmla="*/ 2147483647 h 617"/>
                <a:gd name="T34" fmla="*/ 2147483647 w 785"/>
                <a:gd name="T35" fmla="*/ 2147483647 h 617"/>
                <a:gd name="T36" fmla="*/ 2147483647 w 785"/>
                <a:gd name="T37" fmla="*/ 2147483647 h 617"/>
                <a:gd name="T38" fmla="*/ 2147483647 w 785"/>
                <a:gd name="T39" fmla="*/ 2147483647 h 617"/>
                <a:gd name="T40" fmla="*/ 0 w 785"/>
                <a:gd name="T41" fmla="*/ 2147483647 h 617"/>
                <a:gd name="T42" fmla="*/ 2147483647 w 785"/>
                <a:gd name="T43" fmla="*/ 2147483647 h 617"/>
                <a:gd name="T44" fmla="*/ 2147483647 w 785"/>
                <a:gd name="T45" fmla="*/ 2147483647 h 617"/>
                <a:gd name="T46" fmla="*/ 2147483647 w 785"/>
                <a:gd name="T47" fmla="*/ 2147483647 h 617"/>
                <a:gd name="T48" fmla="*/ 2147483647 w 785"/>
                <a:gd name="T49" fmla="*/ 2147483647 h 617"/>
                <a:gd name="T50" fmla="*/ 2147483647 w 785"/>
                <a:gd name="T51" fmla="*/ 2147483647 h 617"/>
                <a:gd name="T52" fmla="*/ 2147483647 w 785"/>
                <a:gd name="T53" fmla="*/ 2147483647 h 617"/>
                <a:gd name="T54" fmla="*/ 2147483647 w 785"/>
                <a:gd name="T55" fmla="*/ 2147483647 h 617"/>
                <a:gd name="T56" fmla="*/ 2147483647 w 785"/>
                <a:gd name="T57" fmla="*/ 2147483647 h 617"/>
                <a:gd name="T58" fmla="*/ 2147483647 w 785"/>
                <a:gd name="T59" fmla="*/ 2147483647 h 617"/>
                <a:gd name="T60" fmla="*/ 2147483647 w 785"/>
                <a:gd name="T61" fmla="*/ 0 h 617"/>
                <a:gd name="T62" fmla="*/ 2147483647 w 785"/>
                <a:gd name="T63" fmla="*/ 2147483647 h 617"/>
                <a:gd name="T64" fmla="*/ 2147483647 w 785"/>
                <a:gd name="T65" fmla="*/ 2147483647 h 617"/>
                <a:gd name="T66" fmla="*/ 2147483647 w 785"/>
                <a:gd name="T67" fmla="*/ 2147483647 h 617"/>
                <a:gd name="T68" fmla="*/ 2147483647 w 785"/>
                <a:gd name="T69" fmla="*/ 2147483647 h 617"/>
                <a:gd name="T70" fmla="*/ 2147483647 w 785"/>
                <a:gd name="T71" fmla="*/ 2147483647 h 617"/>
                <a:gd name="T72" fmla="*/ 2147483647 w 785"/>
                <a:gd name="T73" fmla="*/ 2147483647 h 617"/>
                <a:gd name="T74" fmla="*/ 2147483647 w 785"/>
                <a:gd name="T75" fmla="*/ 2147483647 h 617"/>
                <a:gd name="T76" fmla="*/ 2147483647 w 785"/>
                <a:gd name="T77" fmla="*/ 2147483647 h 617"/>
                <a:gd name="T78" fmla="*/ 2147483647 w 785"/>
                <a:gd name="T79" fmla="*/ 2147483647 h 617"/>
                <a:gd name="T80" fmla="*/ 2147483647 w 785"/>
                <a:gd name="T81" fmla="*/ 2147483647 h 617"/>
                <a:gd name="T82" fmla="*/ 2147483647 w 785"/>
                <a:gd name="T83" fmla="*/ 2147483647 h 617"/>
                <a:gd name="T84" fmla="*/ 2147483647 w 785"/>
                <a:gd name="T85" fmla="*/ 2147483647 h 617"/>
                <a:gd name="T86" fmla="*/ 2147483647 w 785"/>
                <a:gd name="T87" fmla="*/ 2147483647 h 617"/>
                <a:gd name="T88" fmla="*/ 2147483647 w 785"/>
                <a:gd name="T89" fmla="*/ 2147483647 h 617"/>
                <a:gd name="T90" fmla="*/ 2147483647 w 785"/>
                <a:gd name="T91" fmla="*/ 2147483647 h 617"/>
                <a:gd name="T92" fmla="*/ 2147483647 w 785"/>
                <a:gd name="T93" fmla="*/ 2147483647 h 617"/>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785"/>
                <a:gd name="T142" fmla="*/ 0 h 617"/>
                <a:gd name="T143" fmla="*/ 785 w 785"/>
                <a:gd name="T144" fmla="*/ 617 h 617"/>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785" h="617">
                  <a:moveTo>
                    <a:pt x="704" y="528"/>
                  </a:moveTo>
                  <a:lnTo>
                    <a:pt x="672" y="536"/>
                  </a:lnTo>
                  <a:lnTo>
                    <a:pt x="656" y="568"/>
                  </a:lnTo>
                  <a:lnTo>
                    <a:pt x="616" y="568"/>
                  </a:lnTo>
                  <a:lnTo>
                    <a:pt x="608" y="552"/>
                  </a:lnTo>
                  <a:lnTo>
                    <a:pt x="592" y="544"/>
                  </a:lnTo>
                  <a:lnTo>
                    <a:pt x="592" y="552"/>
                  </a:lnTo>
                  <a:lnTo>
                    <a:pt x="568" y="560"/>
                  </a:lnTo>
                  <a:lnTo>
                    <a:pt x="544" y="520"/>
                  </a:lnTo>
                  <a:lnTo>
                    <a:pt x="528" y="520"/>
                  </a:lnTo>
                  <a:lnTo>
                    <a:pt x="528" y="480"/>
                  </a:lnTo>
                  <a:lnTo>
                    <a:pt x="504" y="456"/>
                  </a:lnTo>
                  <a:lnTo>
                    <a:pt x="488" y="456"/>
                  </a:lnTo>
                  <a:lnTo>
                    <a:pt x="472" y="440"/>
                  </a:lnTo>
                  <a:lnTo>
                    <a:pt x="456" y="440"/>
                  </a:lnTo>
                  <a:lnTo>
                    <a:pt x="456" y="456"/>
                  </a:lnTo>
                  <a:lnTo>
                    <a:pt x="456" y="472"/>
                  </a:lnTo>
                  <a:lnTo>
                    <a:pt x="464" y="480"/>
                  </a:lnTo>
                  <a:lnTo>
                    <a:pt x="448" y="496"/>
                  </a:lnTo>
                  <a:lnTo>
                    <a:pt x="440" y="536"/>
                  </a:lnTo>
                  <a:lnTo>
                    <a:pt x="448" y="552"/>
                  </a:lnTo>
                  <a:lnTo>
                    <a:pt x="456" y="552"/>
                  </a:lnTo>
                  <a:lnTo>
                    <a:pt x="440" y="560"/>
                  </a:lnTo>
                  <a:lnTo>
                    <a:pt x="424" y="584"/>
                  </a:lnTo>
                  <a:lnTo>
                    <a:pt x="400" y="584"/>
                  </a:lnTo>
                  <a:lnTo>
                    <a:pt x="400" y="600"/>
                  </a:lnTo>
                  <a:lnTo>
                    <a:pt x="384" y="608"/>
                  </a:lnTo>
                  <a:lnTo>
                    <a:pt x="376" y="592"/>
                  </a:lnTo>
                  <a:lnTo>
                    <a:pt x="360" y="592"/>
                  </a:lnTo>
                  <a:lnTo>
                    <a:pt x="368" y="608"/>
                  </a:lnTo>
                  <a:lnTo>
                    <a:pt x="352" y="616"/>
                  </a:lnTo>
                  <a:lnTo>
                    <a:pt x="336" y="600"/>
                  </a:lnTo>
                  <a:lnTo>
                    <a:pt x="312" y="600"/>
                  </a:lnTo>
                  <a:lnTo>
                    <a:pt x="320" y="568"/>
                  </a:lnTo>
                  <a:lnTo>
                    <a:pt x="264" y="520"/>
                  </a:lnTo>
                  <a:lnTo>
                    <a:pt x="232" y="536"/>
                  </a:lnTo>
                  <a:lnTo>
                    <a:pt x="168" y="496"/>
                  </a:lnTo>
                  <a:lnTo>
                    <a:pt x="136" y="496"/>
                  </a:lnTo>
                  <a:lnTo>
                    <a:pt x="88" y="440"/>
                  </a:lnTo>
                  <a:lnTo>
                    <a:pt x="40" y="440"/>
                  </a:lnTo>
                  <a:lnTo>
                    <a:pt x="16" y="416"/>
                  </a:lnTo>
                  <a:lnTo>
                    <a:pt x="0" y="368"/>
                  </a:lnTo>
                  <a:lnTo>
                    <a:pt x="8" y="352"/>
                  </a:lnTo>
                  <a:lnTo>
                    <a:pt x="16" y="304"/>
                  </a:lnTo>
                  <a:lnTo>
                    <a:pt x="8" y="280"/>
                  </a:lnTo>
                  <a:lnTo>
                    <a:pt x="32" y="248"/>
                  </a:lnTo>
                  <a:lnTo>
                    <a:pt x="32" y="224"/>
                  </a:lnTo>
                  <a:lnTo>
                    <a:pt x="8" y="216"/>
                  </a:lnTo>
                  <a:lnTo>
                    <a:pt x="16" y="208"/>
                  </a:lnTo>
                  <a:lnTo>
                    <a:pt x="48" y="208"/>
                  </a:lnTo>
                  <a:lnTo>
                    <a:pt x="56" y="200"/>
                  </a:lnTo>
                  <a:lnTo>
                    <a:pt x="104" y="224"/>
                  </a:lnTo>
                  <a:lnTo>
                    <a:pt x="104" y="192"/>
                  </a:lnTo>
                  <a:lnTo>
                    <a:pt x="96" y="184"/>
                  </a:lnTo>
                  <a:lnTo>
                    <a:pt x="96" y="160"/>
                  </a:lnTo>
                  <a:lnTo>
                    <a:pt x="128" y="136"/>
                  </a:lnTo>
                  <a:lnTo>
                    <a:pt x="120" y="112"/>
                  </a:lnTo>
                  <a:lnTo>
                    <a:pt x="88" y="72"/>
                  </a:lnTo>
                  <a:lnTo>
                    <a:pt x="96" y="32"/>
                  </a:lnTo>
                  <a:lnTo>
                    <a:pt x="152" y="16"/>
                  </a:lnTo>
                  <a:lnTo>
                    <a:pt x="256" y="8"/>
                  </a:lnTo>
                  <a:lnTo>
                    <a:pt x="288" y="0"/>
                  </a:lnTo>
                  <a:lnTo>
                    <a:pt x="344" y="24"/>
                  </a:lnTo>
                  <a:lnTo>
                    <a:pt x="384" y="40"/>
                  </a:lnTo>
                  <a:lnTo>
                    <a:pt x="424" y="64"/>
                  </a:lnTo>
                  <a:lnTo>
                    <a:pt x="456" y="104"/>
                  </a:lnTo>
                  <a:lnTo>
                    <a:pt x="472" y="56"/>
                  </a:lnTo>
                  <a:lnTo>
                    <a:pt x="472" y="48"/>
                  </a:lnTo>
                  <a:lnTo>
                    <a:pt x="504" y="64"/>
                  </a:lnTo>
                  <a:lnTo>
                    <a:pt x="528" y="72"/>
                  </a:lnTo>
                  <a:lnTo>
                    <a:pt x="584" y="64"/>
                  </a:lnTo>
                  <a:lnTo>
                    <a:pt x="592" y="96"/>
                  </a:lnTo>
                  <a:lnTo>
                    <a:pt x="640" y="128"/>
                  </a:lnTo>
                  <a:lnTo>
                    <a:pt x="656" y="120"/>
                  </a:lnTo>
                  <a:lnTo>
                    <a:pt x="728" y="192"/>
                  </a:lnTo>
                  <a:lnTo>
                    <a:pt x="728" y="176"/>
                  </a:lnTo>
                  <a:lnTo>
                    <a:pt x="760" y="208"/>
                  </a:lnTo>
                  <a:lnTo>
                    <a:pt x="768" y="232"/>
                  </a:lnTo>
                  <a:lnTo>
                    <a:pt x="776" y="288"/>
                  </a:lnTo>
                  <a:lnTo>
                    <a:pt x="784" y="336"/>
                  </a:lnTo>
                  <a:lnTo>
                    <a:pt x="776" y="360"/>
                  </a:lnTo>
                  <a:lnTo>
                    <a:pt x="752" y="360"/>
                  </a:lnTo>
                  <a:lnTo>
                    <a:pt x="744" y="392"/>
                  </a:lnTo>
                  <a:lnTo>
                    <a:pt x="712" y="408"/>
                  </a:lnTo>
                  <a:lnTo>
                    <a:pt x="712" y="424"/>
                  </a:lnTo>
                  <a:lnTo>
                    <a:pt x="736" y="432"/>
                  </a:lnTo>
                  <a:lnTo>
                    <a:pt x="728" y="440"/>
                  </a:lnTo>
                  <a:lnTo>
                    <a:pt x="704" y="456"/>
                  </a:lnTo>
                  <a:lnTo>
                    <a:pt x="672" y="448"/>
                  </a:lnTo>
                  <a:lnTo>
                    <a:pt x="656" y="448"/>
                  </a:lnTo>
                  <a:lnTo>
                    <a:pt x="648" y="464"/>
                  </a:lnTo>
                  <a:lnTo>
                    <a:pt x="664" y="488"/>
                  </a:lnTo>
                  <a:lnTo>
                    <a:pt x="696" y="496"/>
                  </a:lnTo>
                  <a:lnTo>
                    <a:pt x="712" y="504"/>
                  </a:lnTo>
                  <a:lnTo>
                    <a:pt x="704" y="528"/>
                  </a:lnTo>
                </a:path>
              </a:pathLst>
            </a:custGeom>
            <a:solidFill>
              <a:srgbClr val="FFFFFF">
                <a:alpha val="69019"/>
              </a:srgbClr>
            </a:solidFill>
            <a:ln w="3175" cap="rnd" cmpd="sng">
              <a:solidFill>
                <a:schemeClr val="tx1"/>
              </a:solidFill>
              <a:prstDash val="sysDash"/>
              <a:miter lim="800000"/>
            </a:ln>
          </p:spPr>
          <p:txBody>
            <a:bodyPr/>
            <a:lstStyle/>
            <a:p>
              <a:endParaRPr lang="zh-CN" altLang="en-US"/>
            </a:p>
          </p:txBody>
        </p:sp>
        <p:sp>
          <p:nvSpPr>
            <p:cNvPr id="16417" name="Freeform 26"/>
            <p:cNvSpPr>
              <a:spLocks noChangeArrowheads="1"/>
            </p:cNvSpPr>
            <p:nvPr/>
          </p:nvSpPr>
          <p:spPr bwMode="auto">
            <a:xfrm>
              <a:off x="4225925" y="3221037"/>
              <a:ext cx="582612" cy="750888"/>
            </a:xfrm>
            <a:custGeom>
              <a:avLst/>
              <a:gdLst>
                <a:gd name="T0" fmla="*/ 2147483647 w 305"/>
                <a:gd name="T1" fmla="*/ 2147483647 h 425"/>
                <a:gd name="T2" fmla="*/ 2147483647 w 305"/>
                <a:gd name="T3" fmla="*/ 2147483647 h 425"/>
                <a:gd name="T4" fmla="*/ 2147483647 w 305"/>
                <a:gd name="T5" fmla="*/ 2147483647 h 425"/>
                <a:gd name="T6" fmla="*/ 2147483647 w 305"/>
                <a:gd name="T7" fmla="*/ 2147483647 h 425"/>
                <a:gd name="T8" fmla="*/ 2147483647 w 305"/>
                <a:gd name="T9" fmla="*/ 2147483647 h 425"/>
                <a:gd name="T10" fmla="*/ 2147483647 w 305"/>
                <a:gd name="T11" fmla="*/ 2147483647 h 425"/>
                <a:gd name="T12" fmla="*/ 2147483647 w 305"/>
                <a:gd name="T13" fmla="*/ 2147483647 h 425"/>
                <a:gd name="T14" fmla="*/ 2147483647 w 305"/>
                <a:gd name="T15" fmla="*/ 2147483647 h 425"/>
                <a:gd name="T16" fmla="*/ 2147483647 w 305"/>
                <a:gd name="T17" fmla="*/ 2147483647 h 425"/>
                <a:gd name="T18" fmla="*/ 2147483647 w 305"/>
                <a:gd name="T19" fmla="*/ 2147483647 h 425"/>
                <a:gd name="T20" fmla="*/ 2147483647 w 305"/>
                <a:gd name="T21" fmla="*/ 2147483647 h 425"/>
                <a:gd name="T22" fmla="*/ 2147483647 w 305"/>
                <a:gd name="T23" fmla="*/ 2147483647 h 425"/>
                <a:gd name="T24" fmla="*/ 2147483647 w 305"/>
                <a:gd name="T25" fmla="*/ 2147483647 h 425"/>
                <a:gd name="T26" fmla="*/ 2147483647 w 305"/>
                <a:gd name="T27" fmla="*/ 2147483647 h 425"/>
                <a:gd name="T28" fmla="*/ 2147483647 w 305"/>
                <a:gd name="T29" fmla="*/ 2147483647 h 425"/>
                <a:gd name="T30" fmla="*/ 2147483647 w 305"/>
                <a:gd name="T31" fmla="*/ 2147483647 h 425"/>
                <a:gd name="T32" fmla="*/ 2147483647 w 305"/>
                <a:gd name="T33" fmla="*/ 2147483647 h 425"/>
                <a:gd name="T34" fmla="*/ 2147483647 w 305"/>
                <a:gd name="T35" fmla="*/ 2147483647 h 425"/>
                <a:gd name="T36" fmla="*/ 2147483647 w 305"/>
                <a:gd name="T37" fmla="*/ 2147483647 h 425"/>
                <a:gd name="T38" fmla="*/ 2147483647 w 305"/>
                <a:gd name="T39" fmla="*/ 2147483647 h 425"/>
                <a:gd name="T40" fmla="*/ 2147483647 w 305"/>
                <a:gd name="T41" fmla="*/ 2147483647 h 425"/>
                <a:gd name="T42" fmla="*/ 2147483647 w 305"/>
                <a:gd name="T43" fmla="*/ 2147483647 h 425"/>
                <a:gd name="T44" fmla="*/ 2147483647 w 305"/>
                <a:gd name="T45" fmla="*/ 2147483647 h 425"/>
                <a:gd name="T46" fmla="*/ 2147483647 w 305"/>
                <a:gd name="T47" fmla="*/ 2147483647 h 425"/>
                <a:gd name="T48" fmla="*/ 2147483647 w 305"/>
                <a:gd name="T49" fmla="*/ 2147483647 h 425"/>
                <a:gd name="T50" fmla="*/ 2147483647 w 305"/>
                <a:gd name="T51" fmla="*/ 2147483647 h 425"/>
                <a:gd name="T52" fmla="*/ 2147483647 w 305"/>
                <a:gd name="T53" fmla="*/ 2147483647 h 425"/>
                <a:gd name="T54" fmla="*/ 2147483647 w 305"/>
                <a:gd name="T55" fmla="*/ 2147483647 h 425"/>
                <a:gd name="T56" fmla="*/ 2147483647 w 305"/>
                <a:gd name="T57" fmla="*/ 2147483647 h 425"/>
                <a:gd name="T58" fmla="*/ 2147483647 w 305"/>
                <a:gd name="T59" fmla="*/ 2147483647 h 425"/>
                <a:gd name="T60" fmla="*/ 2147483647 w 305"/>
                <a:gd name="T61" fmla="*/ 2147483647 h 425"/>
                <a:gd name="T62" fmla="*/ 2147483647 w 305"/>
                <a:gd name="T63" fmla="*/ 2147483647 h 425"/>
                <a:gd name="T64" fmla="*/ 2147483647 w 305"/>
                <a:gd name="T65" fmla="*/ 2147483647 h 425"/>
                <a:gd name="T66" fmla="*/ 2147483647 w 305"/>
                <a:gd name="T67" fmla="*/ 2147483647 h 425"/>
                <a:gd name="T68" fmla="*/ 2147483647 w 305"/>
                <a:gd name="T69" fmla="*/ 2147483647 h 425"/>
                <a:gd name="T70" fmla="*/ 2147483647 w 305"/>
                <a:gd name="T71" fmla="*/ 2147483647 h 425"/>
                <a:gd name="T72" fmla="*/ 0 w 305"/>
                <a:gd name="T73" fmla="*/ 2147483647 h 425"/>
                <a:gd name="T74" fmla="*/ 2147483647 w 305"/>
                <a:gd name="T75" fmla="*/ 2147483647 h 425"/>
                <a:gd name="T76" fmla="*/ 2147483647 w 305"/>
                <a:gd name="T77" fmla="*/ 2147483647 h 425"/>
                <a:gd name="T78" fmla="*/ 2147483647 w 305"/>
                <a:gd name="T79" fmla="*/ 2147483647 h 425"/>
                <a:gd name="T80" fmla="*/ 2147483647 w 305"/>
                <a:gd name="T81" fmla="*/ 2147483647 h 425"/>
                <a:gd name="T82" fmla="*/ 2147483647 w 305"/>
                <a:gd name="T83" fmla="*/ 2147483647 h 425"/>
                <a:gd name="T84" fmla="*/ 2147483647 w 305"/>
                <a:gd name="T85" fmla="*/ 2147483647 h 425"/>
                <a:gd name="T86" fmla="*/ 2147483647 w 305"/>
                <a:gd name="T87" fmla="*/ 2147483647 h 425"/>
                <a:gd name="T88" fmla="*/ 2147483647 w 305"/>
                <a:gd name="T89" fmla="*/ 2147483647 h 425"/>
                <a:gd name="T90" fmla="*/ 2147483647 w 305"/>
                <a:gd name="T91" fmla="*/ 2147483647 h 425"/>
                <a:gd name="T92" fmla="*/ 2147483647 w 305"/>
                <a:gd name="T93" fmla="*/ 2147483647 h 425"/>
                <a:gd name="T94" fmla="*/ 2147483647 w 305"/>
                <a:gd name="T95" fmla="*/ 2147483647 h 425"/>
                <a:gd name="T96" fmla="*/ 2147483647 w 305"/>
                <a:gd name="T97" fmla="*/ 0 h 425"/>
                <a:gd name="T98" fmla="*/ 2147483647 w 305"/>
                <a:gd name="T99" fmla="*/ 2147483647 h 425"/>
                <a:gd name="T100" fmla="*/ 2147483647 w 305"/>
                <a:gd name="T101" fmla="*/ 2147483647 h 425"/>
                <a:gd name="T102" fmla="*/ 2147483647 w 305"/>
                <a:gd name="T103" fmla="*/ 2147483647 h 425"/>
                <a:gd name="T104" fmla="*/ 2147483647 w 305"/>
                <a:gd name="T105" fmla="*/ 2147483647 h 425"/>
                <a:gd name="T106" fmla="*/ 2147483647 w 305"/>
                <a:gd name="T107" fmla="*/ 2147483647 h 425"/>
                <a:gd name="T108" fmla="*/ 2147483647 w 305"/>
                <a:gd name="T109" fmla="*/ 0 h 425"/>
                <a:gd name="T110" fmla="*/ 2147483647 w 305"/>
                <a:gd name="T111" fmla="*/ 2147483647 h 425"/>
                <a:gd name="T112" fmla="*/ 2147483647 w 305"/>
                <a:gd name="T113" fmla="*/ 2147483647 h 425"/>
                <a:gd name="T114" fmla="*/ 2147483647 w 305"/>
                <a:gd name="T115" fmla="*/ 2147483647 h 425"/>
                <a:gd name="T116" fmla="*/ 2147483647 w 305"/>
                <a:gd name="T117" fmla="*/ 2147483647 h 425"/>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305"/>
                <a:gd name="T178" fmla="*/ 0 h 425"/>
                <a:gd name="T179" fmla="*/ 305 w 305"/>
                <a:gd name="T180" fmla="*/ 425 h 425"/>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305" h="425">
                  <a:moveTo>
                    <a:pt x="272" y="40"/>
                  </a:moveTo>
                  <a:lnTo>
                    <a:pt x="280" y="72"/>
                  </a:lnTo>
                  <a:lnTo>
                    <a:pt x="304" y="88"/>
                  </a:lnTo>
                  <a:lnTo>
                    <a:pt x="304" y="136"/>
                  </a:lnTo>
                  <a:lnTo>
                    <a:pt x="272" y="152"/>
                  </a:lnTo>
                  <a:lnTo>
                    <a:pt x="272" y="160"/>
                  </a:lnTo>
                  <a:lnTo>
                    <a:pt x="240" y="160"/>
                  </a:lnTo>
                  <a:lnTo>
                    <a:pt x="224" y="176"/>
                  </a:lnTo>
                  <a:lnTo>
                    <a:pt x="224" y="200"/>
                  </a:lnTo>
                  <a:lnTo>
                    <a:pt x="232" y="208"/>
                  </a:lnTo>
                  <a:lnTo>
                    <a:pt x="208" y="240"/>
                  </a:lnTo>
                  <a:lnTo>
                    <a:pt x="192" y="240"/>
                  </a:lnTo>
                  <a:lnTo>
                    <a:pt x="192" y="272"/>
                  </a:lnTo>
                  <a:lnTo>
                    <a:pt x="192" y="280"/>
                  </a:lnTo>
                  <a:lnTo>
                    <a:pt x="192" y="304"/>
                  </a:lnTo>
                  <a:lnTo>
                    <a:pt x="176" y="320"/>
                  </a:lnTo>
                  <a:lnTo>
                    <a:pt x="168" y="360"/>
                  </a:lnTo>
                  <a:lnTo>
                    <a:pt x="160" y="384"/>
                  </a:lnTo>
                  <a:lnTo>
                    <a:pt x="160" y="392"/>
                  </a:lnTo>
                  <a:lnTo>
                    <a:pt x="152" y="416"/>
                  </a:lnTo>
                  <a:lnTo>
                    <a:pt x="136" y="416"/>
                  </a:lnTo>
                  <a:lnTo>
                    <a:pt x="128" y="408"/>
                  </a:lnTo>
                  <a:lnTo>
                    <a:pt x="64" y="424"/>
                  </a:lnTo>
                  <a:lnTo>
                    <a:pt x="56" y="416"/>
                  </a:lnTo>
                  <a:lnTo>
                    <a:pt x="80" y="368"/>
                  </a:lnTo>
                  <a:lnTo>
                    <a:pt x="56" y="360"/>
                  </a:lnTo>
                  <a:lnTo>
                    <a:pt x="40" y="368"/>
                  </a:lnTo>
                  <a:lnTo>
                    <a:pt x="24" y="360"/>
                  </a:lnTo>
                  <a:lnTo>
                    <a:pt x="24" y="320"/>
                  </a:lnTo>
                  <a:lnTo>
                    <a:pt x="40" y="312"/>
                  </a:lnTo>
                  <a:lnTo>
                    <a:pt x="48" y="312"/>
                  </a:lnTo>
                  <a:lnTo>
                    <a:pt x="48" y="288"/>
                  </a:lnTo>
                  <a:lnTo>
                    <a:pt x="32" y="288"/>
                  </a:lnTo>
                  <a:lnTo>
                    <a:pt x="32" y="272"/>
                  </a:lnTo>
                  <a:lnTo>
                    <a:pt x="16" y="264"/>
                  </a:lnTo>
                  <a:lnTo>
                    <a:pt x="16" y="216"/>
                  </a:lnTo>
                  <a:lnTo>
                    <a:pt x="0" y="200"/>
                  </a:lnTo>
                  <a:lnTo>
                    <a:pt x="8" y="176"/>
                  </a:lnTo>
                  <a:lnTo>
                    <a:pt x="32" y="152"/>
                  </a:lnTo>
                  <a:lnTo>
                    <a:pt x="32" y="128"/>
                  </a:lnTo>
                  <a:lnTo>
                    <a:pt x="24" y="120"/>
                  </a:lnTo>
                  <a:lnTo>
                    <a:pt x="32" y="104"/>
                  </a:lnTo>
                  <a:lnTo>
                    <a:pt x="16" y="80"/>
                  </a:lnTo>
                  <a:lnTo>
                    <a:pt x="32" y="64"/>
                  </a:lnTo>
                  <a:lnTo>
                    <a:pt x="56" y="56"/>
                  </a:lnTo>
                  <a:lnTo>
                    <a:pt x="112" y="24"/>
                  </a:lnTo>
                  <a:lnTo>
                    <a:pt x="144" y="8"/>
                  </a:lnTo>
                  <a:lnTo>
                    <a:pt x="168" y="8"/>
                  </a:lnTo>
                  <a:lnTo>
                    <a:pt x="184" y="0"/>
                  </a:lnTo>
                  <a:lnTo>
                    <a:pt x="192" y="8"/>
                  </a:lnTo>
                  <a:lnTo>
                    <a:pt x="184" y="16"/>
                  </a:lnTo>
                  <a:lnTo>
                    <a:pt x="184" y="32"/>
                  </a:lnTo>
                  <a:lnTo>
                    <a:pt x="208" y="32"/>
                  </a:lnTo>
                  <a:lnTo>
                    <a:pt x="208" y="16"/>
                  </a:lnTo>
                  <a:lnTo>
                    <a:pt x="216" y="0"/>
                  </a:lnTo>
                  <a:lnTo>
                    <a:pt x="232" y="16"/>
                  </a:lnTo>
                  <a:lnTo>
                    <a:pt x="240" y="32"/>
                  </a:lnTo>
                  <a:lnTo>
                    <a:pt x="272" y="32"/>
                  </a:lnTo>
                  <a:lnTo>
                    <a:pt x="272" y="40"/>
                  </a:lnTo>
                </a:path>
              </a:pathLst>
            </a:custGeom>
            <a:solidFill>
              <a:srgbClr val="FFFFFF">
                <a:alpha val="69019"/>
              </a:srgbClr>
            </a:solidFill>
            <a:ln w="3175" cap="rnd" cmpd="sng">
              <a:solidFill>
                <a:schemeClr val="tx1"/>
              </a:solidFill>
              <a:prstDash val="sysDash"/>
              <a:miter lim="800000"/>
            </a:ln>
          </p:spPr>
          <p:txBody>
            <a:bodyPr/>
            <a:lstStyle/>
            <a:p>
              <a:endParaRPr lang="zh-CN" altLang="en-US"/>
            </a:p>
          </p:txBody>
        </p:sp>
        <p:sp>
          <p:nvSpPr>
            <p:cNvPr id="16418" name="Freeform 27"/>
            <p:cNvSpPr>
              <a:spLocks noChangeArrowheads="1"/>
            </p:cNvSpPr>
            <p:nvPr/>
          </p:nvSpPr>
          <p:spPr bwMode="auto">
            <a:xfrm>
              <a:off x="3644900" y="3221037"/>
              <a:ext cx="673100" cy="736600"/>
            </a:xfrm>
            <a:custGeom>
              <a:avLst/>
              <a:gdLst>
                <a:gd name="T0" fmla="*/ 2147483647 w 353"/>
                <a:gd name="T1" fmla="*/ 2147483647 h 417"/>
                <a:gd name="T2" fmla="*/ 2147483647 w 353"/>
                <a:gd name="T3" fmla="*/ 2147483647 h 417"/>
                <a:gd name="T4" fmla="*/ 2147483647 w 353"/>
                <a:gd name="T5" fmla="*/ 2147483647 h 417"/>
                <a:gd name="T6" fmla="*/ 2147483647 w 353"/>
                <a:gd name="T7" fmla="*/ 2147483647 h 417"/>
                <a:gd name="T8" fmla="*/ 2147483647 w 353"/>
                <a:gd name="T9" fmla="*/ 2147483647 h 417"/>
                <a:gd name="T10" fmla="*/ 2147483647 w 353"/>
                <a:gd name="T11" fmla="*/ 2147483647 h 417"/>
                <a:gd name="T12" fmla="*/ 2147483647 w 353"/>
                <a:gd name="T13" fmla="*/ 2147483647 h 417"/>
                <a:gd name="T14" fmla="*/ 2147483647 w 353"/>
                <a:gd name="T15" fmla="*/ 2147483647 h 417"/>
                <a:gd name="T16" fmla="*/ 2147483647 w 353"/>
                <a:gd name="T17" fmla="*/ 2147483647 h 417"/>
                <a:gd name="T18" fmla="*/ 2147483647 w 353"/>
                <a:gd name="T19" fmla="*/ 2147483647 h 417"/>
                <a:gd name="T20" fmla="*/ 2147483647 w 353"/>
                <a:gd name="T21" fmla="*/ 2147483647 h 417"/>
                <a:gd name="T22" fmla="*/ 2147483647 w 353"/>
                <a:gd name="T23" fmla="*/ 2147483647 h 417"/>
                <a:gd name="T24" fmla="*/ 2147483647 w 353"/>
                <a:gd name="T25" fmla="*/ 2147483647 h 417"/>
                <a:gd name="T26" fmla="*/ 2147483647 w 353"/>
                <a:gd name="T27" fmla="*/ 2147483647 h 417"/>
                <a:gd name="T28" fmla="*/ 2147483647 w 353"/>
                <a:gd name="T29" fmla="*/ 2147483647 h 417"/>
                <a:gd name="T30" fmla="*/ 2147483647 w 353"/>
                <a:gd name="T31" fmla="*/ 2147483647 h 417"/>
                <a:gd name="T32" fmla="*/ 2147483647 w 353"/>
                <a:gd name="T33" fmla="*/ 2147483647 h 417"/>
                <a:gd name="T34" fmla="*/ 2147483647 w 353"/>
                <a:gd name="T35" fmla="*/ 2147483647 h 417"/>
                <a:gd name="T36" fmla="*/ 2147483647 w 353"/>
                <a:gd name="T37" fmla="*/ 2147483647 h 417"/>
                <a:gd name="T38" fmla="*/ 2147483647 w 353"/>
                <a:gd name="T39" fmla="*/ 2147483647 h 417"/>
                <a:gd name="T40" fmla="*/ 2147483647 w 353"/>
                <a:gd name="T41" fmla="*/ 2147483647 h 417"/>
                <a:gd name="T42" fmla="*/ 2147483647 w 353"/>
                <a:gd name="T43" fmla="*/ 2147483647 h 417"/>
                <a:gd name="T44" fmla="*/ 2147483647 w 353"/>
                <a:gd name="T45" fmla="*/ 2147483647 h 417"/>
                <a:gd name="T46" fmla="*/ 2147483647 w 353"/>
                <a:gd name="T47" fmla="*/ 2147483647 h 417"/>
                <a:gd name="T48" fmla="*/ 0 w 353"/>
                <a:gd name="T49" fmla="*/ 2147483647 h 417"/>
                <a:gd name="T50" fmla="*/ 2147483647 w 353"/>
                <a:gd name="T51" fmla="*/ 2147483647 h 417"/>
                <a:gd name="T52" fmla="*/ 2147483647 w 353"/>
                <a:gd name="T53" fmla="*/ 2147483647 h 417"/>
                <a:gd name="T54" fmla="*/ 2147483647 w 353"/>
                <a:gd name="T55" fmla="*/ 2147483647 h 417"/>
                <a:gd name="T56" fmla="*/ 2147483647 w 353"/>
                <a:gd name="T57" fmla="*/ 2147483647 h 417"/>
                <a:gd name="T58" fmla="*/ 2147483647 w 353"/>
                <a:gd name="T59" fmla="*/ 2147483647 h 417"/>
                <a:gd name="T60" fmla="*/ 2147483647 w 353"/>
                <a:gd name="T61" fmla="*/ 0 h 417"/>
                <a:gd name="T62" fmla="*/ 2147483647 w 353"/>
                <a:gd name="T63" fmla="*/ 2147483647 h 417"/>
                <a:gd name="T64" fmla="*/ 2147483647 w 353"/>
                <a:gd name="T65" fmla="*/ 2147483647 h 417"/>
                <a:gd name="T66" fmla="*/ 2147483647 w 353"/>
                <a:gd name="T67" fmla="*/ 2147483647 h 417"/>
                <a:gd name="T68" fmla="*/ 2147483647 w 353"/>
                <a:gd name="T69" fmla="*/ 2147483647 h 417"/>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353"/>
                <a:gd name="T106" fmla="*/ 0 h 417"/>
                <a:gd name="T107" fmla="*/ 353 w 353"/>
                <a:gd name="T108" fmla="*/ 417 h 417"/>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353" h="417">
                  <a:moveTo>
                    <a:pt x="320" y="80"/>
                  </a:moveTo>
                  <a:lnTo>
                    <a:pt x="336" y="104"/>
                  </a:lnTo>
                  <a:lnTo>
                    <a:pt x="328" y="120"/>
                  </a:lnTo>
                  <a:lnTo>
                    <a:pt x="344" y="128"/>
                  </a:lnTo>
                  <a:lnTo>
                    <a:pt x="328" y="152"/>
                  </a:lnTo>
                  <a:lnTo>
                    <a:pt x="312" y="176"/>
                  </a:lnTo>
                  <a:lnTo>
                    <a:pt x="304" y="200"/>
                  </a:lnTo>
                  <a:lnTo>
                    <a:pt x="320" y="216"/>
                  </a:lnTo>
                  <a:lnTo>
                    <a:pt x="320" y="248"/>
                  </a:lnTo>
                  <a:lnTo>
                    <a:pt x="320" y="264"/>
                  </a:lnTo>
                  <a:lnTo>
                    <a:pt x="336" y="272"/>
                  </a:lnTo>
                  <a:lnTo>
                    <a:pt x="328" y="288"/>
                  </a:lnTo>
                  <a:lnTo>
                    <a:pt x="352" y="288"/>
                  </a:lnTo>
                  <a:lnTo>
                    <a:pt x="352" y="312"/>
                  </a:lnTo>
                  <a:lnTo>
                    <a:pt x="344" y="312"/>
                  </a:lnTo>
                  <a:lnTo>
                    <a:pt x="328" y="320"/>
                  </a:lnTo>
                  <a:lnTo>
                    <a:pt x="328" y="360"/>
                  </a:lnTo>
                  <a:lnTo>
                    <a:pt x="320" y="368"/>
                  </a:lnTo>
                  <a:lnTo>
                    <a:pt x="264" y="368"/>
                  </a:lnTo>
                  <a:lnTo>
                    <a:pt x="272" y="400"/>
                  </a:lnTo>
                  <a:lnTo>
                    <a:pt x="248" y="400"/>
                  </a:lnTo>
                  <a:lnTo>
                    <a:pt x="224" y="376"/>
                  </a:lnTo>
                  <a:lnTo>
                    <a:pt x="216" y="384"/>
                  </a:lnTo>
                  <a:lnTo>
                    <a:pt x="216" y="408"/>
                  </a:lnTo>
                  <a:lnTo>
                    <a:pt x="200" y="408"/>
                  </a:lnTo>
                  <a:lnTo>
                    <a:pt x="192" y="416"/>
                  </a:lnTo>
                  <a:lnTo>
                    <a:pt x="168" y="416"/>
                  </a:lnTo>
                  <a:lnTo>
                    <a:pt x="168" y="384"/>
                  </a:lnTo>
                  <a:lnTo>
                    <a:pt x="152" y="384"/>
                  </a:lnTo>
                  <a:lnTo>
                    <a:pt x="152" y="400"/>
                  </a:lnTo>
                  <a:lnTo>
                    <a:pt x="136" y="400"/>
                  </a:lnTo>
                  <a:lnTo>
                    <a:pt x="144" y="352"/>
                  </a:lnTo>
                  <a:lnTo>
                    <a:pt x="152" y="336"/>
                  </a:lnTo>
                  <a:lnTo>
                    <a:pt x="152" y="312"/>
                  </a:lnTo>
                  <a:lnTo>
                    <a:pt x="152" y="296"/>
                  </a:lnTo>
                  <a:lnTo>
                    <a:pt x="144" y="288"/>
                  </a:lnTo>
                  <a:lnTo>
                    <a:pt x="96" y="296"/>
                  </a:lnTo>
                  <a:lnTo>
                    <a:pt x="96" y="312"/>
                  </a:lnTo>
                  <a:lnTo>
                    <a:pt x="72" y="320"/>
                  </a:lnTo>
                  <a:lnTo>
                    <a:pt x="64" y="304"/>
                  </a:lnTo>
                  <a:lnTo>
                    <a:pt x="56" y="320"/>
                  </a:lnTo>
                  <a:lnTo>
                    <a:pt x="32" y="312"/>
                  </a:lnTo>
                  <a:lnTo>
                    <a:pt x="32" y="304"/>
                  </a:lnTo>
                  <a:lnTo>
                    <a:pt x="24" y="304"/>
                  </a:lnTo>
                  <a:lnTo>
                    <a:pt x="24" y="288"/>
                  </a:lnTo>
                  <a:lnTo>
                    <a:pt x="16" y="264"/>
                  </a:lnTo>
                  <a:lnTo>
                    <a:pt x="32" y="256"/>
                  </a:lnTo>
                  <a:lnTo>
                    <a:pt x="24" y="240"/>
                  </a:lnTo>
                  <a:lnTo>
                    <a:pt x="0" y="240"/>
                  </a:lnTo>
                  <a:lnTo>
                    <a:pt x="0" y="224"/>
                  </a:lnTo>
                  <a:lnTo>
                    <a:pt x="24" y="192"/>
                  </a:lnTo>
                  <a:lnTo>
                    <a:pt x="24" y="168"/>
                  </a:lnTo>
                  <a:lnTo>
                    <a:pt x="32" y="160"/>
                  </a:lnTo>
                  <a:lnTo>
                    <a:pt x="24" y="136"/>
                  </a:lnTo>
                  <a:lnTo>
                    <a:pt x="16" y="136"/>
                  </a:lnTo>
                  <a:lnTo>
                    <a:pt x="24" y="120"/>
                  </a:lnTo>
                  <a:lnTo>
                    <a:pt x="16" y="80"/>
                  </a:lnTo>
                  <a:lnTo>
                    <a:pt x="48" y="32"/>
                  </a:lnTo>
                  <a:lnTo>
                    <a:pt x="80" y="32"/>
                  </a:lnTo>
                  <a:lnTo>
                    <a:pt x="104" y="40"/>
                  </a:lnTo>
                  <a:lnTo>
                    <a:pt x="96" y="8"/>
                  </a:lnTo>
                  <a:lnTo>
                    <a:pt x="112" y="0"/>
                  </a:lnTo>
                  <a:lnTo>
                    <a:pt x="152" y="16"/>
                  </a:lnTo>
                  <a:lnTo>
                    <a:pt x="184" y="16"/>
                  </a:lnTo>
                  <a:lnTo>
                    <a:pt x="208" y="40"/>
                  </a:lnTo>
                  <a:lnTo>
                    <a:pt x="248" y="40"/>
                  </a:lnTo>
                  <a:lnTo>
                    <a:pt x="256" y="48"/>
                  </a:lnTo>
                  <a:lnTo>
                    <a:pt x="288" y="32"/>
                  </a:lnTo>
                  <a:lnTo>
                    <a:pt x="304" y="32"/>
                  </a:lnTo>
                  <a:lnTo>
                    <a:pt x="304" y="80"/>
                  </a:lnTo>
                  <a:lnTo>
                    <a:pt x="320" y="80"/>
                  </a:lnTo>
                </a:path>
              </a:pathLst>
            </a:custGeom>
            <a:solidFill>
              <a:srgbClr val="FFFFFF">
                <a:alpha val="69019"/>
              </a:srgbClr>
            </a:solidFill>
            <a:ln w="3175" cap="rnd" cmpd="sng">
              <a:solidFill>
                <a:schemeClr val="tx1"/>
              </a:solidFill>
              <a:prstDash val="sysDash"/>
              <a:miter lim="800000"/>
            </a:ln>
          </p:spPr>
          <p:txBody>
            <a:bodyPr/>
            <a:lstStyle/>
            <a:p>
              <a:endParaRPr lang="zh-CN" altLang="en-US"/>
            </a:p>
          </p:txBody>
        </p:sp>
        <p:sp>
          <p:nvSpPr>
            <p:cNvPr id="16419" name="Freeform 28"/>
            <p:cNvSpPr>
              <a:spLocks noChangeArrowheads="1"/>
            </p:cNvSpPr>
            <p:nvPr/>
          </p:nvSpPr>
          <p:spPr bwMode="auto">
            <a:xfrm>
              <a:off x="3586162" y="2801937"/>
              <a:ext cx="931863" cy="561975"/>
            </a:xfrm>
            <a:custGeom>
              <a:avLst/>
              <a:gdLst>
                <a:gd name="T0" fmla="*/ 2147483647 w 489"/>
                <a:gd name="T1" fmla="*/ 2147483647 h 321"/>
                <a:gd name="T2" fmla="*/ 2147483647 w 489"/>
                <a:gd name="T3" fmla="*/ 2147483647 h 321"/>
                <a:gd name="T4" fmla="*/ 2147483647 w 489"/>
                <a:gd name="T5" fmla="*/ 2147483647 h 321"/>
                <a:gd name="T6" fmla="*/ 2147483647 w 489"/>
                <a:gd name="T7" fmla="*/ 2147483647 h 321"/>
                <a:gd name="T8" fmla="*/ 2147483647 w 489"/>
                <a:gd name="T9" fmla="*/ 2147483647 h 321"/>
                <a:gd name="T10" fmla="*/ 2147483647 w 489"/>
                <a:gd name="T11" fmla="*/ 2147483647 h 321"/>
                <a:gd name="T12" fmla="*/ 2147483647 w 489"/>
                <a:gd name="T13" fmla="*/ 2147483647 h 321"/>
                <a:gd name="T14" fmla="*/ 2147483647 w 489"/>
                <a:gd name="T15" fmla="*/ 2147483647 h 321"/>
                <a:gd name="T16" fmla="*/ 2147483647 w 489"/>
                <a:gd name="T17" fmla="*/ 2147483647 h 321"/>
                <a:gd name="T18" fmla="*/ 2147483647 w 489"/>
                <a:gd name="T19" fmla="*/ 2147483647 h 321"/>
                <a:gd name="T20" fmla="*/ 2147483647 w 489"/>
                <a:gd name="T21" fmla="*/ 2147483647 h 321"/>
                <a:gd name="T22" fmla="*/ 2147483647 w 489"/>
                <a:gd name="T23" fmla="*/ 2147483647 h 321"/>
                <a:gd name="T24" fmla="*/ 2147483647 w 489"/>
                <a:gd name="T25" fmla="*/ 2147483647 h 321"/>
                <a:gd name="T26" fmla="*/ 2147483647 w 489"/>
                <a:gd name="T27" fmla="*/ 2147483647 h 321"/>
                <a:gd name="T28" fmla="*/ 2147483647 w 489"/>
                <a:gd name="T29" fmla="*/ 2147483647 h 321"/>
                <a:gd name="T30" fmla="*/ 2147483647 w 489"/>
                <a:gd name="T31" fmla="*/ 2147483647 h 321"/>
                <a:gd name="T32" fmla="*/ 2147483647 w 489"/>
                <a:gd name="T33" fmla="*/ 2147483647 h 321"/>
                <a:gd name="T34" fmla="*/ 2147483647 w 489"/>
                <a:gd name="T35" fmla="*/ 2147483647 h 321"/>
                <a:gd name="T36" fmla="*/ 2147483647 w 489"/>
                <a:gd name="T37" fmla="*/ 2147483647 h 321"/>
                <a:gd name="T38" fmla="*/ 2147483647 w 489"/>
                <a:gd name="T39" fmla="*/ 2147483647 h 321"/>
                <a:gd name="T40" fmla="*/ 0 w 489"/>
                <a:gd name="T41" fmla="*/ 2147483647 h 321"/>
                <a:gd name="T42" fmla="*/ 2147483647 w 489"/>
                <a:gd name="T43" fmla="*/ 2147483647 h 321"/>
                <a:gd name="T44" fmla="*/ 2147483647 w 489"/>
                <a:gd name="T45" fmla="*/ 2147483647 h 321"/>
                <a:gd name="T46" fmla="*/ 0 w 489"/>
                <a:gd name="T47" fmla="*/ 2147483647 h 321"/>
                <a:gd name="T48" fmla="*/ 0 w 489"/>
                <a:gd name="T49" fmla="*/ 2147483647 h 321"/>
                <a:gd name="T50" fmla="*/ 2147483647 w 489"/>
                <a:gd name="T51" fmla="*/ 2147483647 h 321"/>
                <a:gd name="T52" fmla="*/ 2147483647 w 489"/>
                <a:gd name="T53" fmla="*/ 2147483647 h 321"/>
                <a:gd name="T54" fmla="*/ 2147483647 w 489"/>
                <a:gd name="T55" fmla="*/ 2147483647 h 321"/>
                <a:gd name="T56" fmla="*/ 2147483647 w 489"/>
                <a:gd name="T57" fmla="*/ 2147483647 h 321"/>
                <a:gd name="T58" fmla="*/ 2147483647 w 489"/>
                <a:gd name="T59" fmla="*/ 2147483647 h 321"/>
                <a:gd name="T60" fmla="*/ 2147483647 w 489"/>
                <a:gd name="T61" fmla="*/ 2147483647 h 321"/>
                <a:gd name="T62" fmla="*/ 2147483647 w 489"/>
                <a:gd name="T63" fmla="*/ 2147483647 h 321"/>
                <a:gd name="T64" fmla="*/ 2147483647 w 489"/>
                <a:gd name="T65" fmla="*/ 2147483647 h 321"/>
                <a:gd name="T66" fmla="*/ 2147483647 w 489"/>
                <a:gd name="T67" fmla="*/ 2147483647 h 321"/>
                <a:gd name="T68" fmla="*/ 2147483647 w 489"/>
                <a:gd name="T69" fmla="*/ 2147483647 h 321"/>
                <a:gd name="T70" fmla="*/ 2147483647 w 489"/>
                <a:gd name="T71" fmla="*/ 2147483647 h 321"/>
                <a:gd name="T72" fmla="*/ 2147483647 w 489"/>
                <a:gd name="T73" fmla="*/ 2147483647 h 321"/>
                <a:gd name="T74" fmla="*/ 2147483647 w 489"/>
                <a:gd name="T75" fmla="*/ 0 h 321"/>
                <a:gd name="T76" fmla="*/ 2147483647 w 489"/>
                <a:gd name="T77" fmla="*/ 2147483647 h 321"/>
                <a:gd name="T78" fmla="*/ 2147483647 w 489"/>
                <a:gd name="T79" fmla="*/ 2147483647 h 321"/>
                <a:gd name="T80" fmla="*/ 2147483647 w 489"/>
                <a:gd name="T81" fmla="*/ 2147483647 h 321"/>
                <a:gd name="T82" fmla="*/ 2147483647 w 489"/>
                <a:gd name="T83" fmla="*/ 2147483647 h 321"/>
                <a:gd name="T84" fmla="*/ 2147483647 w 489"/>
                <a:gd name="T85" fmla="*/ 2147483647 h 321"/>
                <a:gd name="T86" fmla="*/ 2147483647 w 489"/>
                <a:gd name="T87" fmla="*/ 2147483647 h 321"/>
                <a:gd name="T88" fmla="*/ 2147483647 w 489"/>
                <a:gd name="T89" fmla="*/ 2147483647 h 321"/>
                <a:gd name="T90" fmla="*/ 2147483647 w 489"/>
                <a:gd name="T91" fmla="*/ 2147483647 h 321"/>
                <a:gd name="T92" fmla="*/ 2147483647 w 489"/>
                <a:gd name="T93" fmla="*/ 2147483647 h 321"/>
                <a:gd name="T94" fmla="*/ 2147483647 w 489"/>
                <a:gd name="T95" fmla="*/ 2147483647 h 321"/>
                <a:gd name="T96" fmla="*/ 2147483647 w 489"/>
                <a:gd name="T97" fmla="*/ 2147483647 h 321"/>
                <a:gd name="T98" fmla="*/ 2147483647 w 489"/>
                <a:gd name="T99" fmla="*/ 2147483647 h 321"/>
                <a:gd name="T100" fmla="*/ 2147483647 w 489"/>
                <a:gd name="T101" fmla="*/ 2147483647 h 321"/>
                <a:gd name="T102" fmla="*/ 2147483647 w 489"/>
                <a:gd name="T103" fmla="*/ 2147483647 h 321"/>
                <a:gd name="T104" fmla="*/ 2147483647 w 489"/>
                <a:gd name="T105" fmla="*/ 2147483647 h 321"/>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489"/>
                <a:gd name="T160" fmla="*/ 0 h 321"/>
                <a:gd name="T161" fmla="*/ 489 w 489"/>
                <a:gd name="T162" fmla="*/ 321 h 321"/>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489" h="321">
                  <a:moveTo>
                    <a:pt x="488" y="248"/>
                  </a:moveTo>
                  <a:lnTo>
                    <a:pt x="448" y="264"/>
                  </a:lnTo>
                  <a:lnTo>
                    <a:pt x="392" y="296"/>
                  </a:lnTo>
                  <a:lnTo>
                    <a:pt x="368" y="304"/>
                  </a:lnTo>
                  <a:lnTo>
                    <a:pt x="352" y="320"/>
                  </a:lnTo>
                  <a:lnTo>
                    <a:pt x="328" y="320"/>
                  </a:lnTo>
                  <a:lnTo>
                    <a:pt x="336" y="272"/>
                  </a:lnTo>
                  <a:lnTo>
                    <a:pt x="320" y="272"/>
                  </a:lnTo>
                  <a:lnTo>
                    <a:pt x="288" y="288"/>
                  </a:lnTo>
                  <a:lnTo>
                    <a:pt x="280" y="280"/>
                  </a:lnTo>
                  <a:lnTo>
                    <a:pt x="240" y="280"/>
                  </a:lnTo>
                  <a:lnTo>
                    <a:pt x="224" y="256"/>
                  </a:lnTo>
                  <a:lnTo>
                    <a:pt x="184" y="256"/>
                  </a:lnTo>
                  <a:lnTo>
                    <a:pt x="144" y="240"/>
                  </a:lnTo>
                  <a:lnTo>
                    <a:pt x="128" y="248"/>
                  </a:lnTo>
                  <a:lnTo>
                    <a:pt x="136" y="280"/>
                  </a:lnTo>
                  <a:lnTo>
                    <a:pt x="112" y="272"/>
                  </a:lnTo>
                  <a:lnTo>
                    <a:pt x="80" y="272"/>
                  </a:lnTo>
                  <a:lnTo>
                    <a:pt x="48" y="320"/>
                  </a:lnTo>
                  <a:lnTo>
                    <a:pt x="8" y="272"/>
                  </a:lnTo>
                  <a:lnTo>
                    <a:pt x="0" y="272"/>
                  </a:lnTo>
                  <a:lnTo>
                    <a:pt x="8" y="256"/>
                  </a:lnTo>
                  <a:lnTo>
                    <a:pt x="16" y="248"/>
                  </a:lnTo>
                  <a:lnTo>
                    <a:pt x="0" y="232"/>
                  </a:lnTo>
                  <a:lnTo>
                    <a:pt x="0" y="224"/>
                  </a:lnTo>
                  <a:lnTo>
                    <a:pt x="16" y="208"/>
                  </a:lnTo>
                  <a:lnTo>
                    <a:pt x="72" y="208"/>
                  </a:lnTo>
                  <a:lnTo>
                    <a:pt x="96" y="192"/>
                  </a:lnTo>
                  <a:lnTo>
                    <a:pt x="112" y="184"/>
                  </a:lnTo>
                  <a:lnTo>
                    <a:pt x="112" y="160"/>
                  </a:lnTo>
                  <a:lnTo>
                    <a:pt x="80" y="120"/>
                  </a:lnTo>
                  <a:lnTo>
                    <a:pt x="72" y="80"/>
                  </a:lnTo>
                  <a:lnTo>
                    <a:pt x="88" y="56"/>
                  </a:lnTo>
                  <a:lnTo>
                    <a:pt x="88" y="40"/>
                  </a:lnTo>
                  <a:lnTo>
                    <a:pt x="72" y="8"/>
                  </a:lnTo>
                  <a:lnTo>
                    <a:pt x="128" y="8"/>
                  </a:lnTo>
                  <a:lnTo>
                    <a:pt x="144" y="16"/>
                  </a:lnTo>
                  <a:lnTo>
                    <a:pt x="168" y="0"/>
                  </a:lnTo>
                  <a:lnTo>
                    <a:pt x="208" y="72"/>
                  </a:lnTo>
                  <a:lnTo>
                    <a:pt x="280" y="72"/>
                  </a:lnTo>
                  <a:lnTo>
                    <a:pt x="296" y="80"/>
                  </a:lnTo>
                  <a:lnTo>
                    <a:pt x="312" y="72"/>
                  </a:lnTo>
                  <a:lnTo>
                    <a:pt x="336" y="88"/>
                  </a:lnTo>
                  <a:lnTo>
                    <a:pt x="336" y="112"/>
                  </a:lnTo>
                  <a:lnTo>
                    <a:pt x="352" y="128"/>
                  </a:lnTo>
                  <a:lnTo>
                    <a:pt x="360" y="112"/>
                  </a:lnTo>
                  <a:lnTo>
                    <a:pt x="376" y="128"/>
                  </a:lnTo>
                  <a:lnTo>
                    <a:pt x="408" y="128"/>
                  </a:lnTo>
                  <a:lnTo>
                    <a:pt x="416" y="120"/>
                  </a:lnTo>
                  <a:lnTo>
                    <a:pt x="464" y="152"/>
                  </a:lnTo>
                  <a:lnTo>
                    <a:pt x="472" y="192"/>
                  </a:lnTo>
                  <a:lnTo>
                    <a:pt x="472" y="216"/>
                  </a:lnTo>
                  <a:lnTo>
                    <a:pt x="488" y="248"/>
                  </a:lnTo>
                </a:path>
              </a:pathLst>
            </a:custGeom>
            <a:solidFill>
              <a:srgbClr val="FFFFFF">
                <a:alpha val="69019"/>
              </a:srgbClr>
            </a:solidFill>
            <a:ln w="3175" cap="rnd" cmpd="sng">
              <a:solidFill>
                <a:schemeClr val="tx1"/>
              </a:solidFill>
              <a:prstDash val="sysDash"/>
              <a:miter lim="800000"/>
            </a:ln>
          </p:spPr>
          <p:txBody>
            <a:bodyPr/>
            <a:lstStyle/>
            <a:p>
              <a:endParaRPr lang="zh-CN" altLang="en-US"/>
            </a:p>
          </p:txBody>
        </p:sp>
        <p:sp>
          <p:nvSpPr>
            <p:cNvPr id="16420" name="Freeform 29"/>
            <p:cNvSpPr>
              <a:spLocks noChangeArrowheads="1"/>
            </p:cNvSpPr>
            <p:nvPr/>
          </p:nvSpPr>
          <p:spPr bwMode="auto">
            <a:xfrm>
              <a:off x="4332287" y="2603500"/>
              <a:ext cx="581025" cy="677862"/>
            </a:xfrm>
            <a:custGeom>
              <a:avLst/>
              <a:gdLst>
                <a:gd name="T0" fmla="*/ 2147483647 w 305"/>
                <a:gd name="T1" fmla="*/ 0 h 385"/>
                <a:gd name="T2" fmla="*/ 2147483647 w 305"/>
                <a:gd name="T3" fmla="*/ 2147483647 h 385"/>
                <a:gd name="T4" fmla="*/ 2147483647 w 305"/>
                <a:gd name="T5" fmla="*/ 2147483647 h 385"/>
                <a:gd name="T6" fmla="*/ 2147483647 w 305"/>
                <a:gd name="T7" fmla="*/ 2147483647 h 385"/>
                <a:gd name="T8" fmla="*/ 2147483647 w 305"/>
                <a:gd name="T9" fmla="*/ 2147483647 h 385"/>
                <a:gd name="T10" fmla="*/ 2147483647 w 305"/>
                <a:gd name="T11" fmla="*/ 2147483647 h 385"/>
                <a:gd name="T12" fmla="*/ 2147483647 w 305"/>
                <a:gd name="T13" fmla="*/ 2147483647 h 385"/>
                <a:gd name="T14" fmla="*/ 2147483647 w 305"/>
                <a:gd name="T15" fmla="*/ 2147483647 h 385"/>
                <a:gd name="T16" fmla="*/ 2147483647 w 305"/>
                <a:gd name="T17" fmla="*/ 2147483647 h 385"/>
                <a:gd name="T18" fmla="*/ 2147483647 w 305"/>
                <a:gd name="T19" fmla="*/ 2147483647 h 385"/>
                <a:gd name="T20" fmla="*/ 2147483647 w 305"/>
                <a:gd name="T21" fmla="*/ 2147483647 h 385"/>
                <a:gd name="T22" fmla="*/ 2147483647 w 305"/>
                <a:gd name="T23" fmla="*/ 2147483647 h 385"/>
                <a:gd name="T24" fmla="*/ 2147483647 w 305"/>
                <a:gd name="T25" fmla="*/ 2147483647 h 385"/>
                <a:gd name="T26" fmla="*/ 2147483647 w 305"/>
                <a:gd name="T27" fmla="*/ 2147483647 h 385"/>
                <a:gd name="T28" fmla="*/ 2147483647 w 305"/>
                <a:gd name="T29" fmla="*/ 2147483647 h 385"/>
                <a:gd name="T30" fmla="*/ 2147483647 w 305"/>
                <a:gd name="T31" fmla="*/ 2147483647 h 385"/>
                <a:gd name="T32" fmla="*/ 2147483647 w 305"/>
                <a:gd name="T33" fmla="*/ 2147483647 h 385"/>
                <a:gd name="T34" fmla="*/ 2147483647 w 305"/>
                <a:gd name="T35" fmla="*/ 2147483647 h 385"/>
                <a:gd name="T36" fmla="*/ 2147483647 w 305"/>
                <a:gd name="T37" fmla="*/ 2147483647 h 385"/>
                <a:gd name="T38" fmla="*/ 2147483647 w 305"/>
                <a:gd name="T39" fmla="*/ 2147483647 h 385"/>
                <a:gd name="T40" fmla="*/ 2147483647 w 305"/>
                <a:gd name="T41" fmla="*/ 2147483647 h 385"/>
                <a:gd name="T42" fmla="*/ 2147483647 w 305"/>
                <a:gd name="T43" fmla="*/ 2147483647 h 385"/>
                <a:gd name="T44" fmla="*/ 2147483647 w 305"/>
                <a:gd name="T45" fmla="*/ 2147483647 h 385"/>
                <a:gd name="T46" fmla="*/ 2147483647 w 305"/>
                <a:gd name="T47" fmla="*/ 2147483647 h 385"/>
                <a:gd name="T48" fmla="*/ 2147483647 w 305"/>
                <a:gd name="T49" fmla="*/ 2147483647 h 385"/>
                <a:gd name="T50" fmla="*/ 2147483647 w 305"/>
                <a:gd name="T51" fmla="*/ 2147483647 h 385"/>
                <a:gd name="T52" fmla="*/ 0 w 305"/>
                <a:gd name="T53" fmla="*/ 2147483647 h 385"/>
                <a:gd name="T54" fmla="*/ 2147483647 w 305"/>
                <a:gd name="T55" fmla="*/ 2147483647 h 385"/>
                <a:gd name="T56" fmla="*/ 2147483647 w 305"/>
                <a:gd name="T57" fmla="*/ 2147483647 h 385"/>
                <a:gd name="T58" fmla="*/ 2147483647 w 305"/>
                <a:gd name="T59" fmla="*/ 2147483647 h 385"/>
                <a:gd name="T60" fmla="*/ 2147483647 w 305"/>
                <a:gd name="T61" fmla="*/ 2147483647 h 385"/>
                <a:gd name="T62" fmla="*/ 2147483647 w 305"/>
                <a:gd name="T63" fmla="*/ 2147483647 h 385"/>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305"/>
                <a:gd name="T97" fmla="*/ 0 h 385"/>
                <a:gd name="T98" fmla="*/ 305 w 305"/>
                <a:gd name="T99" fmla="*/ 385 h 385"/>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305" h="385">
                  <a:moveTo>
                    <a:pt x="80" y="8"/>
                  </a:moveTo>
                  <a:lnTo>
                    <a:pt x="88" y="0"/>
                  </a:lnTo>
                  <a:lnTo>
                    <a:pt x="120" y="8"/>
                  </a:lnTo>
                  <a:lnTo>
                    <a:pt x="128" y="32"/>
                  </a:lnTo>
                  <a:lnTo>
                    <a:pt x="152" y="32"/>
                  </a:lnTo>
                  <a:lnTo>
                    <a:pt x="176" y="64"/>
                  </a:lnTo>
                  <a:lnTo>
                    <a:pt x="184" y="56"/>
                  </a:lnTo>
                  <a:lnTo>
                    <a:pt x="200" y="96"/>
                  </a:lnTo>
                  <a:lnTo>
                    <a:pt x="224" y="136"/>
                  </a:lnTo>
                  <a:lnTo>
                    <a:pt x="240" y="136"/>
                  </a:lnTo>
                  <a:lnTo>
                    <a:pt x="256" y="120"/>
                  </a:lnTo>
                  <a:lnTo>
                    <a:pt x="272" y="144"/>
                  </a:lnTo>
                  <a:lnTo>
                    <a:pt x="256" y="160"/>
                  </a:lnTo>
                  <a:lnTo>
                    <a:pt x="248" y="144"/>
                  </a:lnTo>
                  <a:lnTo>
                    <a:pt x="232" y="144"/>
                  </a:lnTo>
                  <a:lnTo>
                    <a:pt x="232" y="176"/>
                  </a:lnTo>
                  <a:lnTo>
                    <a:pt x="224" y="192"/>
                  </a:lnTo>
                  <a:lnTo>
                    <a:pt x="248" y="224"/>
                  </a:lnTo>
                  <a:lnTo>
                    <a:pt x="248" y="248"/>
                  </a:lnTo>
                  <a:lnTo>
                    <a:pt x="288" y="248"/>
                  </a:lnTo>
                  <a:lnTo>
                    <a:pt x="304" y="264"/>
                  </a:lnTo>
                  <a:lnTo>
                    <a:pt x="288" y="296"/>
                  </a:lnTo>
                  <a:lnTo>
                    <a:pt x="296" y="320"/>
                  </a:lnTo>
                  <a:lnTo>
                    <a:pt x="280" y="320"/>
                  </a:lnTo>
                  <a:lnTo>
                    <a:pt x="280" y="312"/>
                  </a:lnTo>
                  <a:lnTo>
                    <a:pt x="264" y="312"/>
                  </a:lnTo>
                  <a:lnTo>
                    <a:pt x="264" y="328"/>
                  </a:lnTo>
                  <a:lnTo>
                    <a:pt x="272" y="344"/>
                  </a:lnTo>
                  <a:lnTo>
                    <a:pt x="264" y="344"/>
                  </a:lnTo>
                  <a:lnTo>
                    <a:pt x="264" y="360"/>
                  </a:lnTo>
                  <a:lnTo>
                    <a:pt x="232" y="384"/>
                  </a:lnTo>
                  <a:lnTo>
                    <a:pt x="224" y="384"/>
                  </a:lnTo>
                  <a:lnTo>
                    <a:pt x="216" y="376"/>
                  </a:lnTo>
                  <a:lnTo>
                    <a:pt x="184" y="384"/>
                  </a:lnTo>
                  <a:lnTo>
                    <a:pt x="168" y="352"/>
                  </a:lnTo>
                  <a:lnTo>
                    <a:pt x="152" y="368"/>
                  </a:lnTo>
                  <a:lnTo>
                    <a:pt x="152" y="384"/>
                  </a:lnTo>
                  <a:lnTo>
                    <a:pt x="128" y="384"/>
                  </a:lnTo>
                  <a:lnTo>
                    <a:pt x="128" y="368"/>
                  </a:lnTo>
                  <a:lnTo>
                    <a:pt x="136" y="360"/>
                  </a:lnTo>
                  <a:lnTo>
                    <a:pt x="128" y="352"/>
                  </a:lnTo>
                  <a:lnTo>
                    <a:pt x="120" y="368"/>
                  </a:lnTo>
                  <a:lnTo>
                    <a:pt x="88" y="360"/>
                  </a:lnTo>
                  <a:lnTo>
                    <a:pt x="80" y="312"/>
                  </a:lnTo>
                  <a:lnTo>
                    <a:pt x="80" y="296"/>
                  </a:lnTo>
                  <a:lnTo>
                    <a:pt x="72" y="264"/>
                  </a:lnTo>
                  <a:lnTo>
                    <a:pt x="32" y="240"/>
                  </a:lnTo>
                  <a:lnTo>
                    <a:pt x="72" y="216"/>
                  </a:lnTo>
                  <a:lnTo>
                    <a:pt x="80" y="216"/>
                  </a:lnTo>
                  <a:lnTo>
                    <a:pt x="72" y="160"/>
                  </a:lnTo>
                  <a:lnTo>
                    <a:pt x="48" y="168"/>
                  </a:lnTo>
                  <a:lnTo>
                    <a:pt x="24" y="152"/>
                  </a:lnTo>
                  <a:lnTo>
                    <a:pt x="16" y="136"/>
                  </a:lnTo>
                  <a:lnTo>
                    <a:pt x="0" y="136"/>
                  </a:lnTo>
                  <a:lnTo>
                    <a:pt x="8" y="120"/>
                  </a:lnTo>
                  <a:lnTo>
                    <a:pt x="32" y="120"/>
                  </a:lnTo>
                  <a:lnTo>
                    <a:pt x="40" y="88"/>
                  </a:lnTo>
                  <a:lnTo>
                    <a:pt x="40" y="40"/>
                  </a:lnTo>
                  <a:lnTo>
                    <a:pt x="48" y="40"/>
                  </a:lnTo>
                  <a:lnTo>
                    <a:pt x="72" y="56"/>
                  </a:lnTo>
                  <a:lnTo>
                    <a:pt x="80" y="72"/>
                  </a:lnTo>
                  <a:lnTo>
                    <a:pt x="104" y="48"/>
                  </a:lnTo>
                  <a:lnTo>
                    <a:pt x="104" y="32"/>
                  </a:lnTo>
                  <a:lnTo>
                    <a:pt x="80" y="16"/>
                  </a:lnTo>
                  <a:lnTo>
                    <a:pt x="80" y="8"/>
                  </a:lnTo>
                </a:path>
              </a:pathLst>
            </a:custGeom>
            <a:solidFill>
              <a:srgbClr val="FFFFFF">
                <a:alpha val="69019"/>
              </a:srgbClr>
            </a:solidFill>
            <a:ln w="3175" cap="rnd" cmpd="sng">
              <a:solidFill>
                <a:schemeClr val="tx1"/>
              </a:solidFill>
              <a:prstDash val="sysDash"/>
              <a:miter lim="800000"/>
            </a:ln>
          </p:spPr>
          <p:txBody>
            <a:bodyPr/>
            <a:lstStyle/>
            <a:p>
              <a:endParaRPr lang="zh-CN" altLang="en-US"/>
            </a:p>
          </p:txBody>
        </p:sp>
        <p:sp>
          <p:nvSpPr>
            <p:cNvPr id="16421" name="Freeform 30"/>
            <p:cNvSpPr>
              <a:spLocks noChangeArrowheads="1"/>
            </p:cNvSpPr>
            <p:nvPr/>
          </p:nvSpPr>
          <p:spPr bwMode="auto">
            <a:xfrm>
              <a:off x="3814762" y="2392362"/>
              <a:ext cx="719138" cy="633413"/>
            </a:xfrm>
            <a:custGeom>
              <a:avLst/>
              <a:gdLst>
                <a:gd name="T0" fmla="*/ 2147483647 w 377"/>
                <a:gd name="T1" fmla="*/ 2147483647 h 361"/>
                <a:gd name="T2" fmla="*/ 2147483647 w 377"/>
                <a:gd name="T3" fmla="*/ 0 h 361"/>
                <a:gd name="T4" fmla="*/ 2147483647 w 377"/>
                <a:gd name="T5" fmla="*/ 2147483647 h 361"/>
                <a:gd name="T6" fmla="*/ 2147483647 w 377"/>
                <a:gd name="T7" fmla="*/ 2147483647 h 361"/>
                <a:gd name="T8" fmla="*/ 2147483647 w 377"/>
                <a:gd name="T9" fmla="*/ 2147483647 h 361"/>
                <a:gd name="T10" fmla="*/ 2147483647 w 377"/>
                <a:gd name="T11" fmla="*/ 2147483647 h 361"/>
                <a:gd name="T12" fmla="*/ 2147483647 w 377"/>
                <a:gd name="T13" fmla="*/ 2147483647 h 361"/>
                <a:gd name="T14" fmla="*/ 2147483647 w 377"/>
                <a:gd name="T15" fmla="*/ 2147483647 h 361"/>
                <a:gd name="T16" fmla="*/ 2147483647 w 377"/>
                <a:gd name="T17" fmla="*/ 2147483647 h 361"/>
                <a:gd name="T18" fmla="*/ 2147483647 w 377"/>
                <a:gd name="T19" fmla="*/ 2147483647 h 361"/>
                <a:gd name="T20" fmla="*/ 2147483647 w 377"/>
                <a:gd name="T21" fmla="*/ 2147483647 h 361"/>
                <a:gd name="T22" fmla="*/ 2147483647 w 377"/>
                <a:gd name="T23" fmla="*/ 2147483647 h 361"/>
                <a:gd name="T24" fmla="*/ 2147483647 w 377"/>
                <a:gd name="T25" fmla="*/ 2147483647 h 361"/>
                <a:gd name="T26" fmla="*/ 2147483647 w 377"/>
                <a:gd name="T27" fmla="*/ 2147483647 h 361"/>
                <a:gd name="T28" fmla="*/ 2147483647 w 377"/>
                <a:gd name="T29" fmla="*/ 2147483647 h 361"/>
                <a:gd name="T30" fmla="*/ 2147483647 w 377"/>
                <a:gd name="T31" fmla="*/ 2147483647 h 361"/>
                <a:gd name="T32" fmla="*/ 2147483647 w 377"/>
                <a:gd name="T33" fmla="*/ 2147483647 h 361"/>
                <a:gd name="T34" fmla="*/ 2147483647 w 377"/>
                <a:gd name="T35" fmla="*/ 2147483647 h 361"/>
                <a:gd name="T36" fmla="*/ 2147483647 w 377"/>
                <a:gd name="T37" fmla="*/ 2147483647 h 361"/>
                <a:gd name="T38" fmla="*/ 2147483647 w 377"/>
                <a:gd name="T39" fmla="*/ 2147483647 h 361"/>
                <a:gd name="T40" fmla="*/ 2147483647 w 377"/>
                <a:gd name="T41" fmla="*/ 2147483647 h 361"/>
                <a:gd name="T42" fmla="*/ 2147483647 w 377"/>
                <a:gd name="T43" fmla="*/ 2147483647 h 361"/>
                <a:gd name="T44" fmla="*/ 2147483647 w 377"/>
                <a:gd name="T45" fmla="*/ 2147483647 h 361"/>
                <a:gd name="T46" fmla="*/ 2147483647 w 377"/>
                <a:gd name="T47" fmla="*/ 2147483647 h 361"/>
                <a:gd name="T48" fmla="*/ 2147483647 w 377"/>
                <a:gd name="T49" fmla="*/ 2147483647 h 361"/>
                <a:gd name="T50" fmla="*/ 2147483647 w 377"/>
                <a:gd name="T51" fmla="*/ 2147483647 h 361"/>
                <a:gd name="T52" fmla="*/ 2147483647 w 377"/>
                <a:gd name="T53" fmla="*/ 2147483647 h 361"/>
                <a:gd name="T54" fmla="*/ 2147483647 w 377"/>
                <a:gd name="T55" fmla="*/ 2147483647 h 361"/>
                <a:gd name="T56" fmla="*/ 2147483647 w 377"/>
                <a:gd name="T57" fmla="*/ 2147483647 h 361"/>
                <a:gd name="T58" fmla="*/ 2147483647 w 377"/>
                <a:gd name="T59" fmla="*/ 2147483647 h 361"/>
                <a:gd name="T60" fmla="*/ 2147483647 w 377"/>
                <a:gd name="T61" fmla="*/ 2147483647 h 361"/>
                <a:gd name="T62" fmla="*/ 2147483647 w 377"/>
                <a:gd name="T63" fmla="*/ 2147483647 h 361"/>
                <a:gd name="T64" fmla="*/ 2147483647 w 377"/>
                <a:gd name="T65" fmla="*/ 2147483647 h 361"/>
                <a:gd name="T66" fmla="*/ 2147483647 w 377"/>
                <a:gd name="T67" fmla="*/ 2147483647 h 361"/>
                <a:gd name="T68" fmla="*/ 2147483647 w 377"/>
                <a:gd name="T69" fmla="*/ 2147483647 h 361"/>
                <a:gd name="T70" fmla="*/ 2147483647 w 377"/>
                <a:gd name="T71" fmla="*/ 2147483647 h 361"/>
                <a:gd name="T72" fmla="*/ 2147483647 w 377"/>
                <a:gd name="T73" fmla="*/ 2147483647 h 361"/>
                <a:gd name="T74" fmla="*/ 2147483647 w 377"/>
                <a:gd name="T75" fmla="*/ 2147483647 h 361"/>
                <a:gd name="T76" fmla="*/ 2147483647 w 377"/>
                <a:gd name="T77" fmla="*/ 2147483647 h 361"/>
                <a:gd name="T78" fmla="*/ 2147483647 w 377"/>
                <a:gd name="T79" fmla="*/ 2147483647 h 361"/>
                <a:gd name="T80" fmla="*/ 2147483647 w 377"/>
                <a:gd name="T81" fmla="*/ 2147483647 h 361"/>
                <a:gd name="T82" fmla="*/ 2147483647 w 377"/>
                <a:gd name="T83" fmla="*/ 2147483647 h 361"/>
                <a:gd name="T84" fmla="*/ 0 w 377"/>
                <a:gd name="T85" fmla="*/ 2147483647 h 361"/>
                <a:gd name="T86" fmla="*/ 2147483647 w 377"/>
                <a:gd name="T87" fmla="*/ 2147483647 h 361"/>
                <a:gd name="T88" fmla="*/ 2147483647 w 377"/>
                <a:gd name="T89" fmla="*/ 2147483647 h 361"/>
                <a:gd name="T90" fmla="*/ 2147483647 w 377"/>
                <a:gd name="T91" fmla="*/ 2147483647 h 361"/>
                <a:gd name="T92" fmla="*/ 2147483647 w 377"/>
                <a:gd name="T93" fmla="*/ 2147483647 h 361"/>
                <a:gd name="T94" fmla="*/ 2147483647 w 377"/>
                <a:gd name="T95" fmla="*/ 2147483647 h 361"/>
                <a:gd name="T96" fmla="*/ 2147483647 w 377"/>
                <a:gd name="T97" fmla="*/ 2147483647 h 361"/>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377"/>
                <a:gd name="T148" fmla="*/ 0 h 361"/>
                <a:gd name="T149" fmla="*/ 377 w 377"/>
                <a:gd name="T150" fmla="*/ 361 h 361"/>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377" h="361">
                  <a:moveTo>
                    <a:pt x="200" y="8"/>
                  </a:moveTo>
                  <a:lnTo>
                    <a:pt x="248" y="0"/>
                  </a:lnTo>
                  <a:lnTo>
                    <a:pt x="264" y="16"/>
                  </a:lnTo>
                  <a:lnTo>
                    <a:pt x="304" y="24"/>
                  </a:lnTo>
                  <a:lnTo>
                    <a:pt x="320" y="16"/>
                  </a:lnTo>
                  <a:lnTo>
                    <a:pt x="336" y="16"/>
                  </a:lnTo>
                  <a:lnTo>
                    <a:pt x="280" y="64"/>
                  </a:lnTo>
                  <a:lnTo>
                    <a:pt x="272" y="88"/>
                  </a:lnTo>
                  <a:lnTo>
                    <a:pt x="280" y="96"/>
                  </a:lnTo>
                  <a:lnTo>
                    <a:pt x="288" y="96"/>
                  </a:lnTo>
                  <a:lnTo>
                    <a:pt x="320" y="128"/>
                  </a:lnTo>
                  <a:lnTo>
                    <a:pt x="352" y="128"/>
                  </a:lnTo>
                  <a:lnTo>
                    <a:pt x="352" y="144"/>
                  </a:lnTo>
                  <a:lnTo>
                    <a:pt x="376" y="152"/>
                  </a:lnTo>
                  <a:lnTo>
                    <a:pt x="376" y="168"/>
                  </a:lnTo>
                  <a:lnTo>
                    <a:pt x="352" y="192"/>
                  </a:lnTo>
                  <a:lnTo>
                    <a:pt x="352" y="176"/>
                  </a:lnTo>
                  <a:lnTo>
                    <a:pt x="328" y="160"/>
                  </a:lnTo>
                  <a:lnTo>
                    <a:pt x="312" y="160"/>
                  </a:lnTo>
                  <a:lnTo>
                    <a:pt x="312" y="208"/>
                  </a:lnTo>
                  <a:lnTo>
                    <a:pt x="304" y="240"/>
                  </a:lnTo>
                  <a:lnTo>
                    <a:pt x="280" y="240"/>
                  </a:lnTo>
                  <a:lnTo>
                    <a:pt x="272" y="248"/>
                  </a:lnTo>
                  <a:lnTo>
                    <a:pt x="288" y="256"/>
                  </a:lnTo>
                  <a:lnTo>
                    <a:pt x="296" y="272"/>
                  </a:lnTo>
                  <a:lnTo>
                    <a:pt x="320" y="288"/>
                  </a:lnTo>
                  <a:lnTo>
                    <a:pt x="344" y="280"/>
                  </a:lnTo>
                  <a:lnTo>
                    <a:pt x="352" y="336"/>
                  </a:lnTo>
                  <a:lnTo>
                    <a:pt x="304" y="360"/>
                  </a:lnTo>
                  <a:lnTo>
                    <a:pt x="296" y="352"/>
                  </a:lnTo>
                  <a:lnTo>
                    <a:pt x="288" y="360"/>
                  </a:lnTo>
                  <a:lnTo>
                    <a:pt x="256" y="360"/>
                  </a:lnTo>
                  <a:lnTo>
                    <a:pt x="240" y="344"/>
                  </a:lnTo>
                  <a:lnTo>
                    <a:pt x="232" y="360"/>
                  </a:lnTo>
                  <a:lnTo>
                    <a:pt x="216" y="344"/>
                  </a:lnTo>
                  <a:lnTo>
                    <a:pt x="216" y="320"/>
                  </a:lnTo>
                  <a:lnTo>
                    <a:pt x="192" y="304"/>
                  </a:lnTo>
                  <a:lnTo>
                    <a:pt x="176" y="312"/>
                  </a:lnTo>
                  <a:lnTo>
                    <a:pt x="160" y="304"/>
                  </a:lnTo>
                  <a:lnTo>
                    <a:pt x="88" y="296"/>
                  </a:lnTo>
                  <a:lnTo>
                    <a:pt x="48" y="232"/>
                  </a:lnTo>
                  <a:lnTo>
                    <a:pt x="16" y="184"/>
                  </a:lnTo>
                  <a:lnTo>
                    <a:pt x="0" y="128"/>
                  </a:lnTo>
                  <a:lnTo>
                    <a:pt x="32" y="128"/>
                  </a:lnTo>
                  <a:lnTo>
                    <a:pt x="112" y="80"/>
                  </a:lnTo>
                  <a:lnTo>
                    <a:pt x="136" y="80"/>
                  </a:lnTo>
                  <a:lnTo>
                    <a:pt x="168" y="80"/>
                  </a:lnTo>
                  <a:lnTo>
                    <a:pt x="192" y="48"/>
                  </a:lnTo>
                  <a:lnTo>
                    <a:pt x="200" y="8"/>
                  </a:lnTo>
                </a:path>
              </a:pathLst>
            </a:custGeom>
            <a:solidFill>
              <a:srgbClr val="FFFFFF">
                <a:alpha val="69019"/>
              </a:srgbClr>
            </a:solidFill>
            <a:ln w="3175" cap="rnd" cmpd="sng">
              <a:solidFill>
                <a:schemeClr val="tx1"/>
              </a:solidFill>
              <a:prstDash val="sysDash"/>
              <a:miter lim="800000"/>
            </a:ln>
          </p:spPr>
          <p:txBody>
            <a:bodyPr/>
            <a:lstStyle/>
            <a:p>
              <a:endParaRPr lang="zh-CN" altLang="en-US"/>
            </a:p>
          </p:txBody>
        </p:sp>
        <p:sp>
          <p:nvSpPr>
            <p:cNvPr id="16422" name="Freeform 31"/>
            <p:cNvSpPr>
              <a:spLocks noChangeArrowheads="1"/>
            </p:cNvSpPr>
            <p:nvPr/>
          </p:nvSpPr>
          <p:spPr bwMode="auto">
            <a:xfrm>
              <a:off x="3800475" y="1816100"/>
              <a:ext cx="474662" cy="804862"/>
            </a:xfrm>
            <a:custGeom>
              <a:avLst/>
              <a:gdLst>
                <a:gd name="T0" fmla="*/ 2147483647 w 249"/>
                <a:gd name="T1" fmla="*/ 2147483647 h 457"/>
                <a:gd name="T2" fmla="*/ 2147483647 w 249"/>
                <a:gd name="T3" fmla="*/ 2147483647 h 457"/>
                <a:gd name="T4" fmla="*/ 2147483647 w 249"/>
                <a:gd name="T5" fmla="*/ 2147483647 h 457"/>
                <a:gd name="T6" fmla="*/ 2147483647 w 249"/>
                <a:gd name="T7" fmla="*/ 2147483647 h 457"/>
                <a:gd name="T8" fmla="*/ 2147483647 w 249"/>
                <a:gd name="T9" fmla="*/ 2147483647 h 457"/>
                <a:gd name="T10" fmla="*/ 2147483647 w 249"/>
                <a:gd name="T11" fmla="*/ 2147483647 h 457"/>
                <a:gd name="T12" fmla="*/ 2147483647 w 249"/>
                <a:gd name="T13" fmla="*/ 2147483647 h 457"/>
                <a:gd name="T14" fmla="*/ 0 w 249"/>
                <a:gd name="T15" fmla="*/ 2147483647 h 457"/>
                <a:gd name="T16" fmla="*/ 2147483647 w 249"/>
                <a:gd name="T17" fmla="*/ 2147483647 h 457"/>
                <a:gd name="T18" fmla="*/ 2147483647 w 249"/>
                <a:gd name="T19" fmla="*/ 2147483647 h 457"/>
                <a:gd name="T20" fmla="*/ 2147483647 w 249"/>
                <a:gd name="T21" fmla="*/ 2147483647 h 457"/>
                <a:gd name="T22" fmla="*/ 2147483647 w 249"/>
                <a:gd name="T23" fmla="*/ 2147483647 h 457"/>
                <a:gd name="T24" fmla="*/ 2147483647 w 249"/>
                <a:gd name="T25" fmla="*/ 2147483647 h 457"/>
                <a:gd name="T26" fmla="*/ 2147483647 w 249"/>
                <a:gd name="T27" fmla="*/ 2147483647 h 457"/>
                <a:gd name="T28" fmla="*/ 2147483647 w 249"/>
                <a:gd name="T29" fmla="*/ 2147483647 h 457"/>
                <a:gd name="T30" fmla="*/ 2147483647 w 249"/>
                <a:gd name="T31" fmla="*/ 2147483647 h 457"/>
                <a:gd name="T32" fmla="*/ 2147483647 w 249"/>
                <a:gd name="T33" fmla="*/ 2147483647 h 457"/>
                <a:gd name="T34" fmla="*/ 2147483647 w 249"/>
                <a:gd name="T35" fmla="*/ 2147483647 h 457"/>
                <a:gd name="T36" fmla="*/ 2147483647 w 249"/>
                <a:gd name="T37" fmla="*/ 2147483647 h 457"/>
                <a:gd name="T38" fmla="*/ 2147483647 w 249"/>
                <a:gd name="T39" fmla="*/ 2147483647 h 457"/>
                <a:gd name="T40" fmla="*/ 2147483647 w 249"/>
                <a:gd name="T41" fmla="*/ 2147483647 h 457"/>
                <a:gd name="T42" fmla="*/ 2147483647 w 249"/>
                <a:gd name="T43" fmla="*/ 0 h 457"/>
                <a:gd name="T44" fmla="*/ 2147483647 w 249"/>
                <a:gd name="T45" fmla="*/ 2147483647 h 457"/>
                <a:gd name="T46" fmla="*/ 2147483647 w 249"/>
                <a:gd name="T47" fmla="*/ 0 h 457"/>
                <a:gd name="T48" fmla="*/ 2147483647 w 249"/>
                <a:gd name="T49" fmla="*/ 2147483647 h 457"/>
                <a:gd name="T50" fmla="*/ 2147483647 w 249"/>
                <a:gd name="T51" fmla="*/ 2147483647 h 457"/>
                <a:gd name="T52" fmla="*/ 2147483647 w 249"/>
                <a:gd name="T53" fmla="*/ 2147483647 h 457"/>
                <a:gd name="T54" fmla="*/ 2147483647 w 249"/>
                <a:gd name="T55" fmla="*/ 2147483647 h 457"/>
                <a:gd name="T56" fmla="*/ 2147483647 w 249"/>
                <a:gd name="T57" fmla="*/ 2147483647 h 457"/>
                <a:gd name="T58" fmla="*/ 2147483647 w 249"/>
                <a:gd name="T59" fmla="*/ 2147483647 h 457"/>
                <a:gd name="T60" fmla="*/ 2147483647 w 249"/>
                <a:gd name="T61" fmla="*/ 2147483647 h 457"/>
                <a:gd name="T62" fmla="*/ 2147483647 w 249"/>
                <a:gd name="T63" fmla="*/ 2147483647 h 457"/>
                <a:gd name="T64" fmla="*/ 2147483647 w 249"/>
                <a:gd name="T65" fmla="*/ 2147483647 h 457"/>
                <a:gd name="T66" fmla="*/ 2147483647 w 249"/>
                <a:gd name="T67" fmla="*/ 2147483647 h 457"/>
                <a:gd name="T68" fmla="*/ 2147483647 w 249"/>
                <a:gd name="T69" fmla="*/ 2147483647 h 457"/>
                <a:gd name="T70" fmla="*/ 2147483647 w 249"/>
                <a:gd name="T71" fmla="*/ 2147483647 h 457"/>
                <a:gd name="T72" fmla="*/ 2147483647 w 249"/>
                <a:gd name="T73" fmla="*/ 2147483647 h 457"/>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249"/>
                <a:gd name="T112" fmla="*/ 0 h 457"/>
                <a:gd name="T113" fmla="*/ 249 w 249"/>
                <a:gd name="T114" fmla="*/ 457 h 457"/>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249" h="457">
                  <a:moveTo>
                    <a:pt x="208" y="336"/>
                  </a:moveTo>
                  <a:lnTo>
                    <a:pt x="200" y="376"/>
                  </a:lnTo>
                  <a:lnTo>
                    <a:pt x="176" y="408"/>
                  </a:lnTo>
                  <a:lnTo>
                    <a:pt x="136" y="400"/>
                  </a:lnTo>
                  <a:lnTo>
                    <a:pt x="80" y="432"/>
                  </a:lnTo>
                  <a:lnTo>
                    <a:pt x="40" y="456"/>
                  </a:lnTo>
                  <a:lnTo>
                    <a:pt x="8" y="456"/>
                  </a:lnTo>
                  <a:lnTo>
                    <a:pt x="0" y="448"/>
                  </a:lnTo>
                  <a:lnTo>
                    <a:pt x="16" y="384"/>
                  </a:lnTo>
                  <a:lnTo>
                    <a:pt x="24" y="368"/>
                  </a:lnTo>
                  <a:lnTo>
                    <a:pt x="8" y="328"/>
                  </a:lnTo>
                  <a:lnTo>
                    <a:pt x="16" y="264"/>
                  </a:lnTo>
                  <a:lnTo>
                    <a:pt x="24" y="224"/>
                  </a:lnTo>
                  <a:lnTo>
                    <a:pt x="32" y="208"/>
                  </a:lnTo>
                  <a:lnTo>
                    <a:pt x="16" y="192"/>
                  </a:lnTo>
                  <a:lnTo>
                    <a:pt x="32" y="160"/>
                  </a:lnTo>
                  <a:lnTo>
                    <a:pt x="56" y="112"/>
                  </a:lnTo>
                  <a:lnTo>
                    <a:pt x="56" y="80"/>
                  </a:lnTo>
                  <a:lnTo>
                    <a:pt x="72" y="80"/>
                  </a:lnTo>
                  <a:lnTo>
                    <a:pt x="120" y="24"/>
                  </a:lnTo>
                  <a:lnTo>
                    <a:pt x="144" y="16"/>
                  </a:lnTo>
                  <a:lnTo>
                    <a:pt x="168" y="0"/>
                  </a:lnTo>
                  <a:lnTo>
                    <a:pt x="176" y="8"/>
                  </a:lnTo>
                  <a:lnTo>
                    <a:pt x="216" y="0"/>
                  </a:lnTo>
                  <a:lnTo>
                    <a:pt x="240" y="24"/>
                  </a:lnTo>
                  <a:lnTo>
                    <a:pt x="216" y="32"/>
                  </a:lnTo>
                  <a:lnTo>
                    <a:pt x="208" y="48"/>
                  </a:lnTo>
                  <a:lnTo>
                    <a:pt x="240" y="48"/>
                  </a:lnTo>
                  <a:lnTo>
                    <a:pt x="248" y="88"/>
                  </a:lnTo>
                  <a:lnTo>
                    <a:pt x="232" y="120"/>
                  </a:lnTo>
                  <a:lnTo>
                    <a:pt x="216" y="104"/>
                  </a:lnTo>
                  <a:lnTo>
                    <a:pt x="192" y="120"/>
                  </a:lnTo>
                  <a:lnTo>
                    <a:pt x="200" y="136"/>
                  </a:lnTo>
                  <a:lnTo>
                    <a:pt x="184" y="160"/>
                  </a:lnTo>
                  <a:lnTo>
                    <a:pt x="224" y="216"/>
                  </a:lnTo>
                  <a:lnTo>
                    <a:pt x="192" y="304"/>
                  </a:lnTo>
                  <a:lnTo>
                    <a:pt x="208" y="336"/>
                  </a:lnTo>
                </a:path>
              </a:pathLst>
            </a:custGeom>
            <a:solidFill>
              <a:srgbClr val="FFFFFF">
                <a:alpha val="69019"/>
              </a:srgbClr>
            </a:solidFill>
            <a:ln w="3175" cap="rnd" cmpd="sng">
              <a:solidFill>
                <a:schemeClr val="tx1"/>
              </a:solidFill>
              <a:prstDash val="sysDash"/>
              <a:miter lim="800000"/>
            </a:ln>
          </p:spPr>
          <p:txBody>
            <a:bodyPr/>
            <a:lstStyle/>
            <a:p>
              <a:endParaRPr lang="zh-CN" altLang="en-US"/>
            </a:p>
          </p:txBody>
        </p:sp>
        <p:sp>
          <p:nvSpPr>
            <p:cNvPr id="16423" name="Freeform 32"/>
            <p:cNvSpPr>
              <a:spLocks noChangeArrowheads="1"/>
            </p:cNvSpPr>
            <p:nvPr/>
          </p:nvSpPr>
          <p:spPr bwMode="auto">
            <a:xfrm>
              <a:off x="3295650" y="1955800"/>
              <a:ext cx="612775" cy="1069975"/>
            </a:xfrm>
            <a:custGeom>
              <a:avLst/>
              <a:gdLst>
                <a:gd name="T0" fmla="*/ 2147483647 w 321"/>
                <a:gd name="T1" fmla="*/ 2147483647 h 609"/>
                <a:gd name="T2" fmla="*/ 2147483647 w 321"/>
                <a:gd name="T3" fmla="*/ 2147483647 h 609"/>
                <a:gd name="T4" fmla="*/ 2147483647 w 321"/>
                <a:gd name="T5" fmla="*/ 2147483647 h 609"/>
                <a:gd name="T6" fmla="*/ 2147483647 w 321"/>
                <a:gd name="T7" fmla="*/ 2147483647 h 609"/>
                <a:gd name="T8" fmla="*/ 2147483647 w 321"/>
                <a:gd name="T9" fmla="*/ 2147483647 h 609"/>
                <a:gd name="T10" fmla="*/ 2147483647 w 321"/>
                <a:gd name="T11" fmla="*/ 2147483647 h 609"/>
                <a:gd name="T12" fmla="*/ 2147483647 w 321"/>
                <a:gd name="T13" fmla="*/ 2147483647 h 609"/>
                <a:gd name="T14" fmla="*/ 2147483647 w 321"/>
                <a:gd name="T15" fmla="*/ 2147483647 h 609"/>
                <a:gd name="T16" fmla="*/ 2147483647 w 321"/>
                <a:gd name="T17" fmla="*/ 2147483647 h 609"/>
                <a:gd name="T18" fmla="*/ 2147483647 w 321"/>
                <a:gd name="T19" fmla="*/ 2147483647 h 609"/>
                <a:gd name="T20" fmla="*/ 2147483647 w 321"/>
                <a:gd name="T21" fmla="*/ 2147483647 h 609"/>
                <a:gd name="T22" fmla="*/ 2147483647 w 321"/>
                <a:gd name="T23" fmla="*/ 2147483647 h 609"/>
                <a:gd name="T24" fmla="*/ 2147483647 w 321"/>
                <a:gd name="T25" fmla="*/ 2147483647 h 609"/>
                <a:gd name="T26" fmla="*/ 0 w 321"/>
                <a:gd name="T27" fmla="*/ 2147483647 h 609"/>
                <a:gd name="T28" fmla="*/ 2147483647 w 321"/>
                <a:gd name="T29" fmla="*/ 2147483647 h 609"/>
                <a:gd name="T30" fmla="*/ 2147483647 w 321"/>
                <a:gd name="T31" fmla="*/ 2147483647 h 609"/>
                <a:gd name="T32" fmla="*/ 0 w 321"/>
                <a:gd name="T33" fmla="*/ 2147483647 h 609"/>
                <a:gd name="T34" fmla="*/ 2147483647 w 321"/>
                <a:gd name="T35" fmla="*/ 2147483647 h 609"/>
                <a:gd name="T36" fmla="*/ 2147483647 w 321"/>
                <a:gd name="T37" fmla="*/ 2147483647 h 609"/>
                <a:gd name="T38" fmla="*/ 2147483647 w 321"/>
                <a:gd name="T39" fmla="*/ 2147483647 h 609"/>
                <a:gd name="T40" fmla="*/ 2147483647 w 321"/>
                <a:gd name="T41" fmla="*/ 2147483647 h 609"/>
                <a:gd name="T42" fmla="*/ 2147483647 w 321"/>
                <a:gd name="T43" fmla="*/ 2147483647 h 609"/>
                <a:gd name="T44" fmla="*/ 2147483647 w 321"/>
                <a:gd name="T45" fmla="*/ 2147483647 h 609"/>
                <a:gd name="T46" fmla="*/ 2147483647 w 321"/>
                <a:gd name="T47" fmla="*/ 2147483647 h 609"/>
                <a:gd name="T48" fmla="*/ 2147483647 w 321"/>
                <a:gd name="T49" fmla="*/ 2147483647 h 609"/>
                <a:gd name="T50" fmla="*/ 2147483647 w 321"/>
                <a:gd name="T51" fmla="*/ 2147483647 h 609"/>
                <a:gd name="T52" fmla="*/ 2147483647 w 321"/>
                <a:gd name="T53" fmla="*/ 2147483647 h 609"/>
                <a:gd name="T54" fmla="*/ 2147483647 w 321"/>
                <a:gd name="T55" fmla="*/ 2147483647 h 609"/>
                <a:gd name="T56" fmla="*/ 2147483647 w 321"/>
                <a:gd name="T57" fmla="*/ 2147483647 h 609"/>
                <a:gd name="T58" fmla="*/ 2147483647 w 321"/>
                <a:gd name="T59" fmla="*/ 2147483647 h 609"/>
                <a:gd name="T60" fmla="*/ 2147483647 w 321"/>
                <a:gd name="T61" fmla="*/ 2147483647 h 609"/>
                <a:gd name="T62" fmla="*/ 2147483647 w 321"/>
                <a:gd name="T63" fmla="*/ 2147483647 h 609"/>
                <a:gd name="T64" fmla="*/ 2147483647 w 321"/>
                <a:gd name="T65" fmla="*/ 2147483647 h 609"/>
                <a:gd name="T66" fmla="*/ 2147483647 w 321"/>
                <a:gd name="T67" fmla="*/ 2147483647 h 609"/>
                <a:gd name="T68" fmla="*/ 2147483647 w 321"/>
                <a:gd name="T69" fmla="*/ 2147483647 h 609"/>
                <a:gd name="T70" fmla="*/ 2147483647 w 321"/>
                <a:gd name="T71" fmla="*/ 2147483647 h 609"/>
                <a:gd name="T72" fmla="*/ 2147483647 w 321"/>
                <a:gd name="T73" fmla="*/ 2147483647 h 609"/>
                <a:gd name="T74" fmla="*/ 2147483647 w 321"/>
                <a:gd name="T75" fmla="*/ 2147483647 h 609"/>
                <a:gd name="T76" fmla="*/ 2147483647 w 321"/>
                <a:gd name="T77" fmla="*/ 2147483647 h 609"/>
                <a:gd name="T78" fmla="*/ 2147483647 w 321"/>
                <a:gd name="T79" fmla="*/ 2147483647 h 609"/>
                <a:gd name="T80" fmla="*/ 2147483647 w 321"/>
                <a:gd name="T81" fmla="*/ 2147483647 h 609"/>
                <a:gd name="T82" fmla="*/ 2147483647 w 321"/>
                <a:gd name="T83" fmla="*/ 2147483647 h 609"/>
                <a:gd name="T84" fmla="*/ 2147483647 w 321"/>
                <a:gd name="T85" fmla="*/ 0 h 609"/>
                <a:gd name="T86" fmla="*/ 2147483647 w 321"/>
                <a:gd name="T87" fmla="*/ 2147483647 h 609"/>
                <a:gd name="T88" fmla="*/ 2147483647 w 321"/>
                <a:gd name="T89" fmla="*/ 2147483647 h 609"/>
                <a:gd name="T90" fmla="*/ 2147483647 w 321"/>
                <a:gd name="T91" fmla="*/ 2147483647 h 609"/>
                <a:gd name="T92" fmla="*/ 2147483647 w 321"/>
                <a:gd name="T93" fmla="*/ 2147483647 h 609"/>
                <a:gd name="T94" fmla="*/ 2147483647 w 321"/>
                <a:gd name="T95" fmla="*/ 2147483647 h 609"/>
                <a:gd name="T96" fmla="*/ 2147483647 w 321"/>
                <a:gd name="T97" fmla="*/ 2147483647 h 609"/>
                <a:gd name="T98" fmla="*/ 2147483647 w 321"/>
                <a:gd name="T99" fmla="*/ 2147483647 h 609"/>
                <a:gd name="T100" fmla="*/ 2147483647 w 321"/>
                <a:gd name="T101" fmla="*/ 2147483647 h 609"/>
                <a:gd name="T102" fmla="*/ 2147483647 w 321"/>
                <a:gd name="T103" fmla="*/ 2147483647 h 609"/>
                <a:gd name="T104" fmla="*/ 2147483647 w 321"/>
                <a:gd name="T105" fmla="*/ 2147483647 h 609"/>
                <a:gd name="T106" fmla="*/ 2147483647 w 321"/>
                <a:gd name="T107" fmla="*/ 2147483647 h 609"/>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321"/>
                <a:gd name="T163" fmla="*/ 0 h 609"/>
                <a:gd name="T164" fmla="*/ 321 w 321"/>
                <a:gd name="T165" fmla="*/ 609 h 609"/>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321" h="609">
                  <a:moveTo>
                    <a:pt x="320" y="480"/>
                  </a:moveTo>
                  <a:lnTo>
                    <a:pt x="296" y="496"/>
                  </a:lnTo>
                  <a:lnTo>
                    <a:pt x="280" y="488"/>
                  </a:lnTo>
                  <a:lnTo>
                    <a:pt x="224" y="488"/>
                  </a:lnTo>
                  <a:lnTo>
                    <a:pt x="240" y="520"/>
                  </a:lnTo>
                  <a:lnTo>
                    <a:pt x="224" y="560"/>
                  </a:lnTo>
                  <a:lnTo>
                    <a:pt x="232" y="608"/>
                  </a:lnTo>
                  <a:lnTo>
                    <a:pt x="200" y="600"/>
                  </a:lnTo>
                  <a:lnTo>
                    <a:pt x="152" y="568"/>
                  </a:lnTo>
                  <a:lnTo>
                    <a:pt x="96" y="552"/>
                  </a:lnTo>
                  <a:lnTo>
                    <a:pt x="56" y="520"/>
                  </a:lnTo>
                  <a:lnTo>
                    <a:pt x="16" y="520"/>
                  </a:lnTo>
                  <a:lnTo>
                    <a:pt x="16" y="512"/>
                  </a:lnTo>
                  <a:lnTo>
                    <a:pt x="0" y="504"/>
                  </a:lnTo>
                  <a:lnTo>
                    <a:pt x="8" y="496"/>
                  </a:lnTo>
                  <a:lnTo>
                    <a:pt x="8" y="472"/>
                  </a:lnTo>
                  <a:lnTo>
                    <a:pt x="0" y="464"/>
                  </a:lnTo>
                  <a:lnTo>
                    <a:pt x="16" y="456"/>
                  </a:lnTo>
                  <a:lnTo>
                    <a:pt x="48" y="456"/>
                  </a:lnTo>
                  <a:lnTo>
                    <a:pt x="48" y="344"/>
                  </a:lnTo>
                  <a:lnTo>
                    <a:pt x="88" y="344"/>
                  </a:lnTo>
                  <a:lnTo>
                    <a:pt x="88" y="360"/>
                  </a:lnTo>
                  <a:lnTo>
                    <a:pt x="112" y="360"/>
                  </a:lnTo>
                  <a:lnTo>
                    <a:pt x="112" y="328"/>
                  </a:lnTo>
                  <a:lnTo>
                    <a:pt x="160" y="328"/>
                  </a:lnTo>
                  <a:lnTo>
                    <a:pt x="168" y="280"/>
                  </a:lnTo>
                  <a:lnTo>
                    <a:pt x="168" y="248"/>
                  </a:lnTo>
                  <a:lnTo>
                    <a:pt x="144" y="232"/>
                  </a:lnTo>
                  <a:lnTo>
                    <a:pt x="112" y="208"/>
                  </a:lnTo>
                  <a:lnTo>
                    <a:pt x="96" y="184"/>
                  </a:lnTo>
                  <a:lnTo>
                    <a:pt x="104" y="144"/>
                  </a:lnTo>
                  <a:lnTo>
                    <a:pt x="120" y="128"/>
                  </a:lnTo>
                  <a:lnTo>
                    <a:pt x="144" y="144"/>
                  </a:lnTo>
                  <a:lnTo>
                    <a:pt x="176" y="144"/>
                  </a:lnTo>
                  <a:lnTo>
                    <a:pt x="184" y="120"/>
                  </a:lnTo>
                  <a:lnTo>
                    <a:pt x="200" y="120"/>
                  </a:lnTo>
                  <a:lnTo>
                    <a:pt x="192" y="88"/>
                  </a:lnTo>
                  <a:lnTo>
                    <a:pt x="248" y="32"/>
                  </a:lnTo>
                  <a:lnTo>
                    <a:pt x="248" y="16"/>
                  </a:lnTo>
                  <a:lnTo>
                    <a:pt x="280" y="16"/>
                  </a:lnTo>
                  <a:lnTo>
                    <a:pt x="288" y="24"/>
                  </a:lnTo>
                  <a:lnTo>
                    <a:pt x="296" y="8"/>
                  </a:lnTo>
                  <a:lnTo>
                    <a:pt x="304" y="0"/>
                  </a:lnTo>
                  <a:lnTo>
                    <a:pt x="320" y="24"/>
                  </a:lnTo>
                  <a:lnTo>
                    <a:pt x="320" y="32"/>
                  </a:lnTo>
                  <a:lnTo>
                    <a:pt x="280" y="112"/>
                  </a:lnTo>
                  <a:lnTo>
                    <a:pt x="296" y="128"/>
                  </a:lnTo>
                  <a:lnTo>
                    <a:pt x="280" y="184"/>
                  </a:lnTo>
                  <a:lnTo>
                    <a:pt x="272" y="248"/>
                  </a:lnTo>
                  <a:lnTo>
                    <a:pt x="288" y="288"/>
                  </a:lnTo>
                  <a:lnTo>
                    <a:pt x="264" y="360"/>
                  </a:lnTo>
                  <a:lnTo>
                    <a:pt x="272" y="376"/>
                  </a:lnTo>
                  <a:lnTo>
                    <a:pt x="288" y="432"/>
                  </a:lnTo>
                  <a:lnTo>
                    <a:pt x="320" y="480"/>
                  </a:lnTo>
                </a:path>
              </a:pathLst>
            </a:custGeom>
            <a:solidFill>
              <a:srgbClr val="FFFFFF">
                <a:alpha val="69019"/>
              </a:srgbClr>
            </a:solidFill>
            <a:ln w="3175" cap="rnd" cmpd="sng">
              <a:solidFill>
                <a:schemeClr val="tx1"/>
              </a:solidFill>
              <a:prstDash val="sysDash"/>
              <a:miter lim="800000"/>
            </a:ln>
          </p:spPr>
          <p:txBody>
            <a:bodyPr/>
            <a:lstStyle/>
            <a:p>
              <a:endParaRPr lang="zh-CN" altLang="en-US"/>
            </a:p>
          </p:txBody>
        </p:sp>
        <p:sp>
          <p:nvSpPr>
            <p:cNvPr id="16424" name="Freeform 33"/>
            <p:cNvSpPr>
              <a:spLocks noChangeArrowheads="1"/>
            </p:cNvSpPr>
            <p:nvPr/>
          </p:nvSpPr>
          <p:spPr bwMode="auto">
            <a:xfrm>
              <a:off x="3181350" y="1970087"/>
              <a:ext cx="334962" cy="550863"/>
            </a:xfrm>
            <a:custGeom>
              <a:avLst/>
              <a:gdLst>
                <a:gd name="T0" fmla="*/ 2147483647 w 177"/>
                <a:gd name="T1" fmla="*/ 2147483647 h 313"/>
                <a:gd name="T2" fmla="*/ 2147483647 w 177"/>
                <a:gd name="T3" fmla="*/ 2147483647 h 313"/>
                <a:gd name="T4" fmla="*/ 2147483647 w 177"/>
                <a:gd name="T5" fmla="*/ 2147483647 h 313"/>
                <a:gd name="T6" fmla="*/ 2147483647 w 177"/>
                <a:gd name="T7" fmla="*/ 2147483647 h 313"/>
                <a:gd name="T8" fmla="*/ 2147483647 w 177"/>
                <a:gd name="T9" fmla="*/ 0 h 313"/>
                <a:gd name="T10" fmla="*/ 2147483647 w 177"/>
                <a:gd name="T11" fmla="*/ 2147483647 h 313"/>
                <a:gd name="T12" fmla="*/ 2147483647 w 177"/>
                <a:gd name="T13" fmla="*/ 2147483647 h 313"/>
                <a:gd name="T14" fmla="*/ 2147483647 w 177"/>
                <a:gd name="T15" fmla="*/ 2147483647 h 313"/>
                <a:gd name="T16" fmla="*/ 2147483647 w 177"/>
                <a:gd name="T17" fmla="*/ 2147483647 h 313"/>
                <a:gd name="T18" fmla="*/ 0 w 177"/>
                <a:gd name="T19" fmla="*/ 2147483647 h 313"/>
                <a:gd name="T20" fmla="*/ 2147483647 w 177"/>
                <a:gd name="T21" fmla="*/ 2147483647 h 313"/>
                <a:gd name="T22" fmla="*/ 2147483647 w 177"/>
                <a:gd name="T23" fmla="*/ 2147483647 h 313"/>
                <a:gd name="T24" fmla="*/ 2147483647 w 177"/>
                <a:gd name="T25" fmla="*/ 2147483647 h 313"/>
                <a:gd name="T26" fmla="*/ 2147483647 w 177"/>
                <a:gd name="T27" fmla="*/ 2147483647 h 313"/>
                <a:gd name="T28" fmla="*/ 2147483647 w 177"/>
                <a:gd name="T29" fmla="*/ 2147483647 h 313"/>
                <a:gd name="T30" fmla="*/ 2147483647 w 177"/>
                <a:gd name="T31" fmla="*/ 2147483647 h 313"/>
                <a:gd name="T32" fmla="*/ 2147483647 w 177"/>
                <a:gd name="T33" fmla="*/ 2147483647 h 313"/>
                <a:gd name="T34" fmla="*/ 2147483647 w 177"/>
                <a:gd name="T35" fmla="*/ 2147483647 h 313"/>
                <a:gd name="T36" fmla="*/ 2147483647 w 177"/>
                <a:gd name="T37" fmla="*/ 2147483647 h 313"/>
                <a:gd name="T38" fmla="*/ 2147483647 w 177"/>
                <a:gd name="T39" fmla="*/ 2147483647 h 313"/>
                <a:gd name="T40" fmla="*/ 2147483647 w 177"/>
                <a:gd name="T41" fmla="*/ 2147483647 h 313"/>
                <a:gd name="T42" fmla="*/ 2147483647 w 177"/>
                <a:gd name="T43" fmla="*/ 2147483647 h 313"/>
                <a:gd name="T44" fmla="*/ 2147483647 w 177"/>
                <a:gd name="T45" fmla="*/ 2147483647 h 313"/>
                <a:gd name="T46" fmla="*/ 2147483647 w 177"/>
                <a:gd name="T47" fmla="*/ 2147483647 h 313"/>
                <a:gd name="T48" fmla="*/ 2147483647 w 177"/>
                <a:gd name="T49" fmla="*/ 2147483647 h 313"/>
                <a:gd name="T50" fmla="*/ 2147483647 w 177"/>
                <a:gd name="T51" fmla="*/ 2147483647 h 313"/>
                <a:gd name="T52" fmla="*/ 2147483647 w 177"/>
                <a:gd name="T53" fmla="*/ 2147483647 h 313"/>
                <a:gd name="T54" fmla="*/ 2147483647 w 177"/>
                <a:gd name="T55" fmla="*/ 2147483647 h 313"/>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177"/>
                <a:gd name="T85" fmla="*/ 0 h 313"/>
                <a:gd name="T86" fmla="*/ 177 w 177"/>
                <a:gd name="T87" fmla="*/ 313 h 313"/>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177" h="313">
                  <a:moveTo>
                    <a:pt x="176" y="120"/>
                  </a:moveTo>
                  <a:lnTo>
                    <a:pt x="160" y="104"/>
                  </a:lnTo>
                  <a:lnTo>
                    <a:pt x="120" y="88"/>
                  </a:lnTo>
                  <a:lnTo>
                    <a:pt x="136" y="32"/>
                  </a:lnTo>
                  <a:lnTo>
                    <a:pt x="128" y="0"/>
                  </a:lnTo>
                  <a:lnTo>
                    <a:pt x="72" y="56"/>
                  </a:lnTo>
                  <a:lnTo>
                    <a:pt x="64" y="112"/>
                  </a:lnTo>
                  <a:lnTo>
                    <a:pt x="40" y="120"/>
                  </a:lnTo>
                  <a:lnTo>
                    <a:pt x="8" y="144"/>
                  </a:lnTo>
                  <a:lnTo>
                    <a:pt x="0" y="168"/>
                  </a:lnTo>
                  <a:lnTo>
                    <a:pt x="40" y="192"/>
                  </a:lnTo>
                  <a:lnTo>
                    <a:pt x="40" y="224"/>
                  </a:lnTo>
                  <a:lnTo>
                    <a:pt x="48" y="240"/>
                  </a:lnTo>
                  <a:lnTo>
                    <a:pt x="40" y="264"/>
                  </a:lnTo>
                  <a:lnTo>
                    <a:pt x="48" y="280"/>
                  </a:lnTo>
                  <a:lnTo>
                    <a:pt x="96" y="312"/>
                  </a:lnTo>
                  <a:lnTo>
                    <a:pt x="112" y="312"/>
                  </a:lnTo>
                  <a:lnTo>
                    <a:pt x="112" y="296"/>
                  </a:lnTo>
                  <a:lnTo>
                    <a:pt x="128" y="272"/>
                  </a:lnTo>
                  <a:lnTo>
                    <a:pt x="120" y="240"/>
                  </a:lnTo>
                  <a:lnTo>
                    <a:pt x="112" y="240"/>
                  </a:lnTo>
                  <a:lnTo>
                    <a:pt x="104" y="208"/>
                  </a:lnTo>
                  <a:lnTo>
                    <a:pt x="120" y="208"/>
                  </a:lnTo>
                  <a:lnTo>
                    <a:pt x="120" y="176"/>
                  </a:lnTo>
                  <a:lnTo>
                    <a:pt x="136" y="176"/>
                  </a:lnTo>
                  <a:lnTo>
                    <a:pt x="152" y="184"/>
                  </a:lnTo>
                  <a:lnTo>
                    <a:pt x="160" y="136"/>
                  </a:lnTo>
                  <a:lnTo>
                    <a:pt x="176" y="120"/>
                  </a:lnTo>
                </a:path>
              </a:pathLst>
            </a:custGeom>
            <a:solidFill>
              <a:srgbClr val="FFFFFF">
                <a:alpha val="69019"/>
              </a:srgbClr>
            </a:solidFill>
            <a:ln w="3175" cap="rnd" cmpd="sng">
              <a:solidFill>
                <a:schemeClr val="tx1"/>
              </a:solidFill>
              <a:prstDash val="sysDash"/>
              <a:miter lim="800000"/>
            </a:ln>
          </p:spPr>
          <p:txBody>
            <a:bodyPr/>
            <a:lstStyle/>
            <a:p>
              <a:endParaRPr lang="zh-CN" altLang="en-US"/>
            </a:p>
          </p:txBody>
        </p:sp>
        <p:sp>
          <p:nvSpPr>
            <p:cNvPr id="16425" name="Freeform 34"/>
            <p:cNvSpPr>
              <a:spLocks noChangeArrowheads="1"/>
            </p:cNvSpPr>
            <p:nvPr/>
          </p:nvSpPr>
          <p:spPr bwMode="auto">
            <a:xfrm>
              <a:off x="1982787" y="1422400"/>
              <a:ext cx="1635125" cy="1477962"/>
            </a:xfrm>
            <a:custGeom>
              <a:avLst/>
              <a:gdLst>
                <a:gd name="T0" fmla="*/ 2147483647 w 857"/>
                <a:gd name="T1" fmla="*/ 2147483647 h 841"/>
                <a:gd name="T2" fmla="*/ 2147483647 w 857"/>
                <a:gd name="T3" fmla="*/ 2147483647 h 841"/>
                <a:gd name="T4" fmla="*/ 2147483647 w 857"/>
                <a:gd name="T5" fmla="*/ 2147483647 h 841"/>
                <a:gd name="T6" fmla="*/ 2147483647 w 857"/>
                <a:gd name="T7" fmla="*/ 2147483647 h 841"/>
                <a:gd name="T8" fmla="*/ 2147483647 w 857"/>
                <a:gd name="T9" fmla="*/ 2147483647 h 841"/>
                <a:gd name="T10" fmla="*/ 2147483647 w 857"/>
                <a:gd name="T11" fmla="*/ 2147483647 h 841"/>
                <a:gd name="T12" fmla="*/ 2147483647 w 857"/>
                <a:gd name="T13" fmla="*/ 2147483647 h 841"/>
                <a:gd name="T14" fmla="*/ 2147483647 w 857"/>
                <a:gd name="T15" fmla="*/ 2147483647 h 841"/>
                <a:gd name="T16" fmla="*/ 2147483647 w 857"/>
                <a:gd name="T17" fmla="*/ 2147483647 h 841"/>
                <a:gd name="T18" fmla="*/ 2147483647 w 857"/>
                <a:gd name="T19" fmla="*/ 2147483647 h 841"/>
                <a:gd name="T20" fmla="*/ 2147483647 w 857"/>
                <a:gd name="T21" fmla="*/ 2147483647 h 841"/>
                <a:gd name="T22" fmla="*/ 2147483647 w 857"/>
                <a:gd name="T23" fmla="*/ 2147483647 h 841"/>
                <a:gd name="T24" fmla="*/ 2147483647 w 857"/>
                <a:gd name="T25" fmla="*/ 2147483647 h 841"/>
                <a:gd name="T26" fmla="*/ 2147483647 w 857"/>
                <a:gd name="T27" fmla="*/ 2147483647 h 841"/>
                <a:gd name="T28" fmla="*/ 2147483647 w 857"/>
                <a:gd name="T29" fmla="*/ 2147483647 h 841"/>
                <a:gd name="T30" fmla="*/ 2147483647 w 857"/>
                <a:gd name="T31" fmla="*/ 2147483647 h 841"/>
                <a:gd name="T32" fmla="*/ 2147483647 w 857"/>
                <a:gd name="T33" fmla="*/ 2147483647 h 841"/>
                <a:gd name="T34" fmla="*/ 2147483647 w 857"/>
                <a:gd name="T35" fmla="*/ 2147483647 h 841"/>
                <a:gd name="T36" fmla="*/ 2147483647 w 857"/>
                <a:gd name="T37" fmla="*/ 2147483647 h 841"/>
                <a:gd name="T38" fmla="*/ 2147483647 w 857"/>
                <a:gd name="T39" fmla="*/ 2147483647 h 841"/>
                <a:gd name="T40" fmla="*/ 2147483647 w 857"/>
                <a:gd name="T41" fmla="*/ 2147483647 h 841"/>
                <a:gd name="T42" fmla="*/ 2147483647 w 857"/>
                <a:gd name="T43" fmla="*/ 2147483647 h 841"/>
                <a:gd name="T44" fmla="*/ 2147483647 w 857"/>
                <a:gd name="T45" fmla="*/ 2147483647 h 841"/>
                <a:gd name="T46" fmla="*/ 2147483647 w 857"/>
                <a:gd name="T47" fmla="*/ 2147483647 h 841"/>
                <a:gd name="T48" fmla="*/ 2147483647 w 857"/>
                <a:gd name="T49" fmla="*/ 2147483647 h 841"/>
                <a:gd name="T50" fmla="*/ 2147483647 w 857"/>
                <a:gd name="T51" fmla="*/ 2147483647 h 841"/>
                <a:gd name="T52" fmla="*/ 2147483647 w 857"/>
                <a:gd name="T53" fmla="*/ 2147483647 h 841"/>
                <a:gd name="T54" fmla="*/ 2147483647 w 857"/>
                <a:gd name="T55" fmla="*/ 2147483647 h 841"/>
                <a:gd name="T56" fmla="*/ 2147483647 w 857"/>
                <a:gd name="T57" fmla="*/ 2147483647 h 841"/>
                <a:gd name="T58" fmla="*/ 2147483647 w 857"/>
                <a:gd name="T59" fmla="*/ 2147483647 h 841"/>
                <a:gd name="T60" fmla="*/ 2147483647 w 857"/>
                <a:gd name="T61" fmla="*/ 2147483647 h 841"/>
                <a:gd name="T62" fmla="*/ 2147483647 w 857"/>
                <a:gd name="T63" fmla="*/ 2147483647 h 841"/>
                <a:gd name="T64" fmla="*/ 2147483647 w 857"/>
                <a:gd name="T65" fmla="*/ 2147483647 h 841"/>
                <a:gd name="T66" fmla="*/ 2147483647 w 857"/>
                <a:gd name="T67" fmla="*/ 2147483647 h 841"/>
                <a:gd name="T68" fmla="*/ 2147483647 w 857"/>
                <a:gd name="T69" fmla="*/ 2147483647 h 841"/>
                <a:gd name="T70" fmla="*/ 2147483647 w 857"/>
                <a:gd name="T71" fmla="*/ 2147483647 h 841"/>
                <a:gd name="T72" fmla="*/ 2147483647 w 857"/>
                <a:gd name="T73" fmla="*/ 2147483647 h 841"/>
                <a:gd name="T74" fmla="*/ 2147483647 w 857"/>
                <a:gd name="T75" fmla="*/ 2147483647 h 841"/>
                <a:gd name="T76" fmla="*/ 2147483647 w 857"/>
                <a:gd name="T77" fmla="*/ 2147483647 h 841"/>
                <a:gd name="T78" fmla="*/ 2147483647 w 857"/>
                <a:gd name="T79" fmla="*/ 2147483647 h 841"/>
                <a:gd name="T80" fmla="*/ 2147483647 w 857"/>
                <a:gd name="T81" fmla="*/ 2147483647 h 841"/>
                <a:gd name="T82" fmla="*/ 2147483647 w 857"/>
                <a:gd name="T83" fmla="*/ 2147483647 h 841"/>
                <a:gd name="T84" fmla="*/ 2147483647 w 857"/>
                <a:gd name="T85" fmla="*/ 0 h 841"/>
                <a:gd name="T86" fmla="*/ 2147483647 w 857"/>
                <a:gd name="T87" fmla="*/ 2147483647 h 841"/>
                <a:gd name="T88" fmla="*/ 2147483647 w 857"/>
                <a:gd name="T89" fmla="*/ 2147483647 h 841"/>
                <a:gd name="T90" fmla="*/ 2147483647 w 857"/>
                <a:gd name="T91" fmla="*/ 2147483647 h 841"/>
                <a:gd name="T92" fmla="*/ 2147483647 w 857"/>
                <a:gd name="T93" fmla="*/ 2147483647 h 841"/>
                <a:gd name="T94" fmla="*/ 2147483647 w 857"/>
                <a:gd name="T95" fmla="*/ 2147483647 h 841"/>
                <a:gd name="T96" fmla="*/ 2147483647 w 857"/>
                <a:gd name="T97" fmla="*/ 2147483647 h 841"/>
                <a:gd name="T98" fmla="*/ 2147483647 w 857"/>
                <a:gd name="T99" fmla="*/ 2147483647 h 841"/>
                <a:gd name="T100" fmla="*/ 2147483647 w 857"/>
                <a:gd name="T101" fmla="*/ 2147483647 h 841"/>
                <a:gd name="T102" fmla="*/ 2147483647 w 857"/>
                <a:gd name="T103" fmla="*/ 2147483647 h 841"/>
                <a:gd name="T104" fmla="*/ 2147483647 w 857"/>
                <a:gd name="T105" fmla="*/ 2147483647 h 841"/>
                <a:gd name="T106" fmla="*/ 2147483647 w 857"/>
                <a:gd name="T107" fmla="*/ 2147483647 h 841"/>
                <a:gd name="T108" fmla="*/ 2147483647 w 857"/>
                <a:gd name="T109" fmla="*/ 2147483647 h 841"/>
                <a:gd name="T110" fmla="*/ 2147483647 w 857"/>
                <a:gd name="T111" fmla="*/ 2147483647 h 841"/>
                <a:gd name="T112" fmla="*/ 2147483647 w 857"/>
                <a:gd name="T113" fmla="*/ 2147483647 h 841"/>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857"/>
                <a:gd name="T172" fmla="*/ 0 h 841"/>
                <a:gd name="T173" fmla="*/ 857 w 857"/>
                <a:gd name="T174" fmla="*/ 841 h 841"/>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857" h="841">
                  <a:moveTo>
                    <a:pt x="640" y="456"/>
                  </a:moveTo>
                  <a:lnTo>
                    <a:pt x="632" y="480"/>
                  </a:lnTo>
                  <a:lnTo>
                    <a:pt x="680" y="504"/>
                  </a:lnTo>
                  <a:lnTo>
                    <a:pt x="672" y="536"/>
                  </a:lnTo>
                  <a:lnTo>
                    <a:pt x="680" y="544"/>
                  </a:lnTo>
                  <a:lnTo>
                    <a:pt x="672" y="568"/>
                  </a:lnTo>
                  <a:lnTo>
                    <a:pt x="680" y="592"/>
                  </a:lnTo>
                  <a:lnTo>
                    <a:pt x="736" y="624"/>
                  </a:lnTo>
                  <a:lnTo>
                    <a:pt x="744" y="624"/>
                  </a:lnTo>
                  <a:lnTo>
                    <a:pt x="744" y="600"/>
                  </a:lnTo>
                  <a:lnTo>
                    <a:pt x="760" y="584"/>
                  </a:lnTo>
                  <a:lnTo>
                    <a:pt x="752" y="552"/>
                  </a:lnTo>
                  <a:lnTo>
                    <a:pt x="736" y="544"/>
                  </a:lnTo>
                  <a:lnTo>
                    <a:pt x="736" y="520"/>
                  </a:lnTo>
                  <a:lnTo>
                    <a:pt x="752" y="520"/>
                  </a:lnTo>
                  <a:lnTo>
                    <a:pt x="752" y="488"/>
                  </a:lnTo>
                  <a:lnTo>
                    <a:pt x="784" y="496"/>
                  </a:lnTo>
                  <a:lnTo>
                    <a:pt x="800" y="512"/>
                  </a:lnTo>
                  <a:lnTo>
                    <a:pt x="840" y="536"/>
                  </a:lnTo>
                  <a:lnTo>
                    <a:pt x="856" y="552"/>
                  </a:lnTo>
                  <a:lnTo>
                    <a:pt x="848" y="632"/>
                  </a:lnTo>
                  <a:lnTo>
                    <a:pt x="800" y="632"/>
                  </a:lnTo>
                  <a:lnTo>
                    <a:pt x="800" y="664"/>
                  </a:lnTo>
                  <a:lnTo>
                    <a:pt x="776" y="664"/>
                  </a:lnTo>
                  <a:lnTo>
                    <a:pt x="776" y="648"/>
                  </a:lnTo>
                  <a:lnTo>
                    <a:pt x="736" y="648"/>
                  </a:lnTo>
                  <a:lnTo>
                    <a:pt x="736" y="760"/>
                  </a:lnTo>
                  <a:lnTo>
                    <a:pt x="704" y="752"/>
                  </a:lnTo>
                  <a:lnTo>
                    <a:pt x="688" y="768"/>
                  </a:lnTo>
                  <a:lnTo>
                    <a:pt x="696" y="776"/>
                  </a:lnTo>
                  <a:lnTo>
                    <a:pt x="704" y="800"/>
                  </a:lnTo>
                  <a:lnTo>
                    <a:pt x="688" y="808"/>
                  </a:lnTo>
                  <a:lnTo>
                    <a:pt x="664" y="840"/>
                  </a:lnTo>
                  <a:lnTo>
                    <a:pt x="632" y="840"/>
                  </a:lnTo>
                  <a:lnTo>
                    <a:pt x="608" y="816"/>
                  </a:lnTo>
                  <a:lnTo>
                    <a:pt x="592" y="760"/>
                  </a:lnTo>
                  <a:lnTo>
                    <a:pt x="592" y="752"/>
                  </a:lnTo>
                  <a:lnTo>
                    <a:pt x="576" y="752"/>
                  </a:lnTo>
                  <a:lnTo>
                    <a:pt x="544" y="736"/>
                  </a:lnTo>
                  <a:lnTo>
                    <a:pt x="528" y="696"/>
                  </a:lnTo>
                  <a:lnTo>
                    <a:pt x="512" y="704"/>
                  </a:lnTo>
                  <a:lnTo>
                    <a:pt x="496" y="712"/>
                  </a:lnTo>
                  <a:lnTo>
                    <a:pt x="488" y="712"/>
                  </a:lnTo>
                  <a:lnTo>
                    <a:pt x="488" y="728"/>
                  </a:lnTo>
                  <a:lnTo>
                    <a:pt x="496" y="752"/>
                  </a:lnTo>
                  <a:lnTo>
                    <a:pt x="480" y="776"/>
                  </a:lnTo>
                  <a:lnTo>
                    <a:pt x="448" y="768"/>
                  </a:lnTo>
                  <a:lnTo>
                    <a:pt x="464" y="744"/>
                  </a:lnTo>
                  <a:lnTo>
                    <a:pt x="448" y="736"/>
                  </a:lnTo>
                  <a:lnTo>
                    <a:pt x="416" y="728"/>
                  </a:lnTo>
                  <a:lnTo>
                    <a:pt x="400" y="704"/>
                  </a:lnTo>
                  <a:lnTo>
                    <a:pt x="408" y="688"/>
                  </a:lnTo>
                  <a:lnTo>
                    <a:pt x="424" y="688"/>
                  </a:lnTo>
                  <a:lnTo>
                    <a:pt x="456" y="696"/>
                  </a:lnTo>
                  <a:lnTo>
                    <a:pt x="480" y="680"/>
                  </a:lnTo>
                  <a:lnTo>
                    <a:pt x="488" y="672"/>
                  </a:lnTo>
                  <a:lnTo>
                    <a:pt x="464" y="664"/>
                  </a:lnTo>
                  <a:lnTo>
                    <a:pt x="464" y="640"/>
                  </a:lnTo>
                  <a:lnTo>
                    <a:pt x="496" y="632"/>
                  </a:lnTo>
                  <a:lnTo>
                    <a:pt x="504" y="600"/>
                  </a:lnTo>
                  <a:lnTo>
                    <a:pt x="528" y="600"/>
                  </a:lnTo>
                  <a:lnTo>
                    <a:pt x="536" y="568"/>
                  </a:lnTo>
                  <a:lnTo>
                    <a:pt x="520" y="480"/>
                  </a:lnTo>
                  <a:lnTo>
                    <a:pt x="480" y="408"/>
                  </a:lnTo>
                  <a:lnTo>
                    <a:pt x="480" y="432"/>
                  </a:lnTo>
                  <a:lnTo>
                    <a:pt x="408" y="360"/>
                  </a:lnTo>
                  <a:lnTo>
                    <a:pt x="392" y="368"/>
                  </a:lnTo>
                  <a:lnTo>
                    <a:pt x="344" y="336"/>
                  </a:lnTo>
                  <a:lnTo>
                    <a:pt x="336" y="304"/>
                  </a:lnTo>
                  <a:lnTo>
                    <a:pt x="280" y="312"/>
                  </a:lnTo>
                  <a:lnTo>
                    <a:pt x="224" y="288"/>
                  </a:lnTo>
                  <a:lnTo>
                    <a:pt x="208" y="336"/>
                  </a:lnTo>
                  <a:lnTo>
                    <a:pt x="136" y="280"/>
                  </a:lnTo>
                  <a:lnTo>
                    <a:pt x="48" y="240"/>
                  </a:lnTo>
                  <a:lnTo>
                    <a:pt x="0" y="248"/>
                  </a:lnTo>
                  <a:lnTo>
                    <a:pt x="8" y="160"/>
                  </a:lnTo>
                  <a:lnTo>
                    <a:pt x="24" y="144"/>
                  </a:lnTo>
                  <a:lnTo>
                    <a:pt x="48" y="152"/>
                  </a:lnTo>
                  <a:lnTo>
                    <a:pt x="72" y="112"/>
                  </a:lnTo>
                  <a:lnTo>
                    <a:pt x="112" y="96"/>
                  </a:lnTo>
                  <a:lnTo>
                    <a:pt x="136" y="80"/>
                  </a:lnTo>
                  <a:lnTo>
                    <a:pt x="136" y="64"/>
                  </a:lnTo>
                  <a:lnTo>
                    <a:pt x="200" y="64"/>
                  </a:lnTo>
                  <a:lnTo>
                    <a:pt x="216" y="32"/>
                  </a:lnTo>
                  <a:lnTo>
                    <a:pt x="216" y="8"/>
                  </a:lnTo>
                  <a:lnTo>
                    <a:pt x="232" y="0"/>
                  </a:lnTo>
                  <a:lnTo>
                    <a:pt x="272" y="8"/>
                  </a:lnTo>
                  <a:lnTo>
                    <a:pt x="288" y="72"/>
                  </a:lnTo>
                  <a:lnTo>
                    <a:pt x="288" y="104"/>
                  </a:lnTo>
                  <a:lnTo>
                    <a:pt x="296" y="128"/>
                  </a:lnTo>
                  <a:lnTo>
                    <a:pt x="312" y="152"/>
                  </a:lnTo>
                  <a:lnTo>
                    <a:pt x="312" y="176"/>
                  </a:lnTo>
                  <a:lnTo>
                    <a:pt x="320" y="192"/>
                  </a:lnTo>
                  <a:lnTo>
                    <a:pt x="336" y="192"/>
                  </a:lnTo>
                  <a:lnTo>
                    <a:pt x="336" y="168"/>
                  </a:lnTo>
                  <a:lnTo>
                    <a:pt x="408" y="176"/>
                  </a:lnTo>
                  <a:lnTo>
                    <a:pt x="408" y="200"/>
                  </a:lnTo>
                  <a:lnTo>
                    <a:pt x="408" y="216"/>
                  </a:lnTo>
                  <a:lnTo>
                    <a:pt x="384" y="240"/>
                  </a:lnTo>
                  <a:lnTo>
                    <a:pt x="384" y="256"/>
                  </a:lnTo>
                  <a:lnTo>
                    <a:pt x="432" y="304"/>
                  </a:lnTo>
                  <a:lnTo>
                    <a:pt x="432" y="328"/>
                  </a:lnTo>
                  <a:lnTo>
                    <a:pt x="488" y="352"/>
                  </a:lnTo>
                  <a:lnTo>
                    <a:pt x="496" y="344"/>
                  </a:lnTo>
                  <a:lnTo>
                    <a:pt x="488" y="312"/>
                  </a:lnTo>
                  <a:lnTo>
                    <a:pt x="528" y="320"/>
                  </a:lnTo>
                  <a:lnTo>
                    <a:pt x="536" y="320"/>
                  </a:lnTo>
                  <a:lnTo>
                    <a:pt x="584" y="320"/>
                  </a:lnTo>
                  <a:lnTo>
                    <a:pt x="608" y="312"/>
                  </a:lnTo>
                  <a:lnTo>
                    <a:pt x="624" y="336"/>
                  </a:lnTo>
                  <a:lnTo>
                    <a:pt x="584" y="368"/>
                  </a:lnTo>
                  <a:lnTo>
                    <a:pt x="576" y="392"/>
                  </a:lnTo>
                  <a:lnTo>
                    <a:pt x="568" y="416"/>
                  </a:lnTo>
                  <a:lnTo>
                    <a:pt x="600" y="456"/>
                  </a:lnTo>
                  <a:lnTo>
                    <a:pt x="640" y="456"/>
                  </a:lnTo>
                </a:path>
              </a:pathLst>
            </a:custGeom>
            <a:solidFill>
              <a:srgbClr val="FFFFFF">
                <a:alpha val="69019"/>
              </a:srgbClr>
            </a:solidFill>
            <a:ln w="3175" cap="rnd" cmpd="sng">
              <a:solidFill>
                <a:schemeClr val="tx1"/>
              </a:solidFill>
              <a:prstDash val="sysDash"/>
              <a:miter lim="800000"/>
            </a:ln>
          </p:spPr>
          <p:txBody>
            <a:bodyPr/>
            <a:lstStyle/>
            <a:p>
              <a:endParaRPr lang="zh-CN" altLang="en-US"/>
            </a:p>
          </p:txBody>
        </p:sp>
        <p:sp>
          <p:nvSpPr>
            <p:cNvPr id="16426" name="Freeform 35"/>
            <p:cNvSpPr>
              <a:spLocks noChangeArrowheads="1"/>
            </p:cNvSpPr>
            <p:nvPr/>
          </p:nvSpPr>
          <p:spPr bwMode="auto">
            <a:xfrm>
              <a:off x="2501900" y="57150"/>
              <a:ext cx="2716212" cy="2182812"/>
            </a:xfrm>
            <a:custGeom>
              <a:avLst/>
              <a:gdLst>
                <a:gd name="T0" fmla="*/ 2147483647 w 1425"/>
                <a:gd name="T1" fmla="*/ 2147483647 h 1241"/>
                <a:gd name="T2" fmla="*/ 2147483647 w 1425"/>
                <a:gd name="T3" fmla="*/ 2147483647 h 1241"/>
                <a:gd name="T4" fmla="*/ 2147483647 w 1425"/>
                <a:gd name="T5" fmla="*/ 2147483647 h 1241"/>
                <a:gd name="T6" fmla="*/ 2147483647 w 1425"/>
                <a:gd name="T7" fmla="*/ 2147483647 h 1241"/>
                <a:gd name="T8" fmla="*/ 2147483647 w 1425"/>
                <a:gd name="T9" fmla="*/ 2147483647 h 1241"/>
                <a:gd name="T10" fmla="*/ 2147483647 w 1425"/>
                <a:gd name="T11" fmla="*/ 2147483647 h 1241"/>
                <a:gd name="T12" fmla="*/ 2147483647 w 1425"/>
                <a:gd name="T13" fmla="*/ 2147483647 h 1241"/>
                <a:gd name="T14" fmla="*/ 2147483647 w 1425"/>
                <a:gd name="T15" fmla="*/ 2147483647 h 1241"/>
                <a:gd name="T16" fmla="*/ 2147483647 w 1425"/>
                <a:gd name="T17" fmla="*/ 2147483647 h 1241"/>
                <a:gd name="T18" fmla="*/ 2147483647 w 1425"/>
                <a:gd name="T19" fmla="*/ 2147483647 h 1241"/>
                <a:gd name="T20" fmla="*/ 2147483647 w 1425"/>
                <a:gd name="T21" fmla="*/ 2147483647 h 1241"/>
                <a:gd name="T22" fmla="*/ 2147483647 w 1425"/>
                <a:gd name="T23" fmla="*/ 2147483647 h 1241"/>
                <a:gd name="T24" fmla="*/ 2147483647 w 1425"/>
                <a:gd name="T25" fmla="*/ 2147483647 h 1241"/>
                <a:gd name="T26" fmla="*/ 2147483647 w 1425"/>
                <a:gd name="T27" fmla="*/ 2147483647 h 1241"/>
                <a:gd name="T28" fmla="*/ 2147483647 w 1425"/>
                <a:gd name="T29" fmla="*/ 2147483647 h 1241"/>
                <a:gd name="T30" fmla="*/ 2147483647 w 1425"/>
                <a:gd name="T31" fmla="*/ 2147483647 h 1241"/>
                <a:gd name="T32" fmla="*/ 2147483647 w 1425"/>
                <a:gd name="T33" fmla="*/ 2147483647 h 1241"/>
                <a:gd name="T34" fmla="*/ 2147483647 w 1425"/>
                <a:gd name="T35" fmla="*/ 2147483647 h 1241"/>
                <a:gd name="T36" fmla="*/ 2147483647 w 1425"/>
                <a:gd name="T37" fmla="*/ 2147483647 h 1241"/>
                <a:gd name="T38" fmla="*/ 2147483647 w 1425"/>
                <a:gd name="T39" fmla="*/ 2147483647 h 1241"/>
                <a:gd name="T40" fmla="*/ 2147483647 w 1425"/>
                <a:gd name="T41" fmla="*/ 2147483647 h 1241"/>
                <a:gd name="T42" fmla="*/ 2147483647 w 1425"/>
                <a:gd name="T43" fmla="*/ 2147483647 h 1241"/>
                <a:gd name="T44" fmla="*/ 2147483647 w 1425"/>
                <a:gd name="T45" fmla="*/ 2147483647 h 1241"/>
                <a:gd name="T46" fmla="*/ 2147483647 w 1425"/>
                <a:gd name="T47" fmla="*/ 2147483647 h 1241"/>
                <a:gd name="T48" fmla="*/ 2147483647 w 1425"/>
                <a:gd name="T49" fmla="*/ 2147483647 h 1241"/>
                <a:gd name="T50" fmla="*/ 2147483647 w 1425"/>
                <a:gd name="T51" fmla="*/ 2147483647 h 1241"/>
                <a:gd name="T52" fmla="*/ 2147483647 w 1425"/>
                <a:gd name="T53" fmla="*/ 2147483647 h 1241"/>
                <a:gd name="T54" fmla="*/ 2147483647 w 1425"/>
                <a:gd name="T55" fmla="*/ 2147483647 h 1241"/>
                <a:gd name="T56" fmla="*/ 2147483647 w 1425"/>
                <a:gd name="T57" fmla="*/ 2147483647 h 1241"/>
                <a:gd name="T58" fmla="*/ 2147483647 w 1425"/>
                <a:gd name="T59" fmla="*/ 2147483647 h 1241"/>
                <a:gd name="T60" fmla="*/ 2147483647 w 1425"/>
                <a:gd name="T61" fmla="*/ 2147483647 h 1241"/>
                <a:gd name="T62" fmla="*/ 2147483647 w 1425"/>
                <a:gd name="T63" fmla="*/ 2147483647 h 1241"/>
                <a:gd name="T64" fmla="*/ 2147483647 w 1425"/>
                <a:gd name="T65" fmla="*/ 2147483647 h 1241"/>
                <a:gd name="T66" fmla="*/ 2147483647 w 1425"/>
                <a:gd name="T67" fmla="*/ 2147483647 h 1241"/>
                <a:gd name="T68" fmla="*/ 2147483647 w 1425"/>
                <a:gd name="T69" fmla="*/ 2147483647 h 1241"/>
                <a:gd name="T70" fmla="*/ 2147483647 w 1425"/>
                <a:gd name="T71" fmla="*/ 2147483647 h 1241"/>
                <a:gd name="T72" fmla="*/ 2147483647 w 1425"/>
                <a:gd name="T73" fmla="*/ 0 h 1241"/>
                <a:gd name="T74" fmla="*/ 2147483647 w 1425"/>
                <a:gd name="T75" fmla="*/ 2147483647 h 1241"/>
                <a:gd name="T76" fmla="*/ 2147483647 w 1425"/>
                <a:gd name="T77" fmla="*/ 2147483647 h 1241"/>
                <a:gd name="T78" fmla="*/ 2147483647 w 1425"/>
                <a:gd name="T79" fmla="*/ 2147483647 h 1241"/>
                <a:gd name="T80" fmla="*/ 2147483647 w 1425"/>
                <a:gd name="T81" fmla="*/ 2147483647 h 1241"/>
                <a:gd name="T82" fmla="*/ 2147483647 w 1425"/>
                <a:gd name="T83" fmla="*/ 2147483647 h 1241"/>
                <a:gd name="T84" fmla="*/ 2147483647 w 1425"/>
                <a:gd name="T85" fmla="*/ 2147483647 h 1241"/>
                <a:gd name="T86" fmla="*/ 2147483647 w 1425"/>
                <a:gd name="T87" fmla="*/ 2147483647 h 1241"/>
                <a:gd name="T88" fmla="*/ 2147483647 w 1425"/>
                <a:gd name="T89" fmla="*/ 2147483647 h 1241"/>
                <a:gd name="T90" fmla="*/ 2147483647 w 1425"/>
                <a:gd name="T91" fmla="*/ 2147483647 h 1241"/>
                <a:gd name="T92" fmla="*/ 2147483647 w 1425"/>
                <a:gd name="T93" fmla="*/ 2147483647 h 1241"/>
                <a:gd name="T94" fmla="*/ 2147483647 w 1425"/>
                <a:gd name="T95" fmla="*/ 2147483647 h 1241"/>
                <a:gd name="T96" fmla="*/ 2147483647 w 1425"/>
                <a:gd name="T97" fmla="*/ 2147483647 h 1241"/>
                <a:gd name="T98" fmla="*/ 2147483647 w 1425"/>
                <a:gd name="T99" fmla="*/ 2147483647 h 1241"/>
                <a:gd name="T100" fmla="*/ 2147483647 w 1425"/>
                <a:gd name="T101" fmla="*/ 2147483647 h 1241"/>
                <a:gd name="T102" fmla="*/ 2147483647 w 1425"/>
                <a:gd name="T103" fmla="*/ 2147483647 h 1241"/>
                <a:gd name="T104" fmla="*/ 2147483647 w 1425"/>
                <a:gd name="T105" fmla="*/ 2147483647 h 1241"/>
                <a:gd name="T106" fmla="*/ 2147483647 w 1425"/>
                <a:gd name="T107" fmla="*/ 2147483647 h 1241"/>
                <a:gd name="T108" fmla="*/ 2147483647 w 1425"/>
                <a:gd name="T109" fmla="*/ 2147483647 h 1241"/>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1425"/>
                <a:gd name="T166" fmla="*/ 0 h 1241"/>
                <a:gd name="T167" fmla="*/ 1425 w 1425"/>
                <a:gd name="T168" fmla="*/ 1241 h 1241"/>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1425" h="1241">
                  <a:moveTo>
                    <a:pt x="0" y="784"/>
                  </a:moveTo>
                  <a:lnTo>
                    <a:pt x="16" y="848"/>
                  </a:lnTo>
                  <a:lnTo>
                    <a:pt x="16" y="896"/>
                  </a:lnTo>
                  <a:lnTo>
                    <a:pt x="40" y="928"/>
                  </a:lnTo>
                  <a:lnTo>
                    <a:pt x="48" y="968"/>
                  </a:lnTo>
                  <a:lnTo>
                    <a:pt x="64" y="968"/>
                  </a:lnTo>
                  <a:lnTo>
                    <a:pt x="64" y="944"/>
                  </a:lnTo>
                  <a:lnTo>
                    <a:pt x="136" y="952"/>
                  </a:lnTo>
                  <a:lnTo>
                    <a:pt x="136" y="976"/>
                  </a:lnTo>
                  <a:lnTo>
                    <a:pt x="136" y="992"/>
                  </a:lnTo>
                  <a:lnTo>
                    <a:pt x="112" y="1016"/>
                  </a:lnTo>
                  <a:lnTo>
                    <a:pt x="112" y="1032"/>
                  </a:lnTo>
                  <a:lnTo>
                    <a:pt x="160" y="1080"/>
                  </a:lnTo>
                  <a:lnTo>
                    <a:pt x="160" y="1104"/>
                  </a:lnTo>
                  <a:lnTo>
                    <a:pt x="216" y="1128"/>
                  </a:lnTo>
                  <a:lnTo>
                    <a:pt x="224" y="1120"/>
                  </a:lnTo>
                  <a:lnTo>
                    <a:pt x="216" y="1088"/>
                  </a:lnTo>
                  <a:lnTo>
                    <a:pt x="256" y="1096"/>
                  </a:lnTo>
                  <a:lnTo>
                    <a:pt x="264" y="1096"/>
                  </a:lnTo>
                  <a:lnTo>
                    <a:pt x="336" y="1088"/>
                  </a:lnTo>
                  <a:lnTo>
                    <a:pt x="352" y="1104"/>
                  </a:lnTo>
                  <a:lnTo>
                    <a:pt x="312" y="1144"/>
                  </a:lnTo>
                  <a:lnTo>
                    <a:pt x="296" y="1192"/>
                  </a:lnTo>
                  <a:lnTo>
                    <a:pt x="328" y="1240"/>
                  </a:lnTo>
                  <a:lnTo>
                    <a:pt x="376" y="1232"/>
                  </a:lnTo>
                  <a:lnTo>
                    <a:pt x="400" y="1208"/>
                  </a:lnTo>
                  <a:lnTo>
                    <a:pt x="424" y="1200"/>
                  </a:lnTo>
                  <a:lnTo>
                    <a:pt x="432" y="1136"/>
                  </a:lnTo>
                  <a:lnTo>
                    <a:pt x="488" y="1088"/>
                  </a:lnTo>
                  <a:lnTo>
                    <a:pt x="496" y="1112"/>
                  </a:lnTo>
                  <a:lnTo>
                    <a:pt x="480" y="1176"/>
                  </a:lnTo>
                  <a:lnTo>
                    <a:pt x="520" y="1192"/>
                  </a:lnTo>
                  <a:lnTo>
                    <a:pt x="560" y="1224"/>
                  </a:lnTo>
                  <a:lnTo>
                    <a:pt x="576" y="1224"/>
                  </a:lnTo>
                  <a:lnTo>
                    <a:pt x="592" y="1224"/>
                  </a:lnTo>
                  <a:lnTo>
                    <a:pt x="600" y="1200"/>
                  </a:lnTo>
                  <a:lnTo>
                    <a:pt x="616" y="1200"/>
                  </a:lnTo>
                  <a:lnTo>
                    <a:pt x="608" y="1168"/>
                  </a:lnTo>
                  <a:lnTo>
                    <a:pt x="664" y="1112"/>
                  </a:lnTo>
                  <a:lnTo>
                    <a:pt x="664" y="1096"/>
                  </a:lnTo>
                  <a:lnTo>
                    <a:pt x="696" y="1096"/>
                  </a:lnTo>
                  <a:lnTo>
                    <a:pt x="704" y="1096"/>
                  </a:lnTo>
                  <a:lnTo>
                    <a:pt x="712" y="1080"/>
                  </a:lnTo>
                  <a:lnTo>
                    <a:pt x="720" y="1080"/>
                  </a:lnTo>
                  <a:lnTo>
                    <a:pt x="736" y="1096"/>
                  </a:lnTo>
                  <a:lnTo>
                    <a:pt x="736" y="1072"/>
                  </a:lnTo>
                  <a:lnTo>
                    <a:pt x="760" y="1080"/>
                  </a:lnTo>
                  <a:lnTo>
                    <a:pt x="800" y="1024"/>
                  </a:lnTo>
                  <a:lnTo>
                    <a:pt x="832" y="1016"/>
                  </a:lnTo>
                  <a:lnTo>
                    <a:pt x="848" y="1000"/>
                  </a:lnTo>
                  <a:lnTo>
                    <a:pt x="864" y="1008"/>
                  </a:lnTo>
                  <a:lnTo>
                    <a:pt x="896" y="1000"/>
                  </a:lnTo>
                  <a:lnTo>
                    <a:pt x="872" y="928"/>
                  </a:lnTo>
                  <a:lnTo>
                    <a:pt x="896" y="920"/>
                  </a:lnTo>
                  <a:lnTo>
                    <a:pt x="896" y="888"/>
                  </a:lnTo>
                  <a:lnTo>
                    <a:pt x="928" y="872"/>
                  </a:lnTo>
                  <a:lnTo>
                    <a:pt x="944" y="912"/>
                  </a:lnTo>
                  <a:lnTo>
                    <a:pt x="984" y="888"/>
                  </a:lnTo>
                  <a:lnTo>
                    <a:pt x="1000" y="896"/>
                  </a:lnTo>
                  <a:lnTo>
                    <a:pt x="1008" y="872"/>
                  </a:lnTo>
                  <a:lnTo>
                    <a:pt x="1040" y="880"/>
                  </a:lnTo>
                  <a:lnTo>
                    <a:pt x="1040" y="840"/>
                  </a:lnTo>
                  <a:lnTo>
                    <a:pt x="1088" y="824"/>
                  </a:lnTo>
                  <a:lnTo>
                    <a:pt x="1112" y="864"/>
                  </a:lnTo>
                  <a:lnTo>
                    <a:pt x="1112" y="904"/>
                  </a:lnTo>
                  <a:lnTo>
                    <a:pt x="1128" y="920"/>
                  </a:lnTo>
                  <a:lnTo>
                    <a:pt x="1160" y="912"/>
                  </a:lnTo>
                  <a:lnTo>
                    <a:pt x="1176" y="912"/>
                  </a:lnTo>
                  <a:lnTo>
                    <a:pt x="1176" y="888"/>
                  </a:lnTo>
                  <a:lnTo>
                    <a:pt x="1176" y="864"/>
                  </a:lnTo>
                  <a:lnTo>
                    <a:pt x="1160" y="832"/>
                  </a:lnTo>
                  <a:lnTo>
                    <a:pt x="1176" y="840"/>
                  </a:lnTo>
                  <a:lnTo>
                    <a:pt x="1200" y="872"/>
                  </a:lnTo>
                  <a:lnTo>
                    <a:pt x="1328" y="776"/>
                  </a:lnTo>
                  <a:lnTo>
                    <a:pt x="1352" y="784"/>
                  </a:lnTo>
                  <a:lnTo>
                    <a:pt x="1392" y="752"/>
                  </a:lnTo>
                  <a:lnTo>
                    <a:pt x="1392" y="728"/>
                  </a:lnTo>
                  <a:lnTo>
                    <a:pt x="1376" y="728"/>
                  </a:lnTo>
                  <a:lnTo>
                    <a:pt x="1376" y="688"/>
                  </a:lnTo>
                  <a:lnTo>
                    <a:pt x="1352" y="640"/>
                  </a:lnTo>
                  <a:lnTo>
                    <a:pt x="1312" y="672"/>
                  </a:lnTo>
                  <a:lnTo>
                    <a:pt x="1288" y="616"/>
                  </a:lnTo>
                  <a:lnTo>
                    <a:pt x="1296" y="592"/>
                  </a:lnTo>
                  <a:lnTo>
                    <a:pt x="1264" y="560"/>
                  </a:lnTo>
                  <a:lnTo>
                    <a:pt x="1272" y="536"/>
                  </a:lnTo>
                  <a:lnTo>
                    <a:pt x="1312" y="560"/>
                  </a:lnTo>
                  <a:lnTo>
                    <a:pt x="1336" y="560"/>
                  </a:lnTo>
                  <a:lnTo>
                    <a:pt x="1328" y="512"/>
                  </a:lnTo>
                  <a:lnTo>
                    <a:pt x="1328" y="488"/>
                  </a:lnTo>
                  <a:lnTo>
                    <a:pt x="1352" y="472"/>
                  </a:lnTo>
                  <a:lnTo>
                    <a:pt x="1352" y="456"/>
                  </a:lnTo>
                  <a:lnTo>
                    <a:pt x="1320" y="472"/>
                  </a:lnTo>
                  <a:lnTo>
                    <a:pt x="1296" y="432"/>
                  </a:lnTo>
                  <a:lnTo>
                    <a:pt x="1368" y="336"/>
                  </a:lnTo>
                  <a:lnTo>
                    <a:pt x="1384" y="360"/>
                  </a:lnTo>
                  <a:lnTo>
                    <a:pt x="1392" y="296"/>
                  </a:lnTo>
                  <a:lnTo>
                    <a:pt x="1408" y="272"/>
                  </a:lnTo>
                  <a:lnTo>
                    <a:pt x="1400" y="216"/>
                  </a:lnTo>
                  <a:lnTo>
                    <a:pt x="1424" y="128"/>
                  </a:lnTo>
                  <a:lnTo>
                    <a:pt x="1384" y="88"/>
                  </a:lnTo>
                  <a:lnTo>
                    <a:pt x="1360" y="120"/>
                  </a:lnTo>
                  <a:lnTo>
                    <a:pt x="1344" y="128"/>
                  </a:lnTo>
                  <a:lnTo>
                    <a:pt x="1296" y="144"/>
                  </a:lnTo>
                  <a:lnTo>
                    <a:pt x="1280" y="120"/>
                  </a:lnTo>
                  <a:lnTo>
                    <a:pt x="1264" y="72"/>
                  </a:lnTo>
                  <a:lnTo>
                    <a:pt x="1240" y="56"/>
                  </a:lnTo>
                  <a:lnTo>
                    <a:pt x="1224" y="72"/>
                  </a:lnTo>
                  <a:lnTo>
                    <a:pt x="1192" y="64"/>
                  </a:lnTo>
                  <a:lnTo>
                    <a:pt x="1208" y="32"/>
                  </a:lnTo>
                  <a:lnTo>
                    <a:pt x="1200" y="0"/>
                  </a:lnTo>
                  <a:lnTo>
                    <a:pt x="1168" y="0"/>
                  </a:lnTo>
                  <a:lnTo>
                    <a:pt x="1128" y="40"/>
                  </a:lnTo>
                  <a:lnTo>
                    <a:pt x="1128" y="56"/>
                  </a:lnTo>
                  <a:lnTo>
                    <a:pt x="1160" y="64"/>
                  </a:lnTo>
                  <a:lnTo>
                    <a:pt x="1168" y="88"/>
                  </a:lnTo>
                  <a:lnTo>
                    <a:pt x="1136" y="136"/>
                  </a:lnTo>
                  <a:lnTo>
                    <a:pt x="1128" y="168"/>
                  </a:lnTo>
                  <a:lnTo>
                    <a:pt x="1112" y="200"/>
                  </a:lnTo>
                  <a:lnTo>
                    <a:pt x="1112" y="232"/>
                  </a:lnTo>
                  <a:lnTo>
                    <a:pt x="1120" y="240"/>
                  </a:lnTo>
                  <a:lnTo>
                    <a:pt x="1056" y="288"/>
                  </a:lnTo>
                  <a:lnTo>
                    <a:pt x="1016" y="280"/>
                  </a:lnTo>
                  <a:lnTo>
                    <a:pt x="992" y="280"/>
                  </a:lnTo>
                  <a:lnTo>
                    <a:pt x="944" y="416"/>
                  </a:lnTo>
                  <a:lnTo>
                    <a:pt x="960" y="432"/>
                  </a:lnTo>
                  <a:lnTo>
                    <a:pt x="992" y="432"/>
                  </a:lnTo>
                  <a:lnTo>
                    <a:pt x="1032" y="432"/>
                  </a:lnTo>
                  <a:lnTo>
                    <a:pt x="1040" y="440"/>
                  </a:lnTo>
                  <a:lnTo>
                    <a:pt x="1056" y="416"/>
                  </a:lnTo>
                  <a:lnTo>
                    <a:pt x="1080" y="408"/>
                  </a:lnTo>
                  <a:lnTo>
                    <a:pt x="1104" y="416"/>
                  </a:lnTo>
                  <a:lnTo>
                    <a:pt x="1136" y="448"/>
                  </a:lnTo>
                  <a:lnTo>
                    <a:pt x="1160" y="480"/>
                  </a:lnTo>
                  <a:lnTo>
                    <a:pt x="1160" y="512"/>
                  </a:lnTo>
                  <a:lnTo>
                    <a:pt x="1136" y="504"/>
                  </a:lnTo>
                  <a:lnTo>
                    <a:pt x="1088" y="520"/>
                  </a:lnTo>
                  <a:lnTo>
                    <a:pt x="1048" y="520"/>
                  </a:lnTo>
                  <a:lnTo>
                    <a:pt x="1040" y="536"/>
                  </a:lnTo>
                  <a:lnTo>
                    <a:pt x="1016" y="536"/>
                  </a:lnTo>
                  <a:lnTo>
                    <a:pt x="992" y="560"/>
                  </a:lnTo>
                  <a:lnTo>
                    <a:pt x="992" y="592"/>
                  </a:lnTo>
                  <a:lnTo>
                    <a:pt x="968" y="608"/>
                  </a:lnTo>
                  <a:lnTo>
                    <a:pt x="912" y="616"/>
                  </a:lnTo>
                  <a:lnTo>
                    <a:pt x="864" y="664"/>
                  </a:lnTo>
                  <a:lnTo>
                    <a:pt x="800" y="664"/>
                  </a:lnTo>
                  <a:lnTo>
                    <a:pt x="784" y="648"/>
                  </a:lnTo>
                  <a:lnTo>
                    <a:pt x="760" y="648"/>
                  </a:lnTo>
                  <a:lnTo>
                    <a:pt x="752" y="680"/>
                  </a:lnTo>
                  <a:lnTo>
                    <a:pt x="728" y="704"/>
                  </a:lnTo>
                  <a:lnTo>
                    <a:pt x="768" y="752"/>
                  </a:lnTo>
                  <a:lnTo>
                    <a:pt x="720" y="784"/>
                  </a:lnTo>
                  <a:lnTo>
                    <a:pt x="696" y="824"/>
                  </a:lnTo>
                  <a:lnTo>
                    <a:pt x="640" y="848"/>
                  </a:lnTo>
                  <a:lnTo>
                    <a:pt x="560" y="856"/>
                  </a:lnTo>
                  <a:lnTo>
                    <a:pt x="496" y="864"/>
                  </a:lnTo>
                  <a:lnTo>
                    <a:pt x="456" y="880"/>
                  </a:lnTo>
                  <a:lnTo>
                    <a:pt x="408" y="912"/>
                  </a:lnTo>
                  <a:lnTo>
                    <a:pt x="384" y="912"/>
                  </a:lnTo>
                  <a:lnTo>
                    <a:pt x="352" y="888"/>
                  </a:lnTo>
                  <a:lnTo>
                    <a:pt x="312" y="888"/>
                  </a:lnTo>
                  <a:lnTo>
                    <a:pt x="280" y="864"/>
                  </a:lnTo>
                  <a:lnTo>
                    <a:pt x="248" y="864"/>
                  </a:lnTo>
                  <a:lnTo>
                    <a:pt x="224" y="824"/>
                  </a:lnTo>
                  <a:lnTo>
                    <a:pt x="160" y="816"/>
                  </a:lnTo>
                  <a:lnTo>
                    <a:pt x="96" y="816"/>
                  </a:lnTo>
                  <a:lnTo>
                    <a:pt x="64" y="792"/>
                  </a:lnTo>
                  <a:lnTo>
                    <a:pt x="0" y="784"/>
                  </a:lnTo>
                </a:path>
              </a:pathLst>
            </a:custGeom>
            <a:solidFill>
              <a:srgbClr val="FFFFFF">
                <a:alpha val="69019"/>
              </a:srgbClr>
            </a:solidFill>
            <a:ln w="3175" cap="rnd" cmpd="sng">
              <a:solidFill>
                <a:schemeClr val="tx1"/>
              </a:solidFill>
              <a:prstDash val="sysDash"/>
              <a:miter lim="800000"/>
            </a:ln>
          </p:spPr>
          <p:txBody>
            <a:bodyPr/>
            <a:lstStyle/>
            <a:p>
              <a:endParaRPr lang="zh-CN" altLang="en-US"/>
            </a:p>
          </p:txBody>
        </p:sp>
        <p:sp>
          <p:nvSpPr>
            <p:cNvPr id="16427" name="Freeform 36"/>
            <p:cNvSpPr>
              <a:spLocks noChangeArrowheads="1"/>
            </p:cNvSpPr>
            <p:nvPr/>
          </p:nvSpPr>
          <p:spPr bwMode="auto">
            <a:xfrm>
              <a:off x="0" y="423862"/>
              <a:ext cx="2427287" cy="1816100"/>
            </a:xfrm>
            <a:custGeom>
              <a:avLst/>
              <a:gdLst>
                <a:gd name="T0" fmla="*/ 2147483647 w 1273"/>
                <a:gd name="T1" fmla="*/ 2147483647 h 1033"/>
                <a:gd name="T2" fmla="*/ 2147483647 w 1273"/>
                <a:gd name="T3" fmla="*/ 2147483647 h 1033"/>
                <a:gd name="T4" fmla="*/ 2147483647 w 1273"/>
                <a:gd name="T5" fmla="*/ 2147483647 h 1033"/>
                <a:gd name="T6" fmla="*/ 2147483647 w 1273"/>
                <a:gd name="T7" fmla="*/ 2147483647 h 1033"/>
                <a:gd name="T8" fmla="*/ 2147483647 w 1273"/>
                <a:gd name="T9" fmla="*/ 2147483647 h 1033"/>
                <a:gd name="T10" fmla="*/ 2147483647 w 1273"/>
                <a:gd name="T11" fmla="*/ 2147483647 h 1033"/>
                <a:gd name="T12" fmla="*/ 2147483647 w 1273"/>
                <a:gd name="T13" fmla="*/ 2147483647 h 1033"/>
                <a:gd name="T14" fmla="*/ 2147483647 w 1273"/>
                <a:gd name="T15" fmla="*/ 2147483647 h 1033"/>
                <a:gd name="T16" fmla="*/ 2147483647 w 1273"/>
                <a:gd name="T17" fmla="*/ 2147483647 h 1033"/>
                <a:gd name="T18" fmla="*/ 2147483647 w 1273"/>
                <a:gd name="T19" fmla="*/ 2147483647 h 1033"/>
                <a:gd name="T20" fmla="*/ 2147483647 w 1273"/>
                <a:gd name="T21" fmla="*/ 2147483647 h 1033"/>
                <a:gd name="T22" fmla="*/ 2147483647 w 1273"/>
                <a:gd name="T23" fmla="*/ 2147483647 h 1033"/>
                <a:gd name="T24" fmla="*/ 2147483647 w 1273"/>
                <a:gd name="T25" fmla="*/ 2147483647 h 1033"/>
                <a:gd name="T26" fmla="*/ 2147483647 w 1273"/>
                <a:gd name="T27" fmla="*/ 2147483647 h 1033"/>
                <a:gd name="T28" fmla="*/ 2147483647 w 1273"/>
                <a:gd name="T29" fmla="*/ 2147483647 h 1033"/>
                <a:gd name="T30" fmla="*/ 2147483647 w 1273"/>
                <a:gd name="T31" fmla="*/ 2147483647 h 1033"/>
                <a:gd name="T32" fmla="*/ 2147483647 w 1273"/>
                <a:gd name="T33" fmla="*/ 2147483647 h 1033"/>
                <a:gd name="T34" fmla="*/ 2147483647 w 1273"/>
                <a:gd name="T35" fmla="*/ 2147483647 h 1033"/>
                <a:gd name="T36" fmla="*/ 2147483647 w 1273"/>
                <a:gd name="T37" fmla="*/ 2147483647 h 1033"/>
                <a:gd name="T38" fmla="*/ 2147483647 w 1273"/>
                <a:gd name="T39" fmla="*/ 2147483647 h 1033"/>
                <a:gd name="T40" fmla="*/ 2147483647 w 1273"/>
                <a:gd name="T41" fmla="*/ 2147483647 h 1033"/>
                <a:gd name="T42" fmla="*/ 2147483647 w 1273"/>
                <a:gd name="T43" fmla="*/ 2147483647 h 1033"/>
                <a:gd name="T44" fmla="*/ 2147483647 w 1273"/>
                <a:gd name="T45" fmla="*/ 2147483647 h 1033"/>
                <a:gd name="T46" fmla="*/ 2147483647 w 1273"/>
                <a:gd name="T47" fmla="*/ 2147483647 h 1033"/>
                <a:gd name="T48" fmla="*/ 2147483647 w 1273"/>
                <a:gd name="T49" fmla="*/ 2147483647 h 1033"/>
                <a:gd name="T50" fmla="*/ 0 w 1273"/>
                <a:gd name="T51" fmla="*/ 2147483647 h 1033"/>
                <a:gd name="T52" fmla="*/ 2147483647 w 1273"/>
                <a:gd name="T53" fmla="*/ 2147483647 h 1033"/>
                <a:gd name="T54" fmla="*/ 2147483647 w 1273"/>
                <a:gd name="T55" fmla="*/ 2147483647 h 1033"/>
                <a:gd name="T56" fmla="*/ 2147483647 w 1273"/>
                <a:gd name="T57" fmla="*/ 2147483647 h 1033"/>
                <a:gd name="T58" fmla="*/ 0 w 1273"/>
                <a:gd name="T59" fmla="*/ 2147483647 h 1033"/>
                <a:gd name="T60" fmla="*/ 2147483647 w 1273"/>
                <a:gd name="T61" fmla="*/ 2147483647 h 1033"/>
                <a:gd name="T62" fmla="*/ 2147483647 w 1273"/>
                <a:gd name="T63" fmla="*/ 2147483647 h 1033"/>
                <a:gd name="T64" fmla="*/ 2147483647 w 1273"/>
                <a:gd name="T65" fmla="*/ 2147483647 h 1033"/>
                <a:gd name="T66" fmla="*/ 2147483647 w 1273"/>
                <a:gd name="T67" fmla="*/ 2147483647 h 1033"/>
                <a:gd name="T68" fmla="*/ 2147483647 w 1273"/>
                <a:gd name="T69" fmla="*/ 2147483647 h 1033"/>
                <a:gd name="T70" fmla="*/ 2147483647 w 1273"/>
                <a:gd name="T71" fmla="*/ 2147483647 h 1033"/>
                <a:gd name="T72" fmla="*/ 2147483647 w 1273"/>
                <a:gd name="T73" fmla="*/ 2147483647 h 1033"/>
                <a:gd name="T74" fmla="*/ 2147483647 w 1273"/>
                <a:gd name="T75" fmla="*/ 2147483647 h 1033"/>
                <a:gd name="T76" fmla="*/ 2147483647 w 1273"/>
                <a:gd name="T77" fmla="*/ 2147483647 h 1033"/>
                <a:gd name="T78" fmla="*/ 2147483647 w 1273"/>
                <a:gd name="T79" fmla="*/ 2147483647 h 1033"/>
                <a:gd name="T80" fmla="*/ 2147483647 w 1273"/>
                <a:gd name="T81" fmla="*/ 2147483647 h 1033"/>
                <a:gd name="T82" fmla="*/ 2147483647 w 1273"/>
                <a:gd name="T83" fmla="*/ 2147483647 h 1033"/>
                <a:gd name="T84" fmla="*/ 2147483647 w 1273"/>
                <a:gd name="T85" fmla="*/ 2147483647 h 1033"/>
                <a:gd name="T86" fmla="*/ 2147483647 w 1273"/>
                <a:gd name="T87" fmla="*/ 2147483647 h 1033"/>
                <a:gd name="T88" fmla="*/ 2147483647 w 1273"/>
                <a:gd name="T89" fmla="*/ 0 h 1033"/>
                <a:gd name="T90" fmla="*/ 2147483647 w 1273"/>
                <a:gd name="T91" fmla="*/ 2147483647 h 1033"/>
                <a:gd name="T92" fmla="*/ 2147483647 w 1273"/>
                <a:gd name="T93" fmla="*/ 2147483647 h 1033"/>
                <a:gd name="T94" fmla="*/ 2147483647 w 1273"/>
                <a:gd name="T95" fmla="*/ 2147483647 h 1033"/>
                <a:gd name="T96" fmla="*/ 2147483647 w 1273"/>
                <a:gd name="T97" fmla="*/ 2147483647 h 1033"/>
                <a:gd name="T98" fmla="*/ 2147483647 w 1273"/>
                <a:gd name="T99" fmla="*/ 2147483647 h 1033"/>
                <a:gd name="T100" fmla="*/ 2147483647 w 1273"/>
                <a:gd name="T101" fmla="*/ 2147483647 h 1033"/>
                <a:gd name="T102" fmla="*/ 2147483647 w 1273"/>
                <a:gd name="T103" fmla="*/ 2147483647 h 1033"/>
                <a:gd name="T104" fmla="*/ 2147483647 w 1273"/>
                <a:gd name="T105" fmla="*/ 2147483647 h 1033"/>
                <a:gd name="T106" fmla="*/ 2147483647 w 1273"/>
                <a:gd name="T107" fmla="*/ 2147483647 h 1033"/>
                <a:gd name="T108" fmla="*/ 2147483647 w 1273"/>
                <a:gd name="T109" fmla="*/ 2147483647 h 1033"/>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1273"/>
                <a:gd name="T166" fmla="*/ 0 h 1033"/>
                <a:gd name="T167" fmla="*/ 1273 w 1273"/>
                <a:gd name="T168" fmla="*/ 1033 h 1033"/>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1273" h="1033">
                  <a:moveTo>
                    <a:pt x="1272" y="568"/>
                  </a:moveTo>
                  <a:lnTo>
                    <a:pt x="1256" y="576"/>
                  </a:lnTo>
                  <a:lnTo>
                    <a:pt x="1256" y="600"/>
                  </a:lnTo>
                  <a:lnTo>
                    <a:pt x="1240" y="632"/>
                  </a:lnTo>
                  <a:lnTo>
                    <a:pt x="1208" y="632"/>
                  </a:lnTo>
                  <a:lnTo>
                    <a:pt x="1176" y="632"/>
                  </a:lnTo>
                  <a:lnTo>
                    <a:pt x="1176" y="648"/>
                  </a:lnTo>
                  <a:lnTo>
                    <a:pt x="1152" y="664"/>
                  </a:lnTo>
                  <a:lnTo>
                    <a:pt x="1112" y="680"/>
                  </a:lnTo>
                  <a:lnTo>
                    <a:pt x="1080" y="720"/>
                  </a:lnTo>
                  <a:lnTo>
                    <a:pt x="1064" y="712"/>
                  </a:lnTo>
                  <a:lnTo>
                    <a:pt x="1048" y="728"/>
                  </a:lnTo>
                  <a:lnTo>
                    <a:pt x="1040" y="816"/>
                  </a:lnTo>
                  <a:lnTo>
                    <a:pt x="936" y="824"/>
                  </a:lnTo>
                  <a:lnTo>
                    <a:pt x="888" y="840"/>
                  </a:lnTo>
                  <a:lnTo>
                    <a:pt x="880" y="880"/>
                  </a:lnTo>
                  <a:lnTo>
                    <a:pt x="920" y="928"/>
                  </a:lnTo>
                  <a:lnTo>
                    <a:pt x="920" y="944"/>
                  </a:lnTo>
                  <a:lnTo>
                    <a:pt x="888" y="968"/>
                  </a:lnTo>
                  <a:lnTo>
                    <a:pt x="888" y="992"/>
                  </a:lnTo>
                  <a:lnTo>
                    <a:pt x="896" y="1000"/>
                  </a:lnTo>
                  <a:lnTo>
                    <a:pt x="896" y="1032"/>
                  </a:lnTo>
                  <a:lnTo>
                    <a:pt x="840" y="1008"/>
                  </a:lnTo>
                  <a:lnTo>
                    <a:pt x="840" y="1016"/>
                  </a:lnTo>
                  <a:lnTo>
                    <a:pt x="816" y="1016"/>
                  </a:lnTo>
                  <a:lnTo>
                    <a:pt x="808" y="1000"/>
                  </a:lnTo>
                  <a:lnTo>
                    <a:pt x="760" y="976"/>
                  </a:lnTo>
                  <a:lnTo>
                    <a:pt x="736" y="960"/>
                  </a:lnTo>
                  <a:lnTo>
                    <a:pt x="624" y="968"/>
                  </a:lnTo>
                  <a:lnTo>
                    <a:pt x="600" y="984"/>
                  </a:lnTo>
                  <a:lnTo>
                    <a:pt x="528" y="984"/>
                  </a:lnTo>
                  <a:lnTo>
                    <a:pt x="512" y="992"/>
                  </a:lnTo>
                  <a:lnTo>
                    <a:pt x="440" y="984"/>
                  </a:lnTo>
                  <a:lnTo>
                    <a:pt x="432" y="952"/>
                  </a:lnTo>
                  <a:lnTo>
                    <a:pt x="384" y="944"/>
                  </a:lnTo>
                  <a:lnTo>
                    <a:pt x="368" y="960"/>
                  </a:lnTo>
                  <a:lnTo>
                    <a:pt x="296" y="928"/>
                  </a:lnTo>
                  <a:lnTo>
                    <a:pt x="272" y="928"/>
                  </a:lnTo>
                  <a:lnTo>
                    <a:pt x="248" y="968"/>
                  </a:lnTo>
                  <a:lnTo>
                    <a:pt x="216" y="984"/>
                  </a:lnTo>
                  <a:lnTo>
                    <a:pt x="176" y="976"/>
                  </a:lnTo>
                  <a:lnTo>
                    <a:pt x="152" y="944"/>
                  </a:lnTo>
                  <a:lnTo>
                    <a:pt x="152" y="872"/>
                  </a:lnTo>
                  <a:lnTo>
                    <a:pt x="104" y="864"/>
                  </a:lnTo>
                  <a:lnTo>
                    <a:pt x="72" y="816"/>
                  </a:lnTo>
                  <a:lnTo>
                    <a:pt x="56" y="800"/>
                  </a:lnTo>
                  <a:lnTo>
                    <a:pt x="48" y="784"/>
                  </a:lnTo>
                  <a:lnTo>
                    <a:pt x="64" y="776"/>
                  </a:lnTo>
                  <a:lnTo>
                    <a:pt x="64" y="752"/>
                  </a:lnTo>
                  <a:lnTo>
                    <a:pt x="40" y="712"/>
                  </a:lnTo>
                  <a:lnTo>
                    <a:pt x="16" y="704"/>
                  </a:lnTo>
                  <a:lnTo>
                    <a:pt x="0" y="688"/>
                  </a:lnTo>
                  <a:lnTo>
                    <a:pt x="16" y="680"/>
                  </a:lnTo>
                  <a:lnTo>
                    <a:pt x="32" y="688"/>
                  </a:lnTo>
                  <a:lnTo>
                    <a:pt x="40" y="672"/>
                  </a:lnTo>
                  <a:lnTo>
                    <a:pt x="32" y="616"/>
                  </a:lnTo>
                  <a:lnTo>
                    <a:pt x="48" y="592"/>
                  </a:lnTo>
                  <a:lnTo>
                    <a:pt x="24" y="568"/>
                  </a:lnTo>
                  <a:lnTo>
                    <a:pt x="0" y="568"/>
                  </a:lnTo>
                  <a:lnTo>
                    <a:pt x="0" y="520"/>
                  </a:lnTo>
                  <a:lnTo>
                    <a:pt x="48" y="464"/>
                  </a:lnTo>
                  <a:lnTo>
                    <a:pt x="88" y="464"/>
                  </a:lnTo>
                  <a:lnTo>
                    <a:pt x="112" y="448"/>
                  </a:lnTo>
                  <a:lnTo>
                    <a:pt x="136" y="456"/>
                  </a:lnTo>
                  <a:lnTo>
                    <a:pt x="144" y="448"/>
                  </a:lnTo>
                  <a:lnTo>
                    <a:pt x="152" y="480"/>
                  </a:lnTo>
                  <a:lnTo>
                    <a:pt x="168" y="472"/>
                  </a:lnTo>
                  <a:lnTo>
                    <a:pt x="200" y="480"/>
                  </a:lnTo>
                  <a:lnTo>
                    <a:pt x="208" y="456"/>
                  </a:lnTo>
                  <a:lnTo>
                    <a:pt x="304" y="456"/>
                  </a:lnTo>
                  <a:lnTo>
                    <a:pt x="320" y="432"/>
                  </a:lnTo>
                  <a:lnTo>
                    <a:pt x="416" y="424"/>
                  </a:lnTo>
                  <a:lnTo>
                    <a:pt x="424" y="408"/>
                  </a:lnTo>
                  <a:lnTo>
                    <a:pt x="424" y="376"/>
                  </a:lnTo>
                  <a:lnTo>
                    <a:pt x="464" y="352"/>
                  </a:lnTo>
                  <a:lnTo>
                    <a:pt x="472" y="232"/>
                  </a:lnTo>
                  <a:lnTo>
                    <a:pt x="456" y="224"/>
                  </a:lnTo>
                  <a:lnTo>
                    <a:pt x="456" y="200"/>
                  </a:lnTo>
                  <a:lnTo>
                    <a:pt x="576" y="208"/>
                  </a:lnTo>
                  <a:lnTo>
                    <a:pt x="592" y="224"/>
                  </a:lnTo>
                  <a:lnTo>
                    <a:pt x="608" y="176"/>
                  </a:lnTo>
                  <a:lnTo>
                    <a:pt x="664" y="96"/>
                  </a:lnTo>
                  <a:lnTo>
                    <a:pt x="744" y="136"/>
                  </a:lnTo>
                  <a:lnTo>
                    <a:pt x="784" y="128"/>
                  </a:lnTo>
                  <a:lnTo>
                    <a:pt x="792" y="104"/>
                  </a:lnTo>
                  <a:lnTo>
                    <a:pt x="784" y="80"/>
                  </a:lnTo>
                  <a:lnTo>
                    <a:pt x="816" y="48"/>
                  </a:lnTo>
                  <a:lnTo>
                    <a:pt x="840" y="40"/>
                  </a:lnTo>
                  <a:lnTo>
                    <a:pt x="872" y="24"/>
                  </a:lnTo>
                  <a:lnTo>
                    <a:pt x="880" y="0"/>
                  </a:lnTo>
                  <a:lnTo>
                    <a:pt x="928" y="8"/>
                  </a:lnTo>
                  <a:lnTo>
                    <a:pt x="928" y="16"/>
                  </a:lnTo>
                  <a:lnTo>
                    <a:pt x="912" y="32"/>
                  </a:lnTo>
                  <a:lnTo>
                    <a:pt x="928" y="48"/>
                  </a:lnTo>
                  <a:lnTo>
                    <a:pt x="936" y="72"/>
                  </a:lnTo>
                  <a:lnTo>
                    <a:pt x="960" y="112"/>
                  </a:lnTo>
                  <a:lnTo>
                    <a:pt x="984" y="120"/>
                  </a:lnTo>
                  <a:lnTo>
                    <a:pt x="1024" y="144"/>
                  </a:lnTo>
                  <a:lnTo>
                    <a:pt x="1024" y="200"/>
                  </a:lnTo>
                  <a:lnTo>
                    <a:pt x="1040" y="248"/>
                  </a:lnTo>
                  <a:lnTo>
                    <a:pt x="1008" y="304"/>
                  </a:lnTo>
                  <a:lnTo>
                    <a:pt x="1016" y="336"/>
                  </a:lnTo>
                  <a:lnTo>
                    <a:pt x="1048" y="360"/>
                  </a:lnTo>
                  <a:lnTo>
                    <a:pt x="1112" y="368"/>
                  </a:lnTo>
                  <a:lnTo>
                    <a:pt x="1160" y="392"/>
                  </a:lnTo>
                  <a:lnTo>
                    <a:pt x="1208" y="440"/>
                  </a:lnTo>
                  <a:lnTo>
                    <a:pt x="1232" y="440"/>
                  </a:lnTo>
                  <a:lnTo>
                    <a:pt x="1232" y="480"/>
                  </a:lnTo>
                  <a:lnTo>
                    <a:pt x="1248" y="520"/>
                  </a:lnTo>
                  <a:lnTo>
                    <a:pt x="1272" y="568"/>
                  </a:lnTo>
                </a:path>
              </a:pathLst>
            </a:custGeom>
            <a:solidFill>
              <a:srgbClr val="FFFFFF">
                <a:alpha val="69019"/>
              </a:srgbClr>
            </a:solidFill>
            <a:ln w="3175" cap="rnd" cmpd="sng">
              <a:solidFill>
                <a:schemeClr val="tx1"/>
              </a:solidFill>
              <a:prstDash val="sysDash"/>
              <a:miter lim="800000"/>
            </a:ln>
          </p:spPr>
          <p:txBody>
            <a:bodyPr/>
            <a:lstStyle/>
            <a:p>
              <a:endParaRPr lang="zh-CN" altLang="en-US"/>
            </a:p>
          </p:txBody>
        </p:sp>
        <p:sp>
          <p:nvSpPr>
            <p:cNvPr id="16428" name="Freeform 37"/>
            <p:cNvSpPr>
              <a:spLocks noChangeArrowheads="1"/>
            </p:cNvSpPr>
            <p:nvPr/>
          </p:nvSpPr>
          <p:spPr bwMode="auto">
            <a:xfrm>
              <a:off x="5051425" y="3757612"/>
              <a:ext cx="242887" cy="454025"/>
            </a:xfrm>
            <a:custGeom>
              <a:avLst/>
              <a:gdLst>
                <a:gd name="T0" fmla="*/ 2147483647 w 129"/>
                <a:gd name="T1" fmla="*/ 2147483647 h 257"/>
                <a:gd name="T2" fmla="*/ 2147483647 w 129"/>
                <a:gd name="T3" fmla="*/ 2147483647 h 257"/>
                <a:gd name="T4" fmla="*/ 2147483647 w 129"/>
                <a:gd name="T5" fmla="*/ 2147483647 h 257"/>
                <a:gd name="T6" fmla="*/ 2147483647 w 129"/>
                <a:gd name="T7" fmla="*/ 2147483647 h 257"/>
                <a:gd name="T8" fmla="*/ 2147483647 w 129"/>
                <a:gd name="T9" fmla="*/ 2147483647 h 257"/>
                <a:gd name="T10" fmla="*/ 2147483647 w 129"/>
                <a:gd name="T11" fmla="*/ 2147483647 h 257"/>
                <a:gd name="T12" fmla="*/ 2147483647 w 129"/>
                <a:gd name="T13" fmla="*/ 2147483647 h 257"/>
                <a:gd name="T14" fmla="*/ 2147483647 w 129"/>
                <a:gd name="T15" fmla="*/ 2147483647 h 257"/>
                <a:gd name="T16" fmla="*/ 2147483647 w 129"/>
                <a:gd name="T17" fmla="*/ 2147483647 h 257"/>
                <a:gd name="T18" fmla="*/ 2147483647 w 129"/>
                <a:gd name="T19" fmla="*/ 0 h 257"/>
                <a:gd name="T20" fmla="*/ 2147483647 w 129"/>
                <a:gd name="T21" fmla="*/ 2147483647 h 257"/>
                <a:gd name="T22" fmla="*/ 2147483647 w 129"/>
                <a:gd name="T23" fmla="*/ 2147483647 h 257"/>
                <a:gd name="T24" fmla="*/ 2147483647 w 129"/>
                <a:gd name="T25" fmla="*/ 2147483647 h 257"/>
                <a:gd name="T26" fmla="*/ 2147483647 w 129"/>
                <a:gd name="T27" fmla="*/ 2147483647 h 257"/>
                <a:gd name="T28" fmla="*/ 2147483647 w 129"/>
                <a:gd name="T29" fmla="*/ 2147483647 h 257"/>
                <a:gd name="T30" fmla="*/ 0 w 129"/>
                <a:gd name="T31" fmla="*/ 2147483647 h 257"/>
                <a:gd name="T32" fmla="*/ 2147483647 w 129"/>
                <a:gd name="T33" fmla="*/ 2147483647 h 257"/>
                <a:gd name="T34" fmla="*/ 2147483647 w 129"/>
                <a:gd name="T35" fmla="*/ 2147483647 h 257"/>
                <a:gd name="T36" fmla="*/ 2147483647 w 129"/>
                <a:gd name="T37" fmla="*/ 2147483647 h 257"/>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29"/>
                <a:gd name="T58" fmla="*/ 0 h 257"/>
                <a:gd name="T59" fmla="*/ 129 w 129"/>
                <a:gd name="T60" fmla="*/ 257 h 257"/>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29" h="257">
                  <a:moveTo>
                    <a:pt x="24" y="232"/>
                  </a:moveTo>
                  <a:lnTo>
                    <a:pt x="32" y="248"/>
                  </a:lnTo>
                  <a:lnTo>
                    <a:pt x="56" y="256"/>
                  </a:lnTo>
                  <a:lnTo>
                    <a:pt x="64" y="224"/>
                  </a:lnTo>
                  <a:lnTo>
                    <a:pt x="104" y="184"/>
                  </a:lnTo>
                  <a:lnTo>
                    <a:pt x="104" y="128"/>
                  </a:lnTo>
                  <a:lnTo>
                    <a:pt x="120" y="96"/>
                  </a:lnTo>
                  <a:lnTo>
                    <a:pt x="128" y="72"/>
                  </a:lnTo>
                  <a:lnTo>
                    <a:pt x="112" y="56"/>
                  </a:lnTo>
                  <a:lnTo>
                    <a:pt x="104" y="0"/>
                  </a:lnTo>
                  <a:lnTo>
                    <a:pt x="64" y="24"/>
                  </a:lnTo>
                  <a:lnTo>
                    <a:pt x="48" y="24"/>
                  </a:lnTo>
                  <a:lnTo>
                    <a:pt x="56" y="40"/>
                  </a:lnTo>
                  <a:lnTo>
                    <a:pt x="24" y="72"/>
                  </a:lnTo>
                  <a:lnTo>
                    <a:pt x="24" y="112"/>
                  </a:lnTo>
                  <a:lnTo>
                    <a:pt x="0" y="136"/>
                  </a:lnTo>
                  <a:lnTo>
                    <a:pt x="8" y="168"/>
                  </a:lnTo>
                  <a:lnTo>
                    <a:pt x="16" y="224"/>
                  </a:lnTo>
                  <a:lnTo>
                    <a:pt x="24" y="232"/>
                  </a:lnTo>
                </a:path>
              </a:pathLst>
            </a:custGeom>
            <a:solidFill>
              <a:srgbClr val="FFFFFF">
                <a:alpha val="69019"/>
              </a:srgbClr>
            </a:solidFill>
            <a:ln w="3175" cap="rnd" cmpd="sng">
              <a:solidFill>
                <a:schemeClr val="tx1"/>
              </a:solidFill>
              <a:prstDash val="sysDash"/>
              <a:miter lim="800000"/>
            </a:ln>
          </p:spPr>
          <p:txBody>
            <a:bodyPr/>
            <a:lstStyle/>
            <a:p>
              <a:endParaRPr lang="zh-CN" altLang="en-US"/>
            </a:p>
          </p:txBody>
        </p:sp>
      </p:grpSp>
      <p:sp>
        <p:nvSpPr>
          <p:cNvPr id="16391" name="椭圆 34"/>
          <p:cNvSpPr>
            <a:spLocks noChangeArrowheads="1"/>
          </p:cNvSpPr>
          <p:nvPr/>
        </p:nvSpPr>
        <p:spPr bwMode="auto">
          <a:xfrm>
            <a:off x="7518400" y="2957513"/>
            <a:ext cx="231775" cy="231775"/>
          </a:xfrm>
          <a:prstGeom prst="ellipse">
            <a:avLst/>
          </a:prstGeom>
          <a:solidFill>
            <a:srgbClr val="3B87D5"/>
          </a:solidFill>
          <a:ln w="12700">
            <a:solidFill>
              <a:schemeClr val="bg1"/>
            </a:solidFill>
            <a:miter lim="800000"/>
          </a:ln>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spcBef>
                <a:spcPts val="1000"/>
              </a:spcBef>
            </a:pPr>
            <a:endParaRPr lang="zh-CN" altLang="zh-CN">
              <a:solidFill>
                <a:schemeClr val="bg1"/>
              </a:solidFill>
              <a:latin typeface="Calibri" panose="020F0502020204030204" pitchFamily="34" charset="0"/>
            </a:endParaRPr>
          </a:p>
        </p:txBody>
      </p:sp>
      <p:sp>
        <p:nvSpPr>
          <p:cNvPr id="16392" name="椭圆 35"/>
          <p:cNvSpPr>
            <a:spLocks noChangeArrowheads="1"/>
          </p:cNvSpPr>
          <p:nvPr/>
        </p:nvSpPr>
        <p:spPr bwMode="auto">
          <a:xfrm>
            <a:off x="4178300" y="4081463"/>
            <a:ext cx="231775" cy="230187"/>
          </a:xfrm>
          <a:prstGeom prst="ellipse">
            <a:avLst/>
          </a:prstGeom>
          <a:solidFill>
            <a:srgbClr val="3B87D5"/>
          </a:solidFill>
          <a:ln w="12700">
            <a:solidFill>
              <a:schemeClr val="bg1"/>
            </a:solidFill>
            <a:miter lim="800000"/>
          </a:ln>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spcBef>
                <a:spcPts val="1000"/>
              </a:spcBef>
            </a:pPr>
            <a:endParaRPr lang="zh-CN" altLang="zh-CN">
              <a:solidFill>
                <a:schemeClr val="bg1"/>
              </a:solidFill>
              <a:latin typeface="Calibri" panose="020F0502020204030204" pitchFamily="34" charset="0"/>
            </a:endParaRPr>
          </a:p>
        </p:txBody>
      </p:sp>
      <p:sp>
        <p:nvSpPr>
          <p:cNvPr id="16393" name="椭圆 36"/>
          <p:cNvSpPr>
            <a:spLocks noChangeArrowheads="1"/>
          </p:cNvSpPr>
          <p:nvPr/>
        </p:nvSpPr>
        <p:spPr bwMode="auto">
          <a:xfrm>
            <a:off x="8054975" y="4986338"/>
            <a:ext cx="231775" cy="231775"/>
          </a:xfrm>
          <a:prstGeom prst="ellipse">
            <a:avLst/>
          </a:prstGeom>
          <a:solidFill>
            <a:srgbClr val="3B87D5"/>
          </a:solidFill>
          <a:ln w="12700">
            <a:solidFill>
              <a:schemeClr val="bg1"/>
            </a:solidFill>
            <a:miter lim="800000"/>
          </a:ln>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spcBef>
                <a:spcPts val="1000"/>
              </a:spcBef>
            </a:pPr>
            <a:endParaRPr lang="zh-CN" altLang="zh-CN">
              <a:solidFill>
                <a:schemeClr val="bg1"/>
              </a:solidFill>
              <a:latin typeface="Calibri" panose="020F0502020204030204" pitchFamily="34" charset="0"/>
            </a:endParaRPr>
          </a:p>
        </p:txBody>
      </p:sp>
      <p:sp>
        <p:nvSpPr>
          <p:cNvPr id="16394" name="矩形 40"/>
          <p:cNvSpPr>
            <a:spLocks noChangeArrowheads="1"/>
          </p:cNvSpPr>
          <p:nvPr/>
        </p:nvSpPr>
        <p:spPr bwMode="auto">
          <a:xfrm>
            <a:off x="3502025" y="4837113"/>
            <a:ext cx="1108075" cy="369887"/>
          </a:xfrm>
          <a:prstGeom prst="rect">
            <a:avLst/>
          </a:prstGeom>
          <a:solidFill>
            <a:srgbClr val="3B87D5"/>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spcBef>
                <a:spcPts val="1000"/>
              </a:spcBef>
            </a:pPr>
            <a:r>
              <a:rPr lang="zh-CN" altLang="en-US">
                <a:solidFill>
                  <a:schemeClr val="bg1"/>
                </a:solidFill>
                <a:latin typeface="Bodoni MT Black" panose="02070A03080606020203" pitchFamily="18" charset="0"/>
                <a:ea typeface="微软雅黑" panose="020B0503020204020204" pitchFamily="34" charset="-122"/>
                <a:sym typeface="Bodoni MT Black" panose="02070A03080606020203" pitchFamily="18" charset="0"/>
              </a:rPr>
              <a:t>添加名称</a:t>
            </a:r>
            <a:endParaRPr lang="en-US" altLang="zh-CN">
              <a:solidFill>
                <a:schemeClr val="bg1"/>
              </a:solidFill>
              <a:latin typeface="Calibri" panose="020F0502020204030204" pitchFamily="34" charset="0"/>
            </a:endParaRPr>
          </a:p>
        </p:txBody>
      </p:sp>
      <p:sp>
        <p:nvSpPr>
          <p:cNvPr id="16395" name="矩形 41"/>
          <p:cNvSpPr>
            <a:spLocks noChangeArrowheads="1"/>
          </p:cNvSpPr>
          <p:nvPr/>
        </p:nvSpPr>
        <p:spPr bwMode="auto">
          <a:xfrm>
            <a:off x="8724900" y="4730750"/>
            <a:ext cx="1108075" cy="368300"/>
          </a:xfrm>
          <a:prstGeom prst="rect">
            <a:avLst/>
          </a:prstGeom>
          <a:solidFill>
            <a:srgbClr val="3B87D5"/>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spcBef>
                <a:spcPts val="1000"/>
              </a:spcBef>
            </a:pPr>
            <a:r>
              <a:rPr lang="zh-CN" altLang="en-US">
                <a:solidFill>
                  <a:schemeClr val="bg1"/>
                </a:solidFill>
                <a:latin typeface="Bodoni MT Black" panose="02070A03080606020203" pitchFamily="18" charset="0"/>
                <a:ea typeface="微软雅黑" panose="020B0503020204020204" pitchFamily="34" charset="-122"/>
                <a:sym typeface="Bodoni MT Black" panose="02070A03080606020203" pitchFamily="18" charset="0"/>
              </a:rPr>
              <a:t>添加名称</a:t>
            </a:r>
            <a:endParaRPr lang="en-US" altLang="zh-CN">
              <a:solidFill>
                <a:schemeClr val="bg1"/>
              </a:solidFill>
              <a:latin typeface="Calibri" panose="020F0502020204030204" pitchFamily="34" charset="0"/>
            </a:endParaRPr>
          </a:p>
        </p:txBody>
      </p:sp>
      <p:sp>
        <p:nvSpPr>
          <p:cNvPr id="16396" name="矩形 42"/>
          <p:cNvSpPr>
            <a:spLocks noChangeArrowheads="1"/>
          </p:cNvSpPr>
          <p:nvPr/>
        </p:nvSpPr>
        <p:spPr bwMode="auto">
          <a:xfrm>
            <a:off x="8664575" y="2913063"/>
            <a:ext cx="1108075" cy="369887"/>
          </a:xfrm>
          <a:prstGeom prst="rect">
            <a:avLst/>
          </a:prstGeom>
          <a:solidFill>
            <a:srgbClr val="3B87D5"/>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spcBef>
                <a:spcPts val="1000"/>
              </a:spcBef>
            </a:pPr>
            <a:r>
              <a:rPr lang="zh-CN" altLang="en-US">
                <a:solidFill>
                  <a:schemeClr val="bg1"/>
                </a:solidFill>
                <a:latin typeface="Bodoni MT Black" panose="02070A03080606020203" pitchFamily="18" charset="0"/>
                <a:ea typeface="微软雅黑" panose="020B0503020204020204" pitchFamily="34" charset="-122"/>
                <a:sym typeface="Bodoni MT Black" panose="02070A03080606020203" pitchFamily="18" charset="0"/>
              </a:rPr>
              <a:t>添加名称</a:t>
            </a:r>
            <a:endParaRPr lang="en-US" altLang="zh-CN">
              <a:solidFill>
                <a:schemeClr val="bg1"/>
              </a:solidFill>
              <a:latin typeface="Calibri" panose="020F050202020403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19469"/>
                                        </p:tgtEl>
                                        <p:attrNameLst>
                                          <p:attrName>style.visibility</p:attrName>
                                        </p:attrNameLst>
                                      </p:cBhvr>
                                      <p:to>
                                        <p:strVal val="visible"/>
                                      </p:to>
                                    </p:set>
                                    <p:anim calcmode="lin" valueType="num">
                                      <p:cBhvr>
                                        <p:cTn id="7" dur="750" fill="hold"/>
                                        <p:tgtEl>
                                          <p:spTgt spid="19469"/>
                                        </p:tgtEl>
                                        <p:attrNameLst>
                                          <p:attrName>ppt_w</p:attrName>
                                        </p:attrNameLst>
                                      </p:cBhvr>
                                      <p:tavLst>
                                        <p:tav tm="0">
                                          <p:val>
                                            <p:fltVal val="0"/>
                                          </p:val>
                                        </p:tav>
                                        <p:tav tm="100000">
                                          <p:val>
                                            <p:strVal val="#ppt_w"/>
                                          </p:val>
                                        </p:tav>
                                      </p:tavLst>
                                    </p:anim>
                                    <p:anim calcmode="lin" valueType="num">
                                      <p:cBhvr>
                                        <p:cTn id="8" dur="750" fill="hold"/>
                                        <p:tgtEl>
                                          <p:spTgt spid="19469"/>
                                        </p:tgtEl>
                                        <p:attrNameLst>
                                          <p:attrName>ppt_h</p:attrName>
                                        </p:attrNameLst>
                                      </p:cBhvr>
                                      <p:tavLst>
                                        <p:tav tm="0">
                                          <p:val>
                                            <p:fltVal val="0"/>
                                          </p:val>
                                        </p:tav>
                                        <p:tav tm="100000">
                                          <p:val>
                                            <p:strVal val="#ppt_h"/>
                                          </p:val>
                                        </p:tav>
                                      </p:tavLst>
                                    </p:anim>
                                    <p:animEffect>
                                      <p:cBhvr>
                                        <p:cTn id="9" dur="750"/>
                                        <p:tgtEl>
                                          <p:spTgt spid="1946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直接连接符 27"/>
          <p:cNvSpPr>
            <a:spLocks noChangeShapeType="1"/>
          </p:cNvSpPr>
          <p:nvPr/>
        </p:nvSpPr>
        <p:spPr bwMode="auto">
          <a:xfrm flipH="1" flipV="1">
            <a:off x="6096000" y="2390775"/>
            <a:ext cx="0" cy="3392488"/>
          </a:xfrm>
          <a:prstGeom prst="line">
            <a:avLst/>
          </a:prstGeom>
          <a:noFill/>
          <a:ln w="28575">
            <a:solidFill>
              <a:srgbClr val="575F2F"/>
            </a:solidFill>
            <a:bevel/>
          </a:ln>
          <a:extLst>
            <a:ext uri="{909E8E84-426E-40DD-AFC4-6F175D3DCCD1}">
              <a14:hiddenFill xmlns:a14="http://schemas.microsoft.com/office/drawing/2010/main">
                <a:noFill/>
              </a14:hiddenFill>
            </a:ext>
          </a:extLst>
        </p:spPr>
        <p:txBody>
          <a:bodyPr/>
          <a:lstStyle/>
          <a:p>
            <a:endParaRPr lang="zh-CN" altLang="en-US"/>
          </a:p>
        </p:txBody>
      </p:sp>
      <p:grpSp>
        <p:nvGrpSpPr>
          <p:cNvPr id="17412" name="Group 4"/>
          <p:cNvGrpSpPr/>
          <p:nvPr/>
        </p:nvGrpSpPr>
        <p:grpSpPr bwMode="auto">
          <a:xfrm>
            <a:off x="1741488" y="2332038"/>
            <a:ext cx="2611437" cy="865187"/>
            <a:chOff x="0" y="0"/>
            <a:chExt cx="2611364" cy="864000"/>
          </a:xfrm>
        </p:grpSpPr>
        <p:grpSp>
          <p:nvGrpSpPr>
            <p:cNvPr id="17434" name="Group 5"/>
            <p:cNvGrpSpPr/>
            <p:nvPr/>
          </p:nvGrpSpPr>
          <p:grpSpPr bwMode="auto">
            <a:xfrm>
              <a:off x="0" y="0"/>
              <a:ext cx="864000" cy="864000"/>
              <a:chOff x="0" y="0"/>
              <a:chExt cx="1368425" cy="1368425"/>
            </a:xfrm>
          </p:grpSpPr>
          <p:sp>
            <p:nvSpPr>
              <p:cNvPr id="17438" name="Freeform 62"/>
              <p:cNvSpPr>
                <a:spLocks noChangeArrowheads="1"/>
              </p:cNvSpPr>
              <p:nvPr/>
            </p:nvSpPr>
            <p:spPr bwMode="auto">
              <a:xfrm flipH="1">
                <a:off x="0" y="0"/>
                <a:ext cx="1368425" cy="1368425"/>
              </a:xfrm>
              <a:custGeom>
                <a:avLst/>
                <a:gdLst>
                  <a:gd name="T0" fmla="*/ 2147483647 w 528"/>
                  <a:gd name="T1" fmla="*/ 2147483647 h 528"/>
                  <a:gd name="T2" fmla="*/ 2147483647 w 528"/>
                  <a:gd name="T3" fmla="*/ 2147483647 h 528"/>
                  <a:gd name="T4" fmla="*/ 268680400 w 528"/>
                  <a:gd name="T5" fmla="*/ 2147483647 h 528"/>
                  <a:gd name="T6" fmla="*/ 0 w 528"/>
                  <a:gd name="T7" fmla="*/ 2147483647 h 528"/>
                  <a:gd name="T8" fmla="*/ 0 w 528"/>
                  <a:gd name="T9" fmla="*/ 268680400 h 528"/>
                  <a:gd name="T10" fmla="*/ 268680400 w 528"/>
                  <a:gd name="T11" fmla="*/ 0 h 528"/>
                  <a:gd name="T12" fmla="*/ 2147483647 w 528"/>
                  <a:gd name="T13" fmla="*/ 0 h 528"/>
                  <a:gd name="T14" fmla="*/ 2147483647 w 528"/>
                  <a:gd name="T15" fmla="*/ 268680400 h 528"/>
                  <a:gd name="T16" fmla="*/ 2147483647 w 528"/>
                  <a:gd name="T17" fmla="*/ 2147483647 h 5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528"/>
                  <a:gd name="T28" fmla="*/ 0 h 528"/>
                  <a:gd name="T29" fmla="*/ 528 w 528"/>
                  <a:gd name="T30" fmla="*/ 528 h 52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528" h="528">
                    <a:moveTo>
                      <a:pt x="528" y="488"/>
                    </a:moveTo>
                    <a:cubicBezTo>
                      <a:pt x="528" y="510"/>
                      <a:pt x="510" y="528"/>
                      <a:pt x="488" y="528"/>
                    </a:cubicBezTo>
                    <a:cubicBezTo>
                      <a:pt x="40" y="528"/>
                      <a:pt x="40" y="528"/>
                      <a:pt x="40" y="528"/>
                    </a:cubicBezTo>
                    <a:cubicBezTo>
                      <a:pt x="18" y="528"/>
                      <a:pt x="0" y="510"/>
                      <a:pt x="0" y="488"/>
                    </a:cubicBezTo>
                    <a:cubicBezTo>
                      <a:pt x="0" y="40"/>
                      <a:pt x="0" y="40"/>
                      <a:pt x="0" y="40"/>
                    </a:cubicBezTo>
                    <a:cubicBezTo>
                      <a:pt x="0" y="18"/>
                      <a:pt x="18" y="0"/>
                      <a:pt x="40" y="0"/>
                    </a:cubicBezTo>
                    <a:cubicBezTo>
                      <a:pt x="488" y="0"/>
                      <a:pt x="488" y="0"/>
                      <a:pt x="488" y="0"/>
                    </a:cubicBezTo>
                    <a:cubicBezTo>
                      <a:pt x="510" y="0"/>
                      <a:pt x="528" y="18"/>
                      <a:pt x="528" y="40"/>
                    </a:cubicBezTo>
                    <a:cubicBezTo>
                      <a:pt x="528" y="488"/>
                      <a:pt x="528" y="488"/>
                      <a:pt x="528" y="488"/>
                    </a:cubicBezTo>
                  </a:path>
                </a:pathLst>
              </a:custGeom>
              <a:solidFill>
                <a:srgbClr val="3B87D5"/>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sp>
            <p:nvSpPr>
              <p:cNvPr id="17439" name="Freeform 63"/>
              <p:cNvSpPr>
                <a:spLocks noChangeArrowheads="1"/>
              </p:cNvSpPr>
              <p:nvPr/>
            </p:nvSpPr>
            <p:spPr bwMode="auto">
              <a:xfrm flipH="1">
                <a:off x="311150" y="330200"/>
                <a:ext cx="1057275" cy="1038225"/>
              </a:xfrm>
              <a:custGeom>
                <a:avLst/>
                <a:gdLst>
                  <a:gd name="T0" fmla="*/ 1618351148 w 408"/>
                  <a:gd name="T1" fmla="*/ 0 h 401"/>
                  <a:gd name="T2" fmla="*/ 0 w 408"/>
                  <a:gd name="T3" fmla="*/ 1615516936 h 401"/>
                  <a:gd name="T4" fmla="*/ 0 w 408"/>
                  <a:gd name="T5" fmla="*/ 2147483647 h 401"/>
                  <a:gd name="T6" fmla="*/ 268604860 w 408"/>
                  <a:gd name="T7" fmla="*/ 2147483647 h 401"/>
                  <a:gd name="T8" fmla="*/ 1611634342 w 408"/>
                  <a:gd name="T9" fmla="*/ 2147483647 h 401"/>
                  <a:gd name="T10" fmla="*/ 2147483647 w 408"/>
                  <a:gd name="T11" fmla="*/ 1568592273 h 401"/>
                  <a:gd name="T12" fmla="*/ 1618351148 w 408"/>
                  <a:gd name="T13" fmla="*/ 0 h 401"/>
                  <a:gd name="T14" fmla="*/ 0 60000 65536"/>
                  <a:gd name="T15" fmla="*/ 0 60000 65536"/>
                  <a:gd name="T16" fmla="*/ 0 60000 65536"/>
                  <a:gd name="T17" fmla="*/ 0 60000 65536"/>
                  <a:gd name="T18" fmla="*/ 0 60000 65536"/>
                  <a:gd name="T19" fmla="*/ 0 60000 65536"/>
                  <a:gd name="T20" fmla="*/ 0 60000 65536"/>
                  <a:gd name="T21" fmla="*/ 0 w 408"/>
                  <a:gd name="T22" fmla="*/ 0 h 401"/>
                  <a:gd name="T23" fmla="*/ 408 w 408"/>
                  <a:gd name="T24" fmla="*/ 401 h 40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08" h="401">
                    <a:moveTo>
                      <a:pt x="241" y="0"/>
                    </a:moveTo>
                    <a:cubicBezTo>
                      <a:pt x="0" y="241"/>
                      <a:pt x="0" y="241"/>
                      <a:pt x="0" y="241"/>
                    </a:cubicBezTo>
                    <a:cubicBezTo>
                      <a:pt x="0" y="361"/>
                      <a:pt x="0" y="361"/>
                      <a:pt x="0" y="361"/>
                    </a:cubicBezTo>
                    <a:cubicBezTo>
                      <a:pt x="0" y="383"/>
                      <a:pt x="18" y="401"/>
                      <a:pt x="40" y="401"/>
                    </a:cubicBezTo>
                    <a:cubicBezTo>
                      <a:pt x="240" y="401"/>
                      <a:pt x="240" y="401"/>
                      <a:pt x="240" y="401"/>
                    </a:cubicBezTo>
                    <a:cubicBezTo>
                      <a:pt x="408" y="234"/>
                      <a:pt x="408" y="234"/>
                      <a:pt x="408" y="234"/>
                    </a:cubicBezTo>
                    <a:cubicBezTo>
                      <a:pt x="241" y="0"/>
                      <a:pt x="241" y="0"/>
                      <a:pt x="241" y="0"/>
                    </a:cubicBezTo>
                  </a:path>
                </a:pathLst>
              </a:custGeom>
              <a:solidFill>
                <a:srgbClr val="024FA3"/>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sp>
            <p:nvSpPr>
              <p:cNvPr id="17440" name="Freeform 64"/>
              <p:cNvSpPr>
                <a:spLocks noEditPoints="1" noChangeArrowheads="1"/>
              </p:cNvSpPr>
              <p:nvPr/>
            </p:nvSpPr>
            <p:spPr bwMode="auto">
              <a:xfrm flipH="1">
                <a:off x="274637" y="301625"/>
                <a:ext cx="798513" cy="661988"/>
              </a:xfrm>
              <a:custGeom>
                <a:avLst/>
                <a:gdLst>
                  <a:gd name="T0" fmla="*/ 1263631267 w 308"/>
                  <a:gd name="T1" fmla="*/ 127049978 h 256"/>
                  <a:gd name="T2" fmla="*/ 1035103587 w 308"/>
                  <a:gd name="T3" fmla="*/ 0 h 256"/>
                  <a:gd name="T4" fmla="*/ 806573315 w 308"/>
                  <a:gd name="T5" fmla="*/ 127049978 h 256"/>
                  <a:gd name="T6" fmla="*/ 53772591 w 308"/>
                  <a:gd name="T7" fmla="*/ 1303932762 h 256"/>
                  <a:gd name="T8" fmla="*/ 47050045 w 308"/>
                  <a:gd name="T9" fmla="*/ 1571404359 h 256"/>
                  <a:gd name="T10" fmla="*/ 282300271 w 308"/>
                  <a:gd name="T11" fmla="*/ 1711828563 h 256"/>
                  <a:gd name="T12" fmla="*/ 1787904310 w 308"/>
                  <a:gd name="T13" fmla="*/ 1711828563 h 256"/>
                  <a:gd name="T14" fmla="*/ 2023154537 w 308"/>
                  <a:gd name="T15" fmla="*/ 1571404359 h 256"/>
                  <a:gd name="T16" fmla="*/ 2016431990 w 308"/>
                  <a:gd name="T17" fmla="*/ 1303932762 h 256"/>
                  <a:gd name="T18" fmla="*/ 1263631267 w 308"/>
                  <a:gd name="T19" fmla="*/ 127049978 h 256"/>
                  <a:gd name="T20" fmla="*/ 1035103587 w 308"/>
                  <a:gd name="T21" fmla="*/ 1444354380 h 256"/>
                  <a:gd name="T22" fmla="*/ 927558404 w 308"/>
                  <a:gd name="T23" fmla="*/ 1337365742 h 256"/>
                  <a:gd name="T24" fmla="*/ 1035103587 w 308"/>
                  <a:gd name="T25" fmla="*/ 1230377103 h 256"/>
                  <a:gd name="T26" fmla="*/ 1142646177 w 308"/>
                  <a:gd name="T27" fmla="*/ 1337365742 h 256"/>
                  <a:gd name="T28" fmla="*/ 1035103587 w 308"/>
                  <a:gd name="T29" fmla="*/ 1444354380 h 256"/>
                  <a:gd name="T30" fmla="*/ 1142646177 w 308"/>
                  <a:gd name="T31" fmla="*/ 1016397240 h 256"/>
                  <a:gd name="T32" fmla="*/ 1035103587 w 308"/>
                  <a:gd name="T33" fmla="*/ 1123388464 h 256"/>
                  <a:gd name="T34" fmla="*/ 927558404 w 308"/>
                  <a:gd name="T35" fmla="*/ 1016397240 h 256"/>
                  <a:gd name="T36" fmla="*/ 927558404 w 308"/>
                  <a:gd name="T37" fmla="*/ 641937004 h 256"/>
                  <a:gd name="T38" fmla="*/ 1035103587 w 308"/>
                  <a:gd name="T39" fmla="*/ 534945779 h 256"/>
                  <a:gd name="T40" fmla="*/ 1142646177 w 308"/>
                  <a:gd name="T41" fmla="*/ 641937004 h 256"/>
                  <a:gd name="T42" fmla="*/ 1142646177 w 308"/>
                  <a:gd name="T43" fmla="*/ 1016397240 h 25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308"/>
                  <a:gd name="T67" fmla="*/ 0 h 256"/>
                  <a:gd name="T68" fmla="*/ 308 w 308"/>
                  <a:gd name="T69" fmla="*/ 256 h 25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308" h="256">
                    <a:moveTo>
                      <a:pt x="188" y="19"/>
                    </a:moveTo>
                    <a:cubicBezTo>
                      <a:pt x="180" y="7"/>
                      <a:pt x="168" y="0"/>
                      <a:pt x="154" y="0"/>
                    </a:cubicBezTo>
                    <a:cubicBezTo>
                      <a:pt x="140" y="0"/>
                      <a:pt x="128" y="7"/>
                      <a:pt x="120" y="19"/>
                    </a:cubicBezTo>
                    <a:cubicBezTo>
                      <a:pt x="8" y="195"/>
                      <a:pt x="8" y="195"/>
                      <a:pt x="8" y="195"/>
                    </a:cubicBezTo>
                    <a:cubicBezTo>
                      <a:pt x="0" y="207"/>
                      <a:pt x="0" y="222"/>
                      <a:pt x="7" y="235"/>
                    </a:cubicBezTo>
                    <a:cubicBezTo>
                      <a:pt x="14" y="248"/>
                      <a:pt x="27" y="256"/>
                      <a:pt x="42" y="256"/>
                    </a:cubicBezTo>
                    <a:cubicBezTo>
                      <a:pt x="266" y="256"/>
                      <a:pt x="266" y="256"/>
                      <a:pt x="266" y="256"/>
                    </a:cubicBezTo>
                    <a:cubicBezTo>
                      <a:pt x="281" y="256"/>
                      <a:pt x="294" y="248"/>
                      <a:pt x="301" y="235"/>
                    </a:cubicBezTo>
                    <a:cubicBezTo>
                      <a:pt x="308" y="222"/>
                      <a:pt x="308" y="207"/>
                      <a:pt x="300" y="195"/>
                    </a:cubicBezTo>
                    <a:lnTo>
                      <a:pt x="188" y="19"/>
                    </a:lnTo>
                    <a:close/>
                    <a:moveTo>
                      <a:pt x="154" y="216"/>
                    </a:moveTo>
                    <a:cubicBezTo>
                      <a:pt x="145" y="216"/>
                      <a:pt x="138" y="209"/>
                      <a:pt x="138" y="200"/>
                    </a:cubicBezTo>
                    <a:cubicBezTo>
                      <a:pt x="138" y="191"/>
                      <a:pt x="145" y="184"/>
                      <a:pt x="154" y="184"/>
                    </a:cubicBezTo>
                    <a:cubicBezTo>
                      <a:pt x="163" y="184"/>
                      <a:pt x="170" y="191"/>
                      <a:pt x="170" y="200"/>
                    </a:cubicBezTo>
                    <a:cubicBezTo>
                      <a:pt x="170" y="209"/>
                      <a:pt x="163" y="216"/>
                      <a:pt x="154" y="216"/>
                    </a:cubicBezTo>
                    <a:close/>
                    <a:moveTo>
                      <a:pt x="170" y="152"/>
                    </a:moveTo>
                    <a:cubicBezTo>
                      <a:pt x="170" y="161"/>
                      <a:pt x="163" y="168"/>
                      <a:pt x="154" y="168"/>
                    </a:cubicBezTo>
                    <a:cubicBezTo>
                      <a:pt x="145" y="168"/>
                      <a:pt x="138" y="161"/>
                      <a:pt x="138" y="152"/>
                    </a:cubicBezTo>
                    <a:cubicBezTo>
                      <a:pt x="138" y="96"/>
                      <a:pt x="138" y="96"/>
                      <a:pt x="138" y="96"/>
                    </a:cubicBezTo>
                    <a:cubicBezTo>
                      <a:pt x="138" y="87"/>
                      <a:pt x="145" y="80"/>
                      <a:pt x="154" y="80"/>
                    </a:cubicBezTo>
                    <a:cubicBezTo>
                      <a:pt x="163" y="80"/>
                      <a:pt x="170" y="87"/>
                      <a:pt x="170" y="96"/>
                    </a:cubicBezTo>
                    <a:lnTo>
                      <a:pt x="170" y="152"/>
                    </a:lnTo>
                    <a:close/>
                  </a:path>
                </a:pathLst>
              </a:custGeom>
              <a:solidFill>
                <a:srgbClr val="FFFFFF"/>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grpSp>
        <p:grpSp>
          <p:nvGrpSpPr>
            <p:cNvPr id="17435" name="Group 9"/>
            <p:cNvGrpSpPr/>
            <p:nvPr/>
          </p:nvGrpSpPr>
          <p:grpSpPr bwMode="auto">
            <a:xfrm>
              <a:off x="890308" y="64068"/>
              <a:ext cx="1721056" cy="735864"/>
              <a:chOff x="0" y="0"/>
              <a:chExt cx="1721056" cy="735864"/>
            </a:xfrm>
          </p:grpSpPr>
          <p:sp>
            <p:nvSpPr>
              <p:cNvPr id="17436" name="文本框 46"/>
              <p:cNvSpPr>
                <a:spLocks noChangeArrowheads="1"/>
              </p:cNvSpPr>
              <p:nvPr/>
            </p:nvSpPr>
            <p:spPr bwMode="auto">
              <a:xfrm>
                <a:off x="0" y="0"/>
                <a:ext cx="1721056"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zh-CN" altLang="en-US" sz="2800" b="1">
                    <a:solidFill>
                      <a:srgbClr val="000000"/>
                    </a:solidFill>
                    <a:latin typeface="微软雅黑" panose="020B0503020204020204" pitchFamily="34" charset="-122"/>
                    <a:ea typeface="微软雅黑" panose="020B0503020204020204" pitchFamily="34" charset="-122"/>
                  </a:rPr>
                  <a:t>创新点</a:t>
                </a:r>
              </a:p>
            </p:txBody>
          </p:sp>
          <p:sp>
            <p:nvSpPr>
              <p:cNvPr id="17437" name="矩形 47"/>
              <p:cNvSpPr>
                <a:spLocks noChangeArrowheads="1"/>
              </p:cNvSpPr>
              <p:nvPr/>
            </p:nvSpPr>
            <p:spPr bwMode="auto">
              <a:xfrm>
                <a:off x="0" y="428087"/>
                <a:ext cx="109805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en-US" altLang="zh-CN" sz="1400">
                    <a:solidFill>
                      <a:srgbClr val="2B2B2B"/>
                    </a:solidFill>
                    <a:latin typeface="微软雅黑" panose="020B0503020204020204" pitchFamily="34" charset="-122"/>
                    <a:ea typeface="微软雅黑" panose="020B0503020204020204" pitchFamily="34" charset="-122"/>
                    <a:sym typeface="微软雅黑" panose="020B0503020204020204" pitchFamily="34" charset="-122"/>
                  </a:rPr>
                  <a:t>Innovation</a:t>
                </a:r>
                <a:endParaRPr lang="zh-CN" altLang="en-US" sz="1400">
                  <a:solidFill>
                    <a:srgbClr val="2B2B2B"/>
                  </a:solidFill>
                  <a:latin typeface="微软雅黑" panose="020B0503020204020204" pitchFamily="34" charset="-122"/>
                  <a:ea typeface="微软雅黑" panose="020B0503020204020204" pitchFamily="34" charset="-122"/>
                  <a:sym typeface="微软雅黑" panose="020B0503020204020204" pitchFamily="34" charset="-122"/>
                </a:endParaRPr>
              </a:p>
            </p:txBody>
          </p:sp>
        </p:grpSp>
      </p:grpSp>
      <p:grpSp>
        <p:nvGrpSpPr>
          <p:cNvPr id="17413" name="Group 12"/>
          <p:cNvGrpSpPr/>
          <p:nvPr/>
        </p:nvGrpSpPr>
        <p:grpSpPr bwMode="auto">
          <a:xfrm>
            <a:off x="7939088" y="2332038"/>
            <a:ext cx="2611437" cy="865187"/>
            <a:chOff x="0" y="0"/>
            <a:chExt cx="2611117" cy="864000"/>
          </a:xfrm>
        </p:grpSpPr>
        <p:grpSp>
          <p:nvGrpSpPr>
            <p:cNvPr id="17426" name="Group 13"/>
            <p:cNvGrpSpPr/>
            <p:nvPr/>
          </p:nvGrpSpPr>
          <p:grpSpPr bwMode="auto">
            <a:xfrm>
              <a:off x="0" y="0"/>
              <a:ext cx="864000" cy="864000"/>
              <a:chOff x="0" y="0"/>
              <a:chExt cx="1368425" cy="1368425"/>
            </a:xfrm>
          </p:grpSpPr>
          <p:sp>
            <p:nvSpPr>
              <p:cNvPr id="17430" name="Freeform 34"/>
              <p:cNvSpPr>
                <a:spLocks noChangeArrowheads="1"/>
              </p:cNvSpPr>
              <p:nvPr/>
            </p:nvSpPr>
            <p:spPr bwMode="auto">
              <a:xfrm flipH="1">
                <a:off x="0" y="0"/>
                <a:ext cx="1368425" cy="1368425"/>
              </a:xfrm>
              <a:custGeom>
                <a:avLst/>
                <a:gdLst>
                  <a:gd name="T0" fmla="*/ 2147483647 w 528"/>
                  <a:gd name="T1" fmla="*/ 2147483647 h 528"/>
                  <a:gd name="T2" fmla="*/ 2147483647 w 528"/>
                  <a:gd name="T3" fmla="*/ 2147483647 h 528"/>
                  <a:gd name="T4" fmla="*/ 268680400 w 528"/>
                  <a:gd name="T5" fmla="*/ 2147483647 h 528"/>
                  <a:gd name="T6" fmla="*/ 0 w 528"/>
                  <a:gd name="T7" fmla="*/ 2147483647 h 528"/>
                  <a:gd name="T8" fmla="*/ 0 w 528"/>
                  <a:gd name="T9" fmla="*/ 268680400 h 528"/>
                  <a:gd name="T10" fmla="*/ 268680400 w 528"/>
                  <a:gd name="T11" fmla="*/ 0 h 528"/>
                  <a:gd name="T12" fmla="*/ 2147483647 w 528"/>
                  <a:gd name="T13" fmla="*/ 0 h 528"/>
                  <a:gd name="T14" fmla="*/ 2147483647 w 528"/>
                  <a:gd name="T15" fmla="*/ 268680400 h 528"/>
                  <a:gd name="T16" fmla="*/ 2147483647 w 528"/>
                  <a:gd name="T17" fmla="*/ 2147483647 h 5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528"/>
                  <a:gd name="T28" fmla="*/ 0 h 528"/>
                  <a:gd name="T29" fmla="*/ 528 w 528"/>
                  <a:gd name="T30" fmla="*/ 528 h 52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528" h="528">
                    <a:moveTo>
                      <a:pt x="528" y="488"/>
                    </a:moveTo>
                    <a:cubicBezTo>
                      <a:pt x="528" y="510"/>
                      <a:pt x="510" y="528"/>
                      <a:pt x="488" y="528"/>
                    </a:cubicBezTo>
                    <a:cubicBezTo>
                      <a:pt x="40" y="528"/>
                      <a:pt x="40" y="528"/>
                      <a:pt x="40" y="528"/>
                    </a:cubicBezTo>
                    <a:cubicBezTo>
                      <a:pt x="18" y="528"/>
                      <a:pt x="0" y="510"/>
                      <a:pt x="0" y="488"/>
                    </a:cubicBezTo>
                    <a:cubicBezTo>
                      <a:pt x="0" y="40"/>
                      <a:pt x="0" y="40"/>
                      <a:pt x="0" y="40"/>
                    </a:cubicBezTo>
                    <a:cubicBezTo>
                      <a:pt x="0" y="18"/>
                      <a:pt x="18" y="0"/>
                      <a:pt x="40" y="0"/>
                    </a:cubicBezTo>
                    <a:cubicBezTo>
                      <a:pt x="488" y="0"/>
                      <a:pt x="488" y="0"/>
                      <a:pt x="488" y="0"/>
                    </a:cubicBezTo>
                    <a:cubicBezTo>
                      <a:pt x="510" y="0"/>
                      <a:pt x="528" y="18"/>
                      <a:pt x="528" y="40"/>
                    </a:cubicBezTo>
                    <a:cubicBezTo>
                      <a:pt x="528" y="488"/>
                      <a:pt x="528" y="488"/>
                      <a:pt x="528" y="488"/>
                    </a:cubicBezTo>
                  </a:path>
                </a:pathLst>
              </a:custGeom>
              <a:solidFill>
                <a:srgbClr val="3B87D5"/>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sp>
            <p:nvSpPr>
              <p:cNvPr id="17431" name="Freeform 35"/>
              <p:cNvSpPr>
                <a:spLocks noChangeArrowheads="1"/>
              </p:cNvSpPr>
              <p:nvPr/>
            </p:nvSpPr>
            <p:spPr bwMode="auto">
              <a:xfrm flipH="1">
                <a:off x="509587" y="323850"/>
                <a:ext cx="858838" cy="1044575"/>
              </a:xfrm>
              <a:custGeom>
                <a:avLst/>
                <a:gdLst>
                  <a:gd name="T0" fmla="*/ 1837931483 w 331"/>
                  <a:gd name="T1" fmla="*/ 0 h 403"/>
                  <a:gd name="T2" fmla="*/ 1265680718 w 331"/>
                  <a:gd name="T3" fmla="*/ 100776864 h 403"/>
                  <a:gd name="T4" fmla="*/ 0 w 331"/>
                  <a:gd name="T5" fmla="*/ 1363844294 h 403"/>
                  <a:gd name="T6" fmla="*/ 0 w 331"/>
                  <a:gd name="T7" fmla="*/ 2147483647 h 403"/>
                  <a:gd name="T8" fmla="*/ 269293715 w 331"/>
                  <a:gd name="T9" fmla="*/ 2147483647 h 403"/>
                  <a:gd name="T10" fmla="*/ 915599148 w 331"/>
                  <a:gd name="T11" fmla="*/ 2147483647 h 403"/>
                  <a:gd name="T12" fmla="*/ 1905255560 w 331"/>
                  <a:gd name="T13" fmla="*/ 1726641003 h 403"/>
                  <a:gd name="T14" fmla="*/ 1763874219 w 331"/>
                  <a:gd name="T15" fmla="*/ 1572116479 h 403"/>
                  <a:gd name="T16" fmla="*/ 2006240379 w 331"/>
                  <a:gd name="T17" fmla="*/ 1323536141 h 403"/>
                  <a:gd name="T18" fmla="*/ 2147483647 w 331"/>
                  <a:gd name="T19" fmla="*/ 262019845 h 403"/>
                  <a:gd name="T20" fmla="*/ 1837931483 w 331"/>
                  <a:gd name="T21" fmla="*/ 0 h 403"/>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331"/>
                  <a:gd name="T34" fmla="*/ 0 h 403"/>
                  <a:gd name="T35" fmla="*/ 331 w 331"/>
                  <a:gd name="T36" fmla="*/ 403 h 403"/>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331" h="403">
                    <a:moveTo>
                      <a:pt x="273" y="0"/>
                    </a:moveTo>
                    <a:cubicBezTo>
                      <a:pt x="188" y="15"/>
                      <a:pt x="188" y="15"/>
                      <a:pt x="188" y="15"/>
                    </a:cubicBezTo>
                    <a:cubicBezTo>
                      <a:pt x="0" y="203"/>
                      <a:pt x="0" y="203"/>
                      <a:pt x="0" y="203"/>
                    </a:cubicBezTo>
                    <a:cubicBezTo>
                      <a:pt x="0" y="363"/>
                      <a:pt x="0" y="363"/>
                      <a:pt x="0" y="363"/>
                    </a:cubicBezTo>
                    <a:cubicBezTo>
                      <a:pt x="0" y="385"/>
                      <a:pt x="18" y="403"/>
                      <a:pt x="40" y="403"/>
                    </a:cubicBezTo>
                    <a:cubicBezTo>
                      <a:pt x="136" y="403"/>
                      <a:pt x="136" y="403"/>
                      <a:pt x="136" y="403"/>
                    </a:cubicBezTo>
                    <a:cubicBezTo>
                      <a:pt x="283" y="257"/>
                      <a:pt x="283" y="257"/>
                      <a:pt x="283" y="257"/>
                    </a:cubicBezTo>
                    <a:cubicBezTo>
                      <a:pt x="262" y="234"/>
                      <a:pt x="262" y="234"/>
                      <a:pt x="262" y="234"/>
                    </a:cubicBezTo>
                    <a:cubicBezTo>
                      <a:pt x="298" y="197"/>
                      <a:pt x="298" y="197"/>
                      <a:pt x="298" y="197"/>
                    </a:cubicBezTo>
                    <a:cubicBezTo>
                      <a:pt x="331" y="39"/>
                      <a:pt x="331" y="39"/>
                      <a:pt x="331" y="39"/>
                    </a:cubicBezTo>
                    <a:cubicBezTo>
                      <a:pt x="273" y="0"/>
                      <a:pt x="273" y="0"/>
                      <a:pt x="273" y="0"/>
                    </a:cubicBezTo>
                  </a:path>
                </a:pathLst>
              </a:custGeom>
              <a:solidFill>
                <a:srgbClr val="024FA3"/>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sp>
            <p:nvSpPr>
              <p:cNvPr id="17432" name="Freeform 36"/>
              <p:cNvSpPr>
                <a:spLocks noChangeArrowheads="1"/>
              </p:cNvSpPr>
              <p:nvPr/>
            </p:nvSpPr>
            <p:spPr bwMode="auto">
              <a:xfrm flipH="1">
                <a:off x="601662" y="892175"/>
                <a:ext cx="206375" cy="123825"/>
              </a:xfrm>
              <a:custGeom>
                <a:avLst/>
                <a:gdLst>
                  <a:gd name="T0" fmla="*/ 485799011 w 80"/>
                  <a:gd name="T1" fmla="*/ 13308608 h 48"/>
                  <a:gd name="T2" fmla="*/ 292810009 w 80"/>
                  <a:gd name="T3" fmla="*/ 53239591 h 48"/>
                  <a:gd name="T4" fmla="*/ 266192794 w 80"/>
                  <a:gd name="T5" fmla="*/ 53239591 h 48"/>
                  <a:gd name="T6" fmla="*/ 239572998 w 80"/>
                  <a:gd name="T7" fmla="*/ 53239591 h 48"/>
                  <a:gd name="T8" fmla="*/ 46583997 w 80"/>
                  <a:gd name="T9" fmla="*/ 13308608 h 48"/>
                  <a:gd name="T10" fmla="*/ 0 w 80"/>
                  <a:gd name="T11" fmla="*/ 0 h 48"/>
                  <a:gd name="T12" fmla="*/ 0 w 80"/>
                  <a:gd name="T13" fmla="*/ 0 h 48"/>
                  <a:gd name="T14" fmla="*/ 266192794 w 80"/>
                  <a:gd name="T15" fmla="*/ 319429805 h 48"/>
                  <a:gd name="T16" fmla="*/ 532383008 w 80"/>
                  <a:gd name="T17" fmla="*/ 0 h 48"/>
                  <a:gd name="T18" fmla="*/ 532383008 w 80"/>
                  <a:gd name="T19" fmla="*/ 0 h 48"/>
                  <a:gd name="T20" fmla="*/ 485799011 w 80"/>
                  <a:gd name="T21" fmla="*/ 13308608 h 4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80"/>
                  <a:gd name="T34" fmla="*/ 0 h 48"/>
                  <a:gd name="T35" fmla="*/ 80 w 80"/>
                  <a:gd name="T36" fmla="*/ 48 h 48"/>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80" h="48">
                    <a:moveTo>
                      <a:pt x="73" y="2"/>
                    </a:moveTo>
                    <a:cubicBezTo>
                      <a:pt x="65" y="5"/>
                      <a:pt x="55" y="7"/>
                      <a:pt x="44" y="8"/>
                    </a:cubicBezTo>
                    <a:cubicBezTo>
                      <a:pt x="42" y="8"/>
                      <a:pt x="41" y="8"/>
                      <a:pt x="40" y="8"/>
                    </a:cubicBezTo>
                    <a:cubicBezTo>
                      <a:pt x="39" y="8"/>
                      <a:pt x="38" y="8"/>
                      <a:pt x="36" y="8"/>
                    </a:cubicBezTo>
                    <a:cubicBezTo>
                      <a:pt x="25" y="7"/>
                      <a:pt x="15" y="5"/>
                      <a:pt x="7" y="2"/>
                    </a:cubicBezTo>
                    <a:cubicBezTo>
                      <a:pt x="3" y="1"/>
                      <a:pt x="0" y="0"/>
                      <a:pt x="0" y="0"/>
                    </a:cubicBezTo>
                    <a:cubicBezTo>
                      <a:pt x="0" y="0"/>
                      <a:pt x="0" y="0"/>
                      <a:pt x="0" y="0"/>
                    </a:cubicBezTo>
                    <a:cubicBezTo>
                      <a:pt x="0" y="27"/>
                      <a:pt x="13" y="48"/>
                      <a:pt x="40" y="48"/>
                    </a:cubicBezTo>
                    <a:cubicBezTo>
                      <a:pt x="67" y="48"/>
                      <a:pt x="80" y="27"/>
                      <a:pt x="80" y="0"/>
                    </a:cubicBezTo>
                    <a:cubicBezTo>
                      <a:pt x="80" y="0"/>
                      <a:pt x="80" y="0"/>
                      <a:pt x="80" y="0"/>
                    </a:cubicBezTo>
                    <a:cubicBezTo>
                      <a:pt x="80" y="0"/>
                      <a:pt x="77" y="1"/>
                      <a:pt x="73" y="2"/>
                    </a:cubicBezTo>
                    <a:close/>
                  </a:path>
                </a:pathLst>
              </a:custGeom>
              <a:solidFill>
                <a:srgbClr val="FFFFFF"/>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sp>
            <p:nvSpPr>
              <p:cNvPr id="17433" name="Freeform 37"/>
              <p:cNvSpPr>
                <a:spLocks noEditPoints="1" noChangeArrowheads="1"/>
              </p:cNvSpPr>
              <p:nvPr/>
            </p:nvSpPr>
            <p:spPr bwMode="auto">
              <a:xfrm flipH="1">
                <a:off x="455612" y="290512"/>
                <a:ext cx="498475" cy="581025"/>
              </a:xfrm>
              <a:custGeom>
                <a:avLst/>
                <a:gdLst>
                  <a:gd name="T0" fmla="*/ 647077667 w 192"/>
                  <a:gd name="T1" fmla="*/ 0 h 224"/>
                  <a:gd name="T2" fmla="*/ 0 w 192"/>
                  <a:gd name="T3" fmla="*/ 645900073 h 224"/>
                  <a:gd name="T4" fmla="*/ 323538833 w 192"/>
                  <a:gd name="T5" fmla="*/ 1345622774 h 224"/>
                  <a:gd name="T6" fmla="*/ 451605369 w 192"/>
                  <a:gd name="T7" fmla="*/ 1473458649 h 224"/>
                  <a:gd name="T8" fmla="*/ 606633690 w 192"/>
                  <a:gd name="T9" fmla="*/ 1507098440 h 224"/>
                  <a:gd name="T10" fmla="*/ 647077667 w 192"/>
                  <a:gd name="T11" fmla="*/ 1507098440 h 224"/>
                  <a:gd name="T12" fmla="*/ 842547369 w 192"/>
                  <a:gd name="T13" fmla="*/ 1466730172 h 224"/>
                  <a:gd name="T14" fmla="*/ 970613904 w 192"/>
                  <a:gd name="T15" fmla="*/ 1345622774 h 224"/>
                  <a:gd name="T16" fmla="*/ 1294152738 w 192"/>
                  <a:gd name="T17" fmla="*/ 645900073 h 224"/>
                  <a:gd name="T18" fmla="*/ 647077667 w 192"/>
                  <a:gd name="T19" fmla="*/ 0 h 224"/>
                  <a:gd name="T20" fmla="*/ 761662011 w 192"/>
                  <a:gd name="T21" fmla="*/ 269123517 h 224"/>
                  <a:gd name="T22" fmla="*/ 208951893 w 192"/>
                  <a:gd name="T23" fmla="*/ 814101622 h 224"/>
                  <a:gd name="T24" fmla="*/ 208951893 w 192"/>
                  <a:gd name="T25" fmla="*/ 861198368 h 224"/>
                  <a:gd name="T26" fmla="*/ 161768119 w 192"/>
                  <a:gd name="T27" fmla="*/ 659354433 h 224"/>
                  <a:gd name="T28" fmla="*/ 667297059 w 192"/>
                  <a:gd name="T29" fmla="*/ 161475667 h 224"/>
                  <a:gd name="T30" fmla="*/ 1078461047 w 192"/>
                  <a:gd name="T31" fmla="*/ 363319601 h 224"/>
                  <a:gd name="T32" fmla="*/ 761662011 w 192"/>
                  <a:gd name="T33" fmla="*/ 269123517 h 224"/>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92"/>
                  <a:gd name="T52" fmla="*/ 0 h 224"/>
                  <a:gd name="T53" fmla="*/ 192 w 192"/>
                  <a:gd name="T54" fmla="*/ 224 h 224"/>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92" h="224">
                    <a:moveTo>
                      <a:pt x="96" y="0"/>
                    </a:moveTo>
                    <a:cubicBezTo>
                      <a:pt x="43" y="0"/>
                      <a:pt x="0" y="43"/>
                      <a:pt x="0" y="96"/>
                    </a:cubicBezTo>
                    <a:cubicBezTo>
                      <a:pt x="0" y="144"/>
                      <a:pt x="48" y="184"/>
                      <a:pt x="48" y="200"/>
                    </a:cubicBezTo>
                    <a:cubicBezTo>
                      <a:pt x="48" y="205"/>
                      <a:pt x="54" y="213"/>
                      <a:pt x="67" y="219"/>
                    </a:cubicBezTo>
                    <a:cubicBezTo>
                      <a:pt x="73" y="220"/>
                      <a:pt x="82" y="223"/>
                      <a:pt x="90" y="224"/>
                    </a:cubicBezTo>
                    <a:cubicBezTo>
                      <a:pt x="92" y="224"/>
                      <a:pt x="94" y="224"/>
                      <a:pt x="96" y="224"/>
                    </a:cubicBezTo>
                    <a:cubicBezTo>
                      <a:pt x="103" y="224"/>
                      <a:pt x="113" y="222"/>
                      <a:pt x="125" y="218"/>
                    </a:cubicBezTo>
                    <a:cubicBezTo>
                      <a:pt x="138" y="213"/>
                      <a:pt x="144" y="205"/>
                      <a:pt x="144" y="200"/>
                    </a:cubicBezTo>
                    <a:cubicBezTo>
                      <a:pt x="144" y="184"/>
                      <a:pt x="192" y="144"/>
                      <a:pt x="192" y="96"/>
                    </a:cubicBezTo>
                    <a:cubicBezTo>
                      <a:pt x="192" y="43"/>
                      <a:pt x="149" y="0"/>
                      <a:pt x="96" y="0"/>
                    </a:cubicBezTo>
                    <a:close/>
                    <a:moveTo>
                      <a:pt x="113" y="40"/>
                    </a:moveTo>
                    <a:cubicBezTo>
                      <a:pt x="68" y="40"/>
                      <a:pt x="31" y="76"/>
                      <a:pt x="31" y="121"/>
                    </a:cubicBezTo>
                    <a:cubicBezTo>
                      <a:pt x="31" y="123"/>
                      <a:pt x="31" y="126"/>
                      <a:pt x="31" y="128"/>
                    </a:cubicBezTo>
                    <a:cubicBezTo>
                      <a:pt x="27" y="119"/>
                      <a:pt x="24" y="109"/>
                      <a:pt x="24" y="98"/>
                    </a:cubicBezTo>
                    <a:cubicBezTo>
                      <a:pt x="24" y="57"/>
                      <a:pt x="58" y="24"/>
                      <a:pt x="99" y="24"/>
                    </a:cubicBezTo>
                    <a:cubicBezTo>
                      <a:pt x="124" y="24"/>
                      <a:pt x="146" y="36"/>
                      <a:pt x="160" y="54"/>
                    </a:cubicBezTo>
                    <a:cubicBezTo>
                      <a:pt x="147" y="45"/>
                      <a:pt x="131" y="40"/>
                      <a:pt x="113" y="40"/>
                    </a:cubicBezTo>
                    <a:close/>
                  </a:path>
                </a:pathLst>
              </a:custGeom>
              <a:solidFill>
                <a:srgbClr val="FFFFFF"/>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grpSp>
        <p:grpSp>
          <p:nvGrpSpPr>
            <p:cNvPr id="17427" name="Group 18"/>
            <p:cNvGrpSpPr/>
            <p:nvPr/>
          </p:nvGrpSpPr>
          <p:grpSpPr bwMode="auto">
            <a:xfrm>
              <a:off x="890061" y="64068"/>
              <a:ext cx="1721056" cy="735864"/>
              <a:chOff x="0" y="0"/>
              <a:chExt cx="1721056" cy="735864"/>
            </a:xfrm>
          </p:grpSpPr>
          <p:sp>
            <p:nvSpPr>
              <p:cNvPr id="17428" name="文本框 49"/>
              <p:cNvSpPr>
                <a:spLocks noChangeArrowheads="1"/>
              </p:cNvSpPr>
              <p:nvPr/>
            </p:nvSpPr>
            <p:spPr bwMode="auto">
              <a:xfrm>
                <a:off x="0" y="0"/>
                <a:ext cx="1721056"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zh-CN" altLang="en-US" sz="2800" b="1">
                    <a:solidFill>
                      <a:srgbClr val="000000"/>
                    </a:solidFill>
                    <a:latin typeface="微软雅黑" panose="020B0503020204020204" pitchFamily="34" charset="-122"/>
                    <a:ea typeface="微软雅黑" panose="020B0503020204020204" pitchFamily="34" charset="-122"/>
                  </a:rPr>
                  <a:t>不足</a:t>
                </a:r>
              </a:p>
            </p:txBody>
          </p:sp>
          <p:sp>
            <p:nvSpPr>
              <p:cNvPr id="17429" name="矩形 50"/>
              <p:cNvSpPr>
                <a:spLocks noChangeArrowheads="1"/>
              </p:cNvSpPr>
              <p:nvPr/>
            </p:nvSpPr>
            <p:spPr bwMode="auto">
              <a:xfrm>
                <a:off x="0" y="428087"/>
                <a:ext cx="1128835"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en-US" altLang="zh-CN" sz="1400">
                    <a:solidFill>
                      <a:srgbClr val="2B2B2B"/>
                    </a:solidFill>
                    <a:latin typeface="微软雅黑" panose="020B0503020204020204" pitchFamily="34" charset="-122"/>
                    <a:ea typeface="微软雅黑" panose="020B0503020204020204" pitchFamily="34" charset="-122"/>
                    <a:sym typeface="微软雅黑" panose="020B0503020204020204" pitchFamily="34" charset="-122"/>
                  </a:rPr>
                  <a:t>Insufficient</a:t>
                </a:r>
                <a:endParaRPr lang="zh-CN" altLang="en-US" sz="1400">
                  <a:solidFill>
                    <a:srgbClr val="2B2B2B"/>
                  </a:solidFill>
                  <a:latin typeface="微软雅黑" panose="020B0503020204020204" pitchFamily="34" charset="-122"/>
                  <a:ea typeface="微软雅黑" panose="020B0503020204020204" pitchFamily="34" charset="-122"/>
                  <a:sym typeface="微软雅黑" panose="020B0503020204020204" pitchFamily="34" charset="-122"/>
                </a:endParaRPr>
              </a:p>
            </p:txBody>
          </p:sp>
        </p:grpSp>
      </p:grpSp>
      <p:sp>
        <p:nvSpPr>
          <p:cNvPr id="17414" name="矩形 51"/>
          <p:cNvSpPr>
            <a:spLocks noChangeArrowheads="1"/>
          </p:cNvSpPr>
          <p:nvPr/>
        </p:nvSpPr>
        <p:spPr bwMode="auto">
          <a:xfrm>
            <a:off x="1666875" y="3463925"/>
            <a:ext cx="2492375" cy="230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r" eaLnBrk="1" hangingPunct="1">
              <a:lnSpc>
                <a:spcPct val="200000"/>
              </a:lnSpc>
            </a:pPr>
            <a:r>
              <a:rPr lang="zh-CN" altLang="en-US">
                <a:solidFill>
                  <a:srgbClr val="000000"/>
                </a:solidFill>
                <a:latin typeface="微软雅黑" panose="020B0503020204020204" pitchFamily="34" charset="-122"/>
                <a:ea typeface="微软雅黑" panose="020B0503020204020204" pitchFamily="34" charset="-122"/>
                <a:sym typeface="微软雅黑" panose="020B0503020204020204" pitchFamily="34" charset="-122"/>
              </a:rPr>
              <a:t>点击添加具体内容说明</a:t>
            </a:r>
            <a:endParaRPr lang="en-US" altLang="zh-CN">
              <a:solidFill>
                <a:srgbClr val="000000"/>
              </a:solidFill>
              <a:latin typeface="微软雅黑" panose="020B0503020204020204" pitchFamily="34" charset="-122"/>
              <a:ea typeface="微软雅黑" panose="020B0503020204020204" pitchFamily="34" charset="-122"/>
              <a:sym typeface="微软雅黑" panose="020B0503020204020204" pitchFamily="34" charset="-122"/>
            </a:endParaRPr>
          </a:p>
          <a:p>
            <a:pPr algn="r" eaLnBrk="1" hangingPunct="1">
              <a:lnSpc>
                <a:spcPct val="200000"/>
              </a:lnSpc>
            </a:pPr>
            <a:r>
              <a:rPr lang="zh-CN" altLang="en-US">
                <a:solidFill>
                  <a:srgbClr val="000000"/>
                </a:solidFill>
                <a:latin typeface="微软雅黑" panose="020B0503020204020204" pitchFamily="34" charset="-122"/>
                <a:ea typeface="微软雅黑" panose="020B0503020204020204" pitchFamily="34" charset="-122"/>
                <a:sym typeface="微软雅黑" panose="020B0503020204020204" pitchFamily="34" charset="-122"/>
              </a:rPr>
              <a:t>点击添加具体内容说明</a:t>
            </a:r>
          </a:p>
          <a:p>
            <a:pPr algn="r" eaLnBrk="1" hangingPunct="1">
              <a:lnSpc>
                <a:spcPct val="200000"/>
              </a:lnSpc>
            </a:pPr>
            <a:r>
              <a:rPr lang="zh-CN" altLang="en-US">
                <a:solidFill>
                  <a:srgbClr val="000000"/>
                </a:solidFill>
                <a:latin typeface="微软雅黑" panose="020B0503020204020204" pitchFamily="34" charset="-122"/>
                <a:ea typeface="微软雅黑" panose="020B0503020204020204" pitchFamily="34" charset="-122"/>
                <a:sym typeface="微软雅黑" panose="020B0503020204020204" pitchFamily="34" charset="-122"/>
              </a:rPr>
              <a:t>点击添加具体内容说明</a:t>
            </a:r>
          </a:p>
          <a:p>
            <a:pPr algn="r" eaLnBrk="1" hangingPunct="1">
              <a:lnSpc>
                <a:spcPct val="200000"/>
              </a:lnSpc>
            </a:pPr>
            <a:r>
              <a:rPr lang="zh-CN" altLang="en-US">
                <a:solidFill>
                  <a:srgbClr val="000000"/>
                </a:solidFill>
                <a:latin typeface="微软雅黑" panose="020B0503020204020204" pitchFamily="34" charset="-122"/>
                <a:ea typeface="微软雅黑" panose="020B0503020204020204" pitchFamily="34" charset="-122"/>
                <a:sym typeface="微软雅黑" panose="020B0503020204020204" pitchFamily="34" charset="-122"/>
              </a:rPr>
              <a:t>点击添加具体内容说明</a:t>
            </a:r>
          </a:p>
        </p:txBody>
      </p:sp>
      <p:sp>
        <p:nvSpPr>
          <p:cNvPr id="17415" name="矩形 52"/>
          <p:cNvSpPr>
            <a:spLocks noChangeArrowheads="1"/>
          </p:cNvSpPr>
          <p:nvPr/>
        </p:nvSpPr>
        <p:spPr bwMode="auto">
          <a:xfrm>
            <a:off x="7621588" y="3463925"/>
            <a:ext cx="2492375" cy="230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r" eaLnBrk="1" hangingPunct="1">
              <a:lnSpc>
                <a:spcPct val="200000"/>
              </a:lnSpc>
            </a:pPr>
            <a:r>
              <a:rPr lang="zh-CN" altLang="en-US">
                <a:solidFill>
                  <a:srgbClr val="000000"/>
                </a:solidFill>
                <a:latin typeface="微软雅黑" panose="020B0503020204020204" pitchFamily="34" charset="-122"/>
                <a:ea typeface="微软雅黑" panose="020B0503020204020204" pitchFamily="34" charset="-122"/>
                <a:sym typeface="微软雅黑" panose="020B0503020204020204" pitchFamily="34" charset="-122"/>
              </a:rPr>
              <a:t>点击添加具体内容说明</a:t>
            </a:r>
            <a:endParaRPr lang="en-US" altLang="zh-CN">
              <a:solidFill>
                <a:srgbClr val="000000"/>
              </a:solidFill>
              <a:latin typeface="微软雅黑" panose="020B0503020204020204" pitchFamily="34" charset="-122"/>
              <a:ea typeface="微软雅黑" panose="020B0503020204020204" pitchFamily="34" charset="-122"/>
              <a:sym typeface="微软雅黑" panose="020B0503020204020204" pitchFamily="34" charset="-122"/>
            </a:endParaRPr>
          </a:p>
          <a:p>
            <a:pPr algn="r" eaLnBrk="1" hangingPunct="1">
              <a:lnSpc>
                <a:spcPct val="200000"/>
              </a:lnSpc>
            </a:pPr>
            <a:r>
              <a:rPr lang="zh-CN" altLang="en-US">
                <a:solidFill>
                  <a:srgbClr val="000000"/>
                </a:solidFill>
                <a:latin typeface="微软雅黑" panose="020B0503020204020204" pitchFamily="34" charset="-122"/>
                <a:ea typeface="微软雅黑" panose="020B0503020204020204" pitchFamily="34" charset="-122"/>
                <a:sym typeface="微软雅黑" panose="020B0503020204020204" pitchFamily="34" charset="-122"/>
              </a:rPr>
              <a:t>点击添加具体内容说明</a:t>
            </a:r>
          </a:p>
          <a:p>
            <a:pPr algn="r" eaLnBrk="1" hangingPunct="1">
              <a:lnSpc>
                <a:spcPct val="200000"/>
              </a:lnSpc>
            </a:pPr>
            <a:r>
              <a:rPr lang="zh-CN" altLang="en-US">
                <a:solidFill>
                  <a:srgbClr val="000000"/>
                </a:solidFill>
                <a:latin typeface="微软雅黑" panose="020B0503020204020204" pitchFamily="34" charset="-122"/>
                <a:ea typeface="微软雅黑" panose="020B0503020204020204" pitchFamily="34" charset="-122"/>
                <a:sym typeface="微软雅黑" panose="020B0503020204020204" pitchFamily="34" charset="-122"/>
              </a:rPr>
              <a:t>点击添加具体内容说明</a:t>
            </a:r>
          </a:p>
          <a:p>
            <a:pPr algn="r" eaLnBrk="1" hangingPunct="1">
              <a:lnSpc>
                <a:spcPct val="200000"/>
              </a:lnSpc>
            </a:pPr>
            <a:r>
              <a:rPr lang="zh-CN" altLang="en-US">
                <a:solidFill>
                  <a:srgbClr val="000000"/>
                </a:solidFill>
                <a:latin typeface="微软雅黑" panose="020B0503020204020204" pitchFamily="34" charset="-122"/>
                <a:ea typeface="微软雅黑" panose="020B0503020204020204" pitchFamily="34" charset="-122"/>
                <a:sym typeface="微软雅黑" panose="020B0503020204020204" pitchFamily="34" charset="-122"/>
              </a:rPr>
              <a:t>点击添加具体内容说明</a:t>
            </a:r>
          </a:p>
        </p:txBody>
      </p:sp>
      <p:grpSp>
        <p:nvGrpSpPr>
          <p:cNvPr id="17417" name="Group 24"/>
          <p:cNvGrpSpPr/>
          <p:nvPr/>
        </p:nvGrpSpPr>
        <p:grpSpPr bwMode="auto">
          <a:xfrm flipH="1">
            <a:off x="11577638" y="98425"/>
            <a:ext cx="614362" cy="685800"/>
            <a:chOff x="0" y="0"/>
            <a:chExt cx="1409701" cy="1574801"/>
          </a:xfrm>
        </p:grpSpPr>
        <p:sp>
          <p:nvSpPr>
            <p:cNvPr id="17421" name="Freeform 107"/>
            <p:cNvSpPr>
              <a:spLocks noChangeArrowheads="1"/>
            </p:cNvSpPr>
            <p:nvPr/>
          </p:nvSpPr>
          <p:spPr bwMode="auto">
            <a:xfrm>
              <a:off x="0" y="17463"/>
              <a:ext cx="1409700" cy="1557338"/>
            </a:xfrm>
            <a:custGeom>
              <a:avLst/>
              <a:gdLst>
                <a:gd name="T0" fmla="*/ 2147483647 w 376"/>
                <a:gd name="T1" fmla="*/ 0 h 415"/>
                <a:gd name="T2" fmla="*/ 0 w 376"/>
                <a:gd name="T3" fmla="*/ 2147483647 h 415"/>
                <a:gd name="T4" fmla="*/ 0 w 376"/>
                <a:gd name="T5" fmla="*/ 2147483647 h 415"/>
                <a:gd name="T6" fmla="*/ 562260345 w 376"/>
                <a:gd name="T7" fmla="*/ 2147483647 h 415"/>
                <a:gd name="T8" fmla="*/ 2147483647 w 376"/>
                <a:gd name="T9" fmla="*/ 2147483647 h 415"/>
                <a:gd name="T10" fmla="*/ 2147483647 w 376"/>
                <a:gd name="T11" fmla="*/ 2147483647 h 415"/>
                <a:gd name="T12" fmla="*/ 2147483647 w 376"/>
                <a:gd name="T13" fmla="*/ 2147483647 h 415"/>
                <a:gd name="T14" fmla="*/ 2147483647 w 376"/>
                <a:gd name="T15" fmla="*/ 2147483647 h 415"/>
                <a:gd name="T16" fmla="*/ 2147483647 w 376"/>
                <a:gd name="T17" fmla="*/ 2147483647 h 415"/>
                <a:gd name="T18" fmla="*/ 2147483647 w 376"/>
                <a:gd name="T19" fmla="*/ 2147483647 h 415"/>
                <a:gd name="T20" fmla="*/ 2147483647 w 376"/>
                <a:gd name="T21" fmla="*/ 2147483647 h 415"/>
                <a:gd name="T22" fmla="*/ 2147483647 w 376"/>
                <a:gd name="T23" fmla="*/ 2147483647 h 415"/>
                <a:gd name="T24" fmla="*/ 2147483647 w 376"/>
                <a:gd name="T25" fmla="*/ 2147483647 h 415"/>
                <a:gd name="T26" fmla="*/ 2147483647 w 376"/>
                <a:gd name="T27" fmla="*/ 1957420009 h 415"/>
                <a:gd name="T28" fmla="*/ 2147483647 w 376"/>
                <a:gd name="T29" fmla="*/ 1844762553 h 415"/>
                <a:gd name="T30" fmla="*/ 2147483647 w 376"/>
                <a:gd name="T31" fmla="*/ 154904471 h 415"/>
                <a:gd name="T32" fmla="*/ 2147483647 w 376"/>
                <a:gd name="T33" fmla="*/ 0 h 415"/>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376"/>
                <a:gd name="T52" fmla="*/ 0 h 415"/>
                <a:gd name="T53" fmla="*/ 376 w 376"/>
                <a:gd name="T54" fmla="*/ 415 h 415"/>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376" h="415">
                  <a:moveTo>
                    <a:pt x="157" y="0"/>
                  </a:moveTo>
                  <a:cubicBezTo>
                    <a:pt x="0" y="157"/>
                    <a:pt x="0" y="157"/>
                    <a:pt x="0" y="157"/>
                  </a:cubicBezTo>
                  <a:cubicBezTo>
                    <a:pt x="0" y="375"/>
                    <a:pt x="0" y="375"/>
                    <a:pt x="0" y="375"/>
                  </a:cubicBezTo>
                  <a:cubicBezTo>
                    <a:pt x="0" y="397"/>
                    <a:pt x="18" y="415"/>
                    <a:pt x="40" y="415"/>
                  </a:cubicBezTo>
                  <a:cubicBezTo>
                    <a:pt x="234" y="415"/>
                    <a:pt x="234" y="415"/>
                    <a:pt x="234" y="415"/>
                  </a:cubicBezTo>
                  <a:cubicBezTo>
                    <a:pt x="372" y="278"/>
                    <a:pt x="372" y="278"/>
                    <a:pt x="372" y="278"/>
                  </a:cubicBezTo>
                  <a:cubicBezTo>
                    <a:pt x="369" y="254"/>
                    <a:pt x="369" y="254"/>
                    <a:pt x="369" y="254"/>
                  </a:cubicBezTo>
                  <a:cubicBezTo>
                    <a:pt x="350" y="261"/>
                    <a:pt x="350" y="261"/>
                    <a:pt x="350" y="261"/>
                  </a:cubicBezTo>
                  <a:cubicBezTo>
                    <a:pt x="376" y="235"/>
                    <a:pt x="376" y="235"/>
                    <a:pt x="376" y="235"/>
                  </a:cubicBezTo>
                  <a:cubicBezTo>
                    <a:pt x="371" y="224"/>
                    <a:pt x="371" y="224"/>
                    <a:pt x="371" y="224"/>
                  </a:cubicBezTo>
                  <a:cubicBezTo>
                    <a:pt x="351" y="212"/>
                    <a:pt x="351" y="212"/>
                    <a:pt x="351" y="212"/>
                  </a:cubicBezTo>
                  <a:cubicBezTo>
                    <a:pt x="376" y="187"/>
                    <a:pt x="376" y="187"/>
                    <a:pt x="376" y="187"/>
                  </a:cubicBezTo>
                  <a:cubicBezTo>
                    <a:pt x="345" y="170"/>
                    <a:pt x="345" y="170"/>
                    <a:pt x="345" y="170"/>
                  </a:cubicBezTo>
                  <a:cubicBezTo>
                    <a:pt x="376" y="139"/>
                    <a:pt x="376" y="139"/>
                    <a:pt x="376" y="139"/>
                  </a:cubicBezTo>
                  <a:cubicBezTo>
                    <a:pt x="368" y="131"/>
                    <a:pt x="368" y="131"/>
                    <a:pt x="368" y="131"/>
                  </a:cubicBezTo>
                  <a:cubicBezTo>
                    <a:pt x="351" y="11"/>
                    <a:pt x="351" y="11"/>
                    <a:pt x="351" y="11"/>
                  </a:cubicBezTo>
                  <a:cubicBezTo>
                    <a:pt x="157" y="0"/>
                    <a:pt x="157" y="0"/>
                    <a:pt x="157" y="0"/>
                  </a:cubicBezTo>
                </a:path>
              </a:pathLst>
            </a:custGeom>
            <a:solidFill>
              <a:srgbClr val="3B87D5"/>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sp>
          <p:nvSpPr>
            <p:cNvPr id="17422" name="Freeform 108"/>
            <p:cNvSpPr>
              <a:spLocks noChangeArrowheads="1"/>
            </p:cNvSpPr>
            <p:nvPr/>
          </p:nvSpPr>
          <p:spPr bwMode="auto">
            <a:xfrm>
              <a:off x="1290638" y="958851"/>
              <a:ext cx="119063" cy="120650"/>
            </a:xfrm>
            <a:custGeom>
              <a:avLst/>
              <a:gdLst>
                <a:gd name="T0" fmla="*/ 0 w 32"/>
                <a:gd name="T1" fmla="*/ 454888203 h 32"/>
                <a:gd name="T2" fmla="*/ 221501829 w 32"/>
                <a:gd name="T3" fmla="*/ 454888203 h 32"/>
                <a:gd name="T4" fmla="*/ 442999937 w 32"/>
                <a:gd name="T5" fmla="*/ 227444102 h 32"/>
                <a:gd name="T6" fmla="*/ 442999937 w 32"/>
                <a:gd name="T7" fmla="*/ 0 h 32"/>
                <a:gd name="T8" fmla="*/ 0 w 32"/>
                <a:gd name="T9" fmla="*/ 0 h 32"/>
                <a:gd name="T10" fmla="*/ 0 w 32"/>
                <a:gd name="T11" fmla="*/ 454888203 h 32"/>
                <a:gd name="T12" fmla="*/ 0 60000 65536"/>
                <a:gd name="T13" fmla="*/ 0 60000 65536"/>
                <a:gd name="T14" fmla="*/ 0 60000 65536"/>
                <a:gd name="T15" fmla="*/ 0 60000 65536"/>
                <a:gd name="T16" fmla="*/ 0 60000 65536"/>
                <a:gd name="T17" fmla="*/ 0 60000 65536"/>
                <a:gd name="T18" fmla="*/ 0 w 32"/>
                <a:gd name="T19" fmla="*/ 0 h 32"/>
                <a:gd name="T20" fmla="*/ 32 w 32"/>
                <a:gd name="T21" fmla="*/ 32 h 32"/>
              </a:gdLst>
              <a:ahLst/>
              <a:cxnLst>
                <a:cxn ang="T12">
                  <a:pos x="T0" y="T1"/>
                </a:cxn>
                <a:cxn ang="T13">
                  <a:pos x="T2" y="T3"/>
                </a:cxn>
                <a:cxn ang="T14">
                  <a:pos x="T4" y="T5"/>
                </a:cxn>
                <a:cxn ang="T15">
                  <a:pos x="T6" y="T7"/>
                </a:cxn>
                <a:cxn ang="T16">
                  <a:pos x="T8" y="T9"/>
                </a:cxn>
                <a:cxn ang="T17">
                  <a:pos x="T10" y="T11"/>
                </a:cxn>
              </a:cxnLst>
              <a:rect l="T18" t="T19" r="T20" b="T21"/>
              <a:pathLst>
                <a:path w="32" h="32">
                  <a:moveTo>
                    <a:pt x="0" y="32"/>
                  </a:moveTo>
                  <a:cubicBezTo>
                    <a:pt x="16" y="32"/>
                    <a:pt x="16" y="32"/>
                    <a:pt x="16" y="32"/>
                  </a:cubicBezTo>
                  <a:cubicBezTo>
                    <a:pt x="25" y="32"/>
                    <a:pt x="32" y="25"/>
                    <a:pt x="32" y="16"/>
                  </a:cubicBezTo>
                  <a:cubicBezTo>
                    <a:pt x="32" y="0"/>
                    <a:pt x="32" y="0"/>
                    <a:pt x="32" y="0"/>
                  </a:cubicBezTo>
                  <a:cubicBezTo>
                    <a:pt x="0" y="0"/>
                    <a:pt x="0" y="0"/>
                    <a:pt x="0" y="0"/>
                  </a:cubicBezTo>
                  <a:lnTo>
                    <a:pt x="0" y="32"/>
                  </a:lnTo>
                  <a:close/>
                </a:path>
              </a:pathLst>
            </a:custGeom>
            <a:solidFill>
              <a:srgbClr val="FFFFFF"/>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sp>
          <p:nvSpPr>
            <p:cNvPr id="17423" name="Freeform 109"/>
            <p:cNvSpPr>
              <a:spLocks noEditPoints="1" noChangeArrowheads="1"/>
            </p:cNvSpPr>
            <p:nvPr/>
          </p:nvSpPr>
          <p:spPr bwMode="auto">
            <a:xfrm>
              <a:off x="569913" y="0"/>
              <a:ext cx="839788" cy="1079501"/>
            </a:xfrm>
            <a:custGeom>
              <a:avLst/>
              <a:gdLst>
                <a:gd name="T0" fmla="*/ 2147483647 w 224"/>
                <a:gd name="T1" fmla="*/ 0 h 288"/>
                <a:gd name="T2" fmla="*/ 224886978 w 224"/>
                <a:gd name="T3" fmla="*/ 0 h 288"/>
                <a:gd name="T4" fmla="*/ 0 w 224"/>
                <a:gd name="T5" fmla="*/ 224791090 h 288"/>
                <a:gd name="T6" fmla="*/ 0 w 224"/>
                <a:gd name="T7" fmla="*/ 2147483647 h 288"/>
                <a:gd name="T8" fmla="*/ 224886978 w 224"/>
                <a:gd name="T9" fmla="*/ 2147483647 h 288"/>
                <a:gd name="T10" fmla="*/ 2147483647 w 224"/>
                <a:gd name="T11" fmla="*/ 2147483647 h 288"/>
                <a:gd name="T12" fmla="*/ 2147483647 w 224"/>
                <a:gd name="T13" fmla="*/ 2023131056 h 288"/>
                <a:gd name="T14" fmla="*/ 2147483647 w 224"/>
                <a:gd name="T15" fmla="*/ 2023131056 h 288"/>
                <a:gd name="T16" fmla="*/ 2147483647 w 224"/>
                <a:gd name="T17" fmla="*/ 224791090 h 288"/>
                <a:gd name="T18" fmla="*/ 2147483647 w 224"/>
                <a:gd name="T19" fmla="*/ 0 h 288"/>
                <a:gd name="T20" fmla="*/ 2147483647 w 224"/>
                <a:gd name="T21" fmla="*/ 1461149583 h 288"/>
                <a:gd name="T22" fmla="*/ 787102550 w 224"/>
                <a:gd name="T23" fmla="*/ 1461149583 h 288"/>
                <a:gd name="T24" fmla="*/ 787102550 w 224"/>
                <a:gd name="T25" fmla="*/ 1236358493 h 288"/>
                <a:gd name="T26" fmla="*/ 2147483647 w 224"/>
                <a:gd name="T27" fmla="*/ 1236358493 h 288"/>
                <a:gd name="T28" fmla="*/ 2147483647 w 224"/>
                <a:gd name="T29" fmla="*/ 1461149583 h 288"/>
                <a:gd name="T30" fmla="*/ 2147483647 w 224"/>
                <a:gd name="T31" fmla="*/ 1011563654 h 288"/>
                <a:gd name="T32" fmla="*/ 787102550 w 224"/>
                <a:gd name="T33" fmla="*/ 1011563654 h 288"/>
                <a:gd name="T34" fmla="*/ 787102550 w 224"/>
                <a:gd name="T35" fmla="*/ 786772564 h 288"/>
                <a:gd name="T36" fmla="*/ 2147483647 w 224"/>
                <a:gd name="T37" fmla="*/ 786772564 h 288"/>
                <a:gd name="T38" fmla="*/ 2147483647 w 224"/>
                <a:gd name="T39" fmla="*/ 1011563654 h 288"/>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224"/>
                <a:gd name="T61" fmla="*/ 0 h 288"/>
                <a:gd name="T62" fmla="*/ 224 w 224"/>
                <a:gd name="T63" fmla="*/ 288 h 288"/>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224" h="288">
                  <a:moveTo>
                    <a:pt x="208" y="0"/>
                  </a:moveTo>
                  <a:cubicBezTo>
                    <a:pt x="16" y="0"/>
                    <a:pt x="16" y="0"/>
                    <a:pt x="16" y="0"/>
                  </a:cubicBezTo>
                  <a:cubicBezTo>
                    <a:pt x="7" y="0"/>
                    <a:pt x="0" y="7"/>
                    <a:pt x="0" y="16"/>
                  </a:cubicBezTo>
                  <a:cubicBezTo>
                    <a:pt x="0" y="272"/>
                    <a:pt x="0" y="272"/>
                    <a:pt x="0" y="272"/>
                  </a:cubicBezTo>
                  <a:cubicBezTo>
                    <a:pt x="0" y="281"/>
                    <a:pt x="7" y="288"/>
                    <a:pt x="16" y="288"/>
                  </a:cubicBezTo>
                  <a:cubicBezTo>
                    <a:pt x="176" y="288"/>
                    <a:pt x="176" y="288"/>
                    <a:pt x="176" y="288"/>
                  </a:cubicBezTo>
                  <a:cubicBezTo>
                    <a:pt x="176" y="144"/>
                    <a:pt x="176" y="144"/>
                    <a:pt x="176" y="144"/>
                  </a:cubicBezTo>
                  <a:cubicBezTo>
                    <a:pt x="224" y="144"/>
                    <a:pt x="224" y="144"/>
                    <a:pt x="224" y="144"/>
                  </a:cubicBezTo>
                  <a:cubicBezTo>
                    <a:pt x="224" y="16"/>
                    <a:pt x="224" y="16"/>
                    <a:pt x="224" y="16"/>
                  </a:cubicBezTo>
                  <a:cubicBezTo>
                    <a:pt x="224" y="7"/>
                    <a:pt x="217" y="0"/>
                    <a:pt x="208" y="0"/>
                  </a:cubicBezTo>
                  <a:close/>
                  <a:moveTo>
                    <a:pt x="168" y="104"/>
                  </a:moveTo>
                  <a:cubicBezTo>
                    <a:pt x="56" y="104"/>
                    <a:pt x="56" y="104"/>
                    <a:pt x="56" y="104"/>
                  </a:cubicBezTo>
                  <a:cubicBezTo>
                    <a:pt x="56" y="88"/>
                    <a:pt x="56" y="88"/>
                    <a:pt x="56" y="88"/>
                  </a:cubicBezTo>
                  <a:cubicBezTo>
                    <a:pt x="168" y="88"/>
                    <a:pt x="168" y="88"/>
                    <a:pt x="168" y="88"/>
                  </a:cubicBezTo>
                  <a:lnTo>
                    <a:pt x="168" y="104"/>
                  </a:lnTo>
                  <a:close/>
                  <a:moveTo>
                    <a:pt x="168" y="72"/>
                  </a:moveTo>
                  <a:cubicBezTo>
                    <a:pt x="56" y="72"/>
                    <a:pt x="56" y="72"/>
                    <a:pt x="56" y="72"/>
                  </a:cubicBezTo>
                  <a:cubicBezTo>
                    <a:pt x="56" y="56"/>
                    <a:pt x="56" y="56"/>
                    <a:pt x="56" y="56"/>
                  </a:cubicBezTo>
                  <a:cubicBezTo>
                    <a:pt x="168" y="56"/>
                    <a:pt x="168" y="56"/>
                    <a:pt x="168" y="56"/>
                  </a:cubicBezTo>
                  <a:lnTo>
                    <a:pt x="168" y="72"/>
                  </a:lnTo>
                  <a:close/>
                </a:path>
              </a:pathLst>
            </a:custGeom>
            <a:solidFill>
              <a:srgbClr val="FFFFFF"/>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sp>
          <p:nvSpPr>
            <p:cNvPr id="17424" name="Rectangle 110"/>
            <p:cNvSpPr>
              <a:spLocks noChangeArrowheads="1"/>
            </p:cNvSpPr>
            <p:nvPr/>
          </p:nvSpPr>
          <p:spPr bwMode="auto">
            <a:xfrm>
              <a:off x="1290638" y="600076"/>
              <a:ext cx="119063" cy="119063"/>
            </a:xfrm>
            <a:prstGeom prst="rect">
              <a:avLst/>
            </a:prstGeom>
            <a:solidFill>
              <a:srgbClr val="FFFFFF"/>
            </a:solidFill>
            <a:ln>
              <a:noFill/>
            </a:ln>
            <a:extLst>
              <a:ext uri="{91240B29-F687-4F45-9708-019B960494DF}">
                <a14:hiddenLine xmlns:a14="http://schemas.microsoft.com/office/drawing/2010/main" w="9525">
                  <a:solidFill>
                    <a:srgbClr val="000000"/>
                  </a:solidFill>
                  <a:bevel/>
                </a14:hiddenLine>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endParaRPr lang="zh-CN" altLang="zh-CN">
                <a:solidFill>
                  <a:srgbClr val="000000"/>
                </a:solidFill>
                <a:latin typeface="Calibri" panose="020F0502020204030204" pitchFamily="34" charset="0"/>
                <a:sym typeface="Calibri" panose="020F0502020204030204" pitchFamily="34" charset="0"/>
              </a:endParaRPr>
            </a:p>
          </p:txBody>
        </p:sp>
        <p:sp>
          <p:nvSpPr>
            <p:cNvPr id="17425" name="Rectangle 111"/>
            <p:cNvSpPr>
              <a:spLocks noChangeArrowheads="1"/>
            </p:cNvSpPr>
            <p:nvPr/>
          </p:nvSpPr>
          <p:spPr bwMode="auto">
            <a:xfrm>
              <a:off x="1290638" y="779463"/>
              <a:ext cx="119063" cy="120650"/>
            </a:xfrm>
            <a:prstGeom prst="rect">
              <a:avLst/>
            </a:prstGeom>
            <a:solidFill>
              <a:srgbClr val="FFFFFF"/>
            </a:solidFill>
            <a:ln>
              <a:noFill/>
            </a:ln>
            <a:extLst>
              <a:ext uri="{91240B29-F687-4F45-9708-019B960494DF}">
                <a14:hiddenLine xmlns:a14="http://schemas.microsoft.com/office/drawing/2010/main" w="9525">
                  <a:solidFill>
                    <a:srgbClr val="000000"/>
                  </a:solidFill>
                  <a:bevel/>
                </a14:hiddenLine>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endParaRPr lang="zh-CN" altLang="zh-CN">
                <a:solidFill>
                  <a:srgbClr val="000000"/>
                </a:solidFill>
                <a:latin typeface="Calibri" panose="020F0502020204030204" pitchFamily="34" charset="0"/>
                <a:sym typeface="Calibri" panose="020F0502020204030204" pitchFamily="34" charset="0"/>
              </a:endParaRPr>
            </a:p>
          </p:txBody>
        </p:sp>
      </p:grpSp>
      <p:sp>
        <p:nvSpPr>
          <p:cNvPr id="16387" name="直接连接符 12"/>
          <p:cNvSpPr>
            <a:spLocks noChangeShapeType="1"/>
          </p:cNvSpPr>
          <p:nvPr/>
        </p:nvSpPr>
        <p:spPr bwMode="auto">
          <a:xfrm flipH="1" flipV="1">
            <a:off x="11299825" y="4763"/>
            <a:ext cx="1588" cy="792162"/>
          </a:xfrm>
          <a:prstGeom prst="line">
            <a:avLst/>
          </a:prstGeom>
          <a:noFill/>
          <a:ln w="28575">
            <a:solidFill>
              <a:srgbClr val="024FA3"/>
            </a:solidFill>
            <a:bevel/>
          </a:ln>
          <a:extLst>
            <a:ext uri="{909E8E84-426E-40DD-AFC4-6F175D3DCCD1}">
              <a14:hiddenFill xmlns:a14="http://schemas.microsoft.com/office/drawing/2010/main">
                <a:noFill/>
              </a14:hiddenFill>
            </a:ext>
          </a:extLst>
        </p:spPr>
        <p:txBody>
          <a:bodyPr/>
          <a:lstStyle/>
          <a:p>
            <a:endParaRPr lang="zh-CN" altLang="en-US"/>
          </a:p>
        </p:txBody>
      </p:sp>
      <p:grpSp>
        <p:nvGrpSpPr>
          <p:cNvPr id="16389" name="Group 10"/>
          <p:cNvGrpSpPr/>
          <p:nvPr/>
        </p:nvGrpSpPr>
        <p:grpSpPr bwMode="auto">
          <a:xfrm>
            <a:off x="9507538" y="47625"/>
            <a:ext cx="1720850" cy="735013"/>
            <a:chOff x="0" y="0"/>
            <a:chExt cx="1721056" cy="735864"/>
          </a:xfrm>
        </p:grpSpPr>
        <p:sp>
          <p:nvSpPr>
            <p:cNvPr id="16429" name="文本框 10"/>
            <p:cNvSpPr>
              <a:spLocks noChangeArrowheads="1"/>
            </p:cNvSpPr>
            <p:nvPr/>
          </p:nvSpPr>
          <p:spPr bwMode="auto">
            <a:xfrm>
              <a:off x="0" y="0"/>
              <a:ext cx="1721056"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r" eaLnBrk="1" hangingPunct="1"/>
              <a:r>
                <a:rPr lang="zh-CN" altLang="en-US" sz="2800" b="1">
                  <a:solidFill>
                    <a:srgbClr val="024FA3"/>
                  </a:solidFill>
                  <a:latin typeface="微软雅黑" panose="020B0503020204020204" pitchFamily="34" charset="-122"/>
                  <a:ea typeface="微软雅黑" panose="020B0503020204020204" pitchFamily="34" charset="-122"/>
                </a:rPr>
                <a:t>论题总结</a:t>
              </a:r>
            </a:p>
          </p:txBody>
        </p:sp>
        <p:sp>
          <p:nvSpPr>
            <p:cNvPr id="16430" name="矩形 26"/>
            <p:cNvSpPr>
              <a:spLocks noChangeArrowheads="1"/>
            </p:cNvSpPr>
            <p:nvPr/>
          </p:nvSpPr>
          <p:spPr bwMode="auto">
            <a:xfrm>
              <a:off x="366390" y="428087"/>
              <a:ext cx="1354666"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r" eaLnBrk="1" hangingPunct="1"/>
              <a:r>
                <a:rPr lang="en-US" altLang="zh-CN" sz="1400">
                  <a:solidFill>
                    <a:srgbClr val="024FA3"/>
                  </a:solidFill>
                  <a:latin typeface="微软雅黑" panose="020B0503020204020204" pitchFamily="34" charset="-122"/>
                  <a:ea typeface="微软雅黑" panose="020B0503020204020204" pitchFamily="34" charset="-122"/>
                  <a:sym typeface="微软雅黑" panose="020B0503020204020204" pitchFamily="34" charset="-122"/>
                </a:rPr>
                <a:t>The summary</a:t>
              </a:r>
            </a:p>
          </p:txBody>
        </p:sp>
      </p:gr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文本框 6"/>
          <p:cNvSpPr>
            <a:spLocks noChangeArrowheads="1"/>
          </p:cNvSpPr>
          <p:nvPr/>
        </p:nvSpPr>
        <p:spPr bwMode="auto">
          <a:xfrm>
            <a:off x="2680653" y="2667635"/>
            <a:ext cx="7278687" cy="768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zh-CN" altLang="en-US" sz="4400" b="1">
                <a:solidFill>
                  <a:srgbClr val="000000"/>
                </a:solidFill>
                <a:latin typeface="微软雅黑" panose="020B0503020204020204" pitchFamily="34" charset="-122"/>
                <a:ea typeface="微软雅黑" panose="020B0503020204020204" pitchFamily="34" charset="-122"/>
                <a:sym typeface="微软雅黑" panose="020B0503020204020204" pitchFamily="34" charset="-122"/>
              </a:rPr>
              <a:t>谢谢各位老师的建议与指正</a:t>
            </a:r>
          </a:p>
        </p:txBody>
      </p:sp>
      <p:sp>
        <p:nvSpPr>
          <p:cNvPr id="18436" name="矩形 7"/>
          <p:cNvSpPr>
            <a:spLocks noChangeArrowheads="1"/>
          </p:cNvSpPr>
          <p:nvPr/>
        </p:nvSpPr>
        <p:spPr bwMode="auto">
          <a:xfrm>
            <a:off x="2680653" y="3439160"/>
            <a:ext cx="5621337" cy="3987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en-US" altLang="zh-CN" sz="2000">
                <a:solidFill>
                  <a:srgbClr val="000000"/>
                </a:solidFill>
                <a:latin typeface="Calibri" panose="020F0502020204030204" pitchFamily="34" charset="0"/>
                <a:sym typeface="Calibri" panose="020F0502020204030204" pitchFamily="34" charset="0"/>
              </a:rPr>
              <a:t>Thanks For The Advice And Opinion</a:t>
            </a:r>
            <a:endParaRPr lang="zh-CN" altLang="en-US" sz="2000">
              <a:solidFill>
                <a:srgbClr val="000000"/>
              </a:solidFill>
              <a:latin typeface="Calibri" panose="020F0502020204030204" pitchFamily="34" charset="0"/>
              <a:sym typeface="宋体" panose="02010600030101010101" pitchFamily="2" charset="-122"/>
            </a:endParaRPr>
          </a:p>
        </p:txBody>
      </p:sp>
      <p:sp>
        <p:nvSpPr>
          <p:cNvPr id="18437" name="矩形 10"/>
          <p:cNvSpPr>
            <a:spLocks noChangeArrowheads="1"/>
          </p:cNvSpPr>
          <p:nvPr/>
        </p:nvSpPr>
        <p:spPr bwMode="auto">
          <a:xfrm>
            <a:off x="2680653" y="2058035"/>
            <a:ext cx="989012" cy="304800"/>
          </a:xfrm>
          <a:prstGeom prst="rect">
            <a:avLst/>
          </a:prstGeom>
          <a:solidFill>
            <a:srgbClr val="474747"/>
          </a:solidFill>
          <a:ln>
            <a:noFill/>
          </a:ln>
          <a:extLst>
            <a:ext uri="{91240B29-F687-4F45-9708-019B960494DF}">
              <a14:hiddenLine xmlns:a14="http://schemas.microsoft.com/office/drawing/2010/main" w="12700">
                <a:solidFill>
                  <a:srgbClr val="42719B"/>
                </a:solidFill>
                <a:bevel/>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r>
              <a:rPr lang="en-US" altLang="zh-CN" sz="2000">
                <a:solidFill>
                  <a:srgbClr val="FFFFFF"/>
                </a:solidFill>
                <a:latin typeface="微软雅黑" panose="020B0503020204020204" pitchFamily="34" charset="-122"/>
                <a:ea typeface="微软雅黑" panose="020B0503020204020204" pitchFamily="34" charset="-122"/>
                <a:sym typeface="微软雅黑" panose="020B0503020204020204" pitchFamily="34" charset="-122"/>
              </a:rPr>
              <a:t>LOGO</a:t>
            </a:r>
            <a:endParaRPr lang="zh-CN" altLang="en-US" sz="2000">
              <a:solidFill>
                <a:srgbClr val="FFFFFF"/>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18438" name="文本框 9"/>
          <p:cNvSpPr>
            <a:spLocks noChangeArrowheads="1"/>
          </p:cNvSpPr>
          <p:nvPr/>
        </p:nvSpPr>
        <p:spPr bwMode="auto">
          <a:xfrm>
            <a:off x="2680653" y="4058285"/>
            <a:ext cx="5360987" cy="9612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lnSpc>
                <a:spcPct val="150000"/>
              </a:lnSpc>
            </a:pPr>
            <a:r>
              <a:rPr lang="zh-CN" altLang="en-US" sz="2000">
                <a:solidFill>
                  <a:srgbClr val="000000"/>
                </a:solidFill>
                <a:latin typeface="微软雅黑" panose="020B0503020204020204" pitchFamily="34" charset="-122"/>
                <a:ea typeface="微软雅黑" panose="020B0503020204020204" pitchFamily="34" charset="-122"/>
                <a:sym typeface="微软雅黑" panose="020B0503020204020204" pitchFamily="34" charset="-122"/>
              </a:rPr>
              <a:t>答辩人：</a:t>
            </a:r>
            <a:r>
              <a:rPr lang="en-US" altLang="zh-CN" sz="2000">
                <a:solidFill>
                  <a:srgbClr val="000000"/>
                </a:solidFill>
                <a:latin typeface="微软雅黑" panose="020B0503020204020204" pitchFamily="34" charset="-122"/>
                <a:ea typeface="微软雅黑" panose="020B0503020204020204" pitchFamily="34" charset="-122"/>
                <a:sym typeface="微软雅黑" panose="020B0503020204020204" pitchFamily="34" charset="-122"/>
              </a:rPr>
              <a:t>xiazaii</a:t>
            </a:r>
          </a:p>
          <a:p>
            <a:pPr eaLnBrk="1" hangingPunct="1">
              <a:lnSpc>
                <a:spcPct val="150000"/>
              </a:lnSpc>
            </a:pPr>
            <a:r>
              <a:rPr lang="zh-CN" altLang="en-US" sz="2000">
                <a:solidFill>
                  <a:srgbClr val="000000"/>
                </a:solidFill>
                <a:latin typeface="微软雅黑" panose="020B0503020204020204" pitchFamily="34" charset="-122"/>
                <a:ea typeface="微软雅黑" panose="020B0503020204020204" pitchFamily="34" charset="-122"/>
                <a:sym typeface="微软雅黑" panose="020B0503020204020204" pitchFamily="34" charset="-122"/>
              </a:rPr>
              <a:t>导师：</a:t>
            </a:r>
            <a:endParaRPr lang="zh-CN" altLang="en-US" sz="2000" dirty="0">
              <a:solidFill>
                <a:srgbClr val="000000"/>
              </a:solidFill>
              <a:latin typeface="微软雅黑" panose="020B0503020204020204" pitchFamily="34" charset="-122"/>
              <a:ea typeface="微软雅黑" panose="020B0503020204020204" pitchFamily="34" charset="-122"/>
              <a:sym typeface="微软雅黑" panose="020B0503020204020204" pitchFamily="34" charset="-122"/>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矩形 2"/>
          <p:cNvSpPr>
            <a:spLocks noChangeArrowheads="1"/>
          </p:cNvSpPr>
          <p:nvPr/>
        </p:nvSpPr>
        <p:spPr bwMode="auto">
          <a:xfrm>
            <a:off x="2216150" y="1507490"/>
            <a:ext cx="860425" cy="4055110"/>
          </a:xfrm>
          <a:prstGeom prst="rect">
            <a:avLst/>
          </a:prstGeom>
          <a:solidFill>
            <a:srgbClr val="1B67BA"/>
          </a:solidFill>
          <a:ln>
            <a:noFill/>
          </a:ln>
          <a:extLst>
            <a:ext uri="{91240B29-F687-4F45-9708-019B960494DF}">
              <a14:hiddenLine xmlns:a14="http://schemas.microsoft.com/office/drawing/2010/main" w="12700">
                <a:solidFill>
                  <a:srgbClr val="42719B"/>
                </a:solidFill>
                <a:bevel/>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r>
              <a:rPr lang="en-US" altLang="zh-CN" sz="4400" b="1"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CONTENT</a:t>
            </a:r>
            <a:endParaRPr lang="zh-CN" altLang="en-US" sz="4400" b="1"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3076" name="文本框 4"/>
          <p:cNvSpPr>
            <a:spLocks noChangeArrowheads="1"/>
          </p:cNvSpPr>
          <p:nvPr/>
        </p:nvSpPr>
        <p:spPr bwMode="auto">
          <a:xfrm>
            <a:off x="5988050" y="1568450"/>
            <a:ext cx="3533775"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zh-CN" altLang="en-US" sz="2800" b="1">
                <a:solidFill>
                  <a:srgbClr val="000000"/>
                </a:solidFill>
                <a:latin typeface="微软雅黑" panose="020B0503020204020204" pitchFamily="34" charset="-122"/>
                <a:ea typeface="微软雅黑" panose="020B0503020204020204" pitchFamily="34" charset="-122"/>
                <a:sym typeface="微软雅黑" panose="020B0503020204020204" pitchFamily="34" charset="-122"/>
              </a:rPr>
              <a:t>选题背景及意义</a:t>
            </a:r>
            <a:endParaRPr lang="zh-CN" altLang="en-US"/>
          </a:p>
        </p:txBody>
      </p:sp>
      <p:sp>
        <p:nvSpPr>
          <p:cNvPr id="3077" name="文本框 5"/>
          <p:cNvSpPr>
            <a:spLocks noChangeArrowheads="1"/>
          </p:cNvSpPr>
          <p:nvPr/>
        </p:nvSpPr>
        <p:spPr bwMode="auto">
          <a:xfrm>
            <a:off x="5988050" y="2686050"/>
            <a:ext cx="2960688"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zh-CN" altLang="en-US" sz="2800" b="1">
                <a:solidFill>
                  <a:srgbClr val="000000"/>
                </a:solidFill>
                <a:latin typeface="微软雅黑" panose="020B0503020204020204" pitchFamily="34" charset="-122"/>
                <a:ea typeface="微软雅黑" panose="020B0503020204020204" pitchFamily="34" charset="-122"/>
              </a:rPr>
              <a:t>论文综述</a:t>
            </a:r>
            <a:endParaRPr lang="zh-CN" altLang="en-US"/>
          </a:p>
        </p:txBody>
      </p:sp>
      <p:sp>
        <p:nvSpPr>
          <p:cNvPr id="3078" name="文本框 6"/>
          <p:cNvSpPr>
            <a:spLocks noChangeArrowheads="1"/>
          </p:cNvSpPr>
          <p:nvPr/>
        </p:nvSpPr>
        <p:spPr bwMode="auto">
          <a:xfrm>
            <a:off x="5988050" y="3749675"/>
            <a:ext cx="319722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zh-CN" altLang="en-US" sz="2800" b="1">
                <a:solidFill>
                  <a:srgbClr val="000000"/>
                </a:solidFill>
                <a:latin typeface="微软雅黑" panose="020B0503020204020204" pitchFamily="34" charset="-122"/>
                <a:ea typeface="微软雅黑" panose="020B0503020204020204" pitchFamily="34" charset="-122"/>
              </a:rPr>
              <a:t>研究方法</a:t>
            </a:r>
            <a:endParaRPr lang="zh-CN" altLang="en-US"/>
          </a:p>
        </p:txBody>
      </p:sp>
      <p:sp>
        <p:nvSpPr>
          <p:cNvPr id="3079" name="文本框 7"/>
          <p:cNvSpPr>
            <a:spLocks noChangeArrowheads="1"/>
          </p:cNvSpPr>
          <p:nvPr/>
        </p:nvSpPr>
        <p:spPr bwMode="auto">
          <a:xfrm>
            <a:off x="5988050" y="4813300"/>
            <a:ext cx="318135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zh-CN" altLang="en-US" sz="2800" b="1">
                <a:solidFill>
                  <a:srgbClr val="000000"/>
                </a:solidFill>
                <a:latin typeface="微软雅黑" panose="020B0503020204020204" pitchFamily="34" charset="-122"/>
                <a:ea typeface="微软雅黑" panose="020B0503020204020204" pitchFamily="34" charset="-122"/>
              </a:rPr>
              <a:t>论题总结</a:t>
            </a:r>
            <a:endParaRPr lang="zh-CN" altLang="en-US"/>
          </a:p>
        </p:txBody>
      </p:sp>
      <p:grpSp>
        <p:nvGrpSpPr>
          <p:cNvPr id="3080" name="Group 8"/>
          <p:cNvGrpSpPr/>
          <p:nvPr/>
        </p:nvGrpSpPr>
        <p:grpSpPr bwMode="auto">
          <a:xfrm>
            <a:off x="4708525" y="3651250"/>
            <a:ext cx="863600" cy="863600"/>
            <a:chOff x="0" y="0"/>
            <a:chExt cx="1368425" cy="1368425"/>
          </a:xfrm>
        </p:grpSpPr>
        <p:sp>
          <p:nvSpPr>
            <p:cNvPr id="3107" name="Freeform 34"/>
            <p:cNvSpPr>
              <a:spLocks noChangeArrowheads="1"/>
            </p:cNvSpPr>
            <p:nvPr/>
          </p:nvSpPr>
          <p:spPr bwMode="auto">
            <a:xfrm flipH="1">
              <a:off x="0" y="0"/>
              <a:ext cx="1368425" cy="1368425"/>
            </a:xfrm>
            <a:custGeom>
              <a:avLst/>
              <a:gdLst>
                <a:gd name="T0" fmla="*/ 2147483647 w 528"/>
                <a:gd name="T1" fmla="*/ 2147483647 h 528"/>
                <a:gd name="T2" fmla="*/ 2147483647 w 528"/>
                <a:gd name="T3" fmla="*/ 2147483647 h 528"/>
                <a:gd name="T4" fmla="*/ 268680400 w 528"/>
                <a:gd name="T5" fmla="*/ 2147483647 h 528"/>
                <a:gd name="T6" fmla="*/ 0 w 528"/>
                <a:gd name="T7" fmla="*/ 2147483647 h 528"/>
                <a:gd name="T8" fmla="*/ 0 w 528"/>
                <a:gd name="T9" fmla="*/ 268680400 h 528"/>
                <a:gd name="T10" fmla="*/ 268680400 w 528"/>
                <a:gd name="T11" fmla="*/ 0 h 528"/>
                <a:gd name="T12" fmla="*/ 2147483647 w 528"/>
                <a:gd name="T13" fmla="*/ 0 h 528"/>
                <a:gd name="T14" fmla="*/ 2147483647 w 528"/>
                <a:gd name="T15" fmla="*/ 268680400 h 528"/>
                <a:gd name="T16" fmla="*/ 2147483647 w 528"/>
                <a:gd name="T17" fmla="*/ 2147483647 h 5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528"/>
                <a:gd name="T28" fmla="*/ 0 h 528"/>
                <a:gd name="T29" fmla="*/ 528 w 528"/>
                <a:gd name="T30" fmla="*/ 528 h 52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528" h="528">
                  <a:moveTo>
                    <a:pt x="528" y="488"/>
                  </a:moveTo>
                  <a:cubicBezTo>
                    <a:pt x="528" y="510"/>
                    <a:pt x="510" y="528"/>
                    <a:pt x="488" y="528"/>
                  </a:cubicBezTo>
                  <a:cubicBezTo>
                    <a:pt x="40" y="528"/>
                    <a:pt x="40" y="528"/>
                    <a:pt x="40" y="528"/>
                  </a:cubicBezTo>
                  <a:cubicBezTo>
                    <a:pt x="18" y="528"/>
                    <a:pt x="0" y="510"/>
                    <a:pt x="0" y="488"/>
                  </a:cubicBezTo>
                  <a:cubicBezTo>
                    <a:pt x="0" y="40"/>
                    <a:pt x="0" y="40"/>
                    <a:pt x="0" y="40"/>
                  </a:cubicBezTo>
                  <a:cubicBezTo>
                    <a:pt x="0" y="18"/>
                    <a:pt x="18" y="0"/>
                    <a:pt x="40" y="0"/>
                  </a:cubicBezTo>
                  <a:cubicBezTo>
                    <a:pt x="488" y="0"/>
                    <a:pt x="488" y="0"/>
                    <a:pt x="488" y="0"/>
                  </a:cubicBezTo>
                  <a:cubicBezTo>
                    <a:pt x="510" y="0"/>
                    <a:pt x="528" y="18"/>
                    <a:pt x="528" y="40"/>
                  </a:cubicBezTo>
                  <a:cubicBezTo>
                    <a:pt x="528" y="488"/>
                    <a:pt x="528" y="488"/>
                    <a:pt x="528" y="488"/>
                  </a:cubicBezTo>
                </a:path>
              </a:pathLst>
            </a:custGeom>
            <a:solidFill>
              <a:srgbClr val="3B87D5"/>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sp>
          <p:nvSpPr>
            <p:cNvPr id="3108" name="Freeform 35"/>
            <p:cNvSpPr>
              <a:spLocks noChangeArrowheads="1"/>
            </p:cNvSpPr>
            <p:nvPr/>
          </p:nvSpPr>
          <p:spPr bwMode="auto">
            <a:xfrm flipH="1">
              <a:off x="509587" y="323850"/>
              <a:ext cx="858838" cy="1044575"/>
            </a:xfrm>
            <a:custGeom>
              <a:avLst/>
              <a:gdLst>
                <a:gd name="T0" fmla="*/ 1837931483 w 331"/>
                <a:gd name="T1" fmla="*/ 0 h 403"/>
                <a:gd name="T2" fmla="*/ 1265680718 w 331"/>
                <a:gd name="T3" fmla="*/ 100776864 h 403"/>
                <a:gd name="T4" fmla="*/ 0 w 331"/>
                <a:gd name="T5" fmla="*/ 1363844294 h 403"/>
                <a:gd name="T6" fmla="*/ 0 w 331"/>
                <a:gd name="T7" fmla="*/ 2147483647 h 403"/>
                <a:gd name="T8" fmla="*/ 269293715 w 331"/>
                <a:gd name="T9" fmla="*/ 2147483647 h 403"/>
                <a:gd name="T10" fmla="*/ 915599148 w 331"/>
                <a:gd name="T11" fmla="*/ 2147483647 h 403"/>
                <a:gd name="T12" fmla="*/ 1905255560 w 331"/>
                <a:gd name="T13" fmla="*/ 1726641003 h 403"/>
                <a:gd name="T14" fmla="*/ 1763874219 w 331"/>
                <a:gd name="T15" fmla="*/ 1572116479 h 403"/>
                <a:gd name="T16" fmla="*/ 2006240379 w 331"/>
                <a:gd name="T17" fmla="*/ 1323536141 h 403"/>
                <a:gd name="T18" fmla="*/ 2147483647 w 331"/>
                <a:gd name="T19" fmla="*/ 262019845 h 403"/>
                <a:gd name="T20" fmla="*/ 1837931483 w 331"/>
                <a:gd name="T21" fmla="*/ 0 h 403"/>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331"/>
                <a:gd name="T34" fmla="*/ 0 h 403"/>
                <a:gd name="T35" fmla="*/ 331 w 331"/>
                <a:gd name="T36" fmla="*/ 403 h 403"/>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331" h="403">
                  <a:moveTo>
                    <a:pt x="273" y="0"/>
                  </a:moveTo>
                  <a:cubicBezTo>
                    <a:pt x="188" y="15"/>
                    <a:pt x="188" y="15"/>
                    <a:pt x="188" y="15"/>
                  </a:cubicBezTo>
                  <a:cubicBezTo>
                    <a:pt x="0" y="203"/>
                    <a:pt x="0" y="203"/>
                    <a:pt x="0" y="203"/>
                  </a:cubicBezTo>
                  <a:cubicBezTo>
                    <a:pt x="0" y="363"/>
                    <a:pt x="0" y="363"/>
                    <a:pt x="0" y="363"/>
                  </a:cubicBezTo>
                  <a:cubicBezTo>
                    <a:pt x="0" y="385"/>
                    <a:pt x="18" y="403"/>
                    <a:pt x="40" y="403"/>
                  </a:cubicBezTo>
                  <a:cubicBezTo>
                    <a:pt x="136" y="403"/>
                    <a:pt x="136" y="403"/>
                    <a:pt x="136" y="403"/>
                  </a:cubicBezTo>
                  <a:cubicBezTo>
                    <a:pt x="283" y="257"/>
                    <a:pt x="283" y="257"/>
                    <a:pt x="283" y="257"/>
                  </a:cubicBezTo>
                  <a:cubicBezTo>
                    <a:pt x="262" y="234"/>
                    <a:pt x="262" y="234"/>
                    <a:pt x="262" y="234"/>
                  </a:cubicBezTo>
                  <a:cubicBezTo>
                    <a:pt x="298" y="197"/>
                    <a:pt x="298" y="197"/>
                    <a:pt x="298" y="197"/>
                  </a:cubicBezTo>
                  <a:cubicBezTo>
                    <a:pt x="331" y="39"/>
                    <a:pt x="331" y="39"/>
                    <a:pt x="331" y="39"/>
                  </a:cubicBezTo>
                  <a:cubicBezTo>
                    <a:pt x="273" y="0"/>
                    <a:pt x="273" y="0"/>
                    <a:pt x="273" y="0"/>
                  </a:cubicBezTo>
                </a:path>
              </a:pathLst>
            </a:custGeom>
            <a:solidFill>
              <a:srgbClr val="024FA3"/>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sp>
          <p:nvSpPr>
            <p:cNvPr id="3109" name="Freeform 36"/>
            <p:cNvSpPr>
              <a:spLocks noChangeArrowheads="1"/>
            </p:cNvSpPr>
            <p:nvPr/>
          </p:nvSpPr>
          <p:spPr bwMode="auto">
            <a:xfrm flipH="1">
              <a:off x="601662" y="892175"/>
              <a:ext cx="206375" cy="123825"/>
            </a:xfrm>
            <a:custGeom>
              <a:avLst/>
              <a:gdLst>
                <a:gd name="T0" fmla="*/ 485799011 w 80"/>
                <a:gd name="T1" fmla="*/ 13308608 h 48"/>
                <a:gd name="T2" fmla="*/ 292810009 w 80"/>
                <a:gd name="T3" fmla="*/ 53239591 h 48"/>
                <a:gd name="T4" fmla="*/ 266192794 w 80"/>
                <a:gd name="T5" fmla="*/ 53239591 h 48"/>
                <a:gd name="T6" fmla="*/ 239572998 w 80"/>
                <a:gd name="T7" fmla="*/ 53239591 h 48"/>
                <a:gd name="T8" fmla="*/ 46583997 w 80"/>
                <a:gd name="T9" fmla="*/ 13308608 h 48"/>
                <a:gd name="T10" fmla="*/ 0 w 80"/>
                <a:gd name="T11" fmla="*/ 0 h 48"/>
                <a:gd name="T12" fmla="*/ 0 w 80"/>
                <a:gd name="T13" fmla="*/ 0 h 48"/>
                <a:gd name="T14" fmla="*/ 266192794 w 80"/>
                <a:gd name="T15" fmla="*/ 319429805 h 48"/>
                <a:gd name="T16" fmla="*/ 532383008 w 80"/>
                <a:gd name="T17" fmla="*/ 0 h 48"/>
                <a:gd name="T18" fmla="*/ 532383008 w 80"/>
                <a:gd name="T19" fmla="*/ 0 h 48"/>
                <a:gd name="T20" fmla="*/ 485799011 w 80"/>
                <a:gd name="T21" fmla="*/ 13308608 h 4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80"/>
                <a:gd name="T34" fmla="*/ 0 h 48"/>
                <a:gd name="T35" fmla="*/ 80 w 80"/>
                <a:gd name="T36" fmla="*/ 48 h 48"/>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80" h="48">
                  <a:moveTo>
                    <a:pt x="73" y="2"/>
                  </a:moveTo>
                  <a:cubicBezTo>
                    <a:pt x="65" y="5"/>
                    <a:pt x="55" y="7"/>
                    <a:pt x="44" y="8"/>
                  </a:cubicBezTo>
                  <a:cubicBezTo>
                    <a:pt x="42" y="8"/>
                    <a:pt x="41" y="8"/>
                    <a:pt x="40" y="8"/>
                  </a:cubicBezTo>
                  <a:cubicBezTo>
                    <a:pt x="39" y="8"/>
                    <a:pt x="38" y="8"/>
                    <a:pt x="36" y="8"/>
                  </a:cubicBezTo>
                  <a:cubicBezTo>
                    <a:pt x="25" y="7"/>
                    <a:pt x="15" y="5"/>
                    <a:pt x="7" y="2"/>
                  </a:cubicBezTo>
                  <a:cubicBezTo>
                    <a:pt x="3" y="1"/>
                    <a:pt x="0" y="0"/>
                    <a:pt x="0" y="0"/>
                  </a:cubicBezTo>
                  <a:cubicBezTo>
                    <a:pt x="0" y="0"/>
                    <a:pt x="0" y="0"/>
                    <a:pt x="0" y="0"/>
                  </a:cubicBezTo>
                  <a:cubicBezTo>
                    <a:pt x="0" y="27"/>
                    <a:pt x="13" y="48"/>
                    <a:pt x="40" y="48"/>
                  </a:cubicBezTo>
                  <a:cubicBezTo>
                    <a:pt x="67" y="48"/>
                    <a:pt x="80" y="27"/>
                    <a:pt x="80" y="0"/>
                  </a:cubicBezTo>
                  <a:cubicBezTo>
                    <a:pt x="80" y="0"/>
                    <a:pt x="80" y="0"/>
                    <a:pt x="80" y="0"/>
                  </a:cubicBezTo>
                  <a:cubicBezTo>
                    <a:pt x="80" y="0"/>
                    <a:pt x="77" y="1"/>
                    <a:pt x="73" y="2"/>
                  </a:cubicBezTo>
                  <a:close/>
                </a:path>
              </a:pathLst>
            </a:custGeom>
            <a:solidFill>
              <a:srgbClr val="FFFFFF"/>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sp>
          <p:nvSpPr>
            <p:cNvPr id="3110" name="Freeform 37"/>
            <p:cNvSpPr>
              <a:spLocks noEditPoints="1" noChangeArrowheads="1"/>
            </p:cNvSpPr>
            <p:nvPr/>
          </p:nvSpPr>
          <p:spPr bwMode="auto">
            <a:xfrm flipH="1">
              <a:off x="455612" y="290512"/>
              <a:ext cx="498475" cy="581025"/>
            </a:xfrm>
            <a:custGeom>
              <a:avLst/>
              <a:gdLst>
                <a:gd name="T0" fmla="*/ 647077667 w 192"/>
                <a:gd name="T1" fmla="*/ 0 h 224"/>
                <a:gd name="T2" fmla="*/ 0 w 192"/>
                <a:gd name="T3" fmla="*/ 645900073 h 224"/>
                <a:gd name="T4" fmla="*/ 323538833 w 192"/>
                <a:gd name="T5" fmla="*/ 1345622774 h 224"/>
                <a:gd name="T6" fmla="*/ 451605369 w 192"/>
                <a:gd name="T7" fmla="*/ 1473458649 h 224"/>
                <a:gd name="T8" fmla="*/ 606633690 w 192"/>
                <a:gd name="T9" fmla="*/ 1507098440 h 224"/>
                <a:gd name="T10" fmla="*/ 647077667 w 192"/>
                <a:gd name="T11" fmla="*/ 1507098440 h 224"/>
                <a:gd name="T12" fmla="*/ 842547369 w 192"/>
                <a:gd name="T13" fmla="*/ 1466730172 h 224"/>
                <a:gd name="T14" fmla="*/ 970613904 w 192"/>
                <a:gd name="T15" fmla="*/ 1345622774 h 224"/>
                <a:gd name="T16" fmla="*/ 1294152738 w 192"/>
                <a:gd name="T17" fmla="*/ 645900073 h 224"/>
                <a:gd name="T18" fmla="*/ 647077667 w 192"/>
                <a:gd name="T19" fmla="*/ 0 h 224"/>
                <a:gd name="T20" fmla="*/ 761662011 w 192"/>
                <a:gd name="T21" fmla="*/ 269123517 h 224"/>
                <a:gd name="T22" fmla="*/ 208951893 w 192"/>
                <a:gd name="T23" fmla="*/ 814101622 h 224"/>
                <a:gd name="T24" fmla="*/ 208951893 w 192"/>
                <a:gd name="T25" fmla="*/ 861198368 h 224"/>
                <a:gd name="T26" fmla="*/ 161768119 w 192"/>
                <a:gd name="T27" fmla="*/ 659354433 h 224"/>
                <a:gd name="T28" fmla="*/ 667297059 w 192"/>
                <a:gd name="T29" fmla="*/ 161475667 h 224"/>
                <a:gd name="T30" fmla="*/ 1078461047 w 192"/>
                <a:gd name="T31" fmla="*/ 363319601 h 224"/>
                <a:gd name="T32" fmla="*/ 761662011 w 192"/>
                <a:gd name="T33" fmla="*/ 269123517 h 224"/>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92"/>
                <a:gd name="T52" fmla="*/ 0 h 224"/>
                <a:gd name="T53" fmla="*/ 192 w 192"/>
                <a:gd name="T54" fmla="*/ 224 h 224"/>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92" h="224">
                  <a:moveTo>
                    <a:pt x="96" y="0"/>
                  </a:moveTo>
                  <a:cubicBezTo>
                    <a:pt x="43" y="0"/>
                    <a:pt x="0" y="43"/>
                    <a:pt x="0" y="96"/>
                  </a:cubicBezTo>
                  <a:cubicBezTo>
                    <a:pt x="0" y="144"/>
                    <a:pt x="48" y="184"/>
                    <a:pt x="48" y="200"/>
                  </a:cubicBezTo>
                  <a:cubicBezTo>
                    <a:pt x="48" y="205"/>
                    <a:pt x="54" y="213"/>
                    <a:pt x="67" y="219"/>
                  </a:cubicBezTo>
                  <a:cubicBezTo>
                    <a:pt x="73" y="220"/>
                    <a:pt x="82" y="223"/>
                    <a:pt x="90" y="224"/>
                  </a:cubicBezTo>
                  <a:cubicBezTo>
                    <a:pt x="92" y="224"/>
                    <a:pt x="94" y="224"/>
                    <a:pt x="96" y="224"/>
                  </a:cubicBezTo>
                  <a:cubicBezTo>
                    <a:pt x="103" y="224"/>
                    <a:pt x="113" y="222"/>
                    <a:pt x="125" y="218"/>
                  </a:cubicBezTo>
                  <a:cubicBezTo>
                    <a:pt x="138" y="213"/>
                    <a:pt x="144" y="205"/>
                    <a:pt x="144" y="200"/>
                  </a:cubicBezTo>
                  <a:cubicBezTo>
                    <a:pt x="144" y="184"/>
                    <a:pt x="192" y="144"/>
                    <a:pt x="192" y="96"/>
                  </a:cubicBezTo>
                  <a:cubicBezTo>
                    <a:pt x="192" y="43"/>
                    <a:pt x="149" y="0"/>
                    <a:pt x="96" y="0"/>
                  </a:cubicBezTo>
                  <a:close/>
                  <a:moveTo>
                    <a:pt x="113" y="40"/>
                  </a:moveTo>
                  <a:cubicBezTo>
                    <a:pt x="68" y="40"/>
                    <a:pt x="31" y="76"/>
                    <a:pt x="31" y="121"/>
                  </a:cubicBezTo>
                  <a:cubicBezTo>
                    <a:pt x="31" y="123"/>
                    <a:pt x="31" y="126"/>
                    <a:pt x="31" y="128"/>
                  </a:cubicBezTo>
                  <a:cubicBezTo>
                    <a:pt x="27" y="119"/>
                    <a:pt x="24" y="109"/>
                    <a:pt x="24" y="98"/>
                  </a:cubicBezTo>
                  <a:cubicBezTo>
                    <a:pt x="24" y="57"/>
                    <a:pt x="58" y="24"/>
                    <a:pt x="99" y="24"/>
                  </a:cubicBezTo>
                  <a:cubicBezTo>
                    <a:pt x="124" y="24"/>
                    <a:pt x="146" y="36"/>
                    <a:pt x="160" y="54"/>
                  </a:cubicBezTo>
                  <a:cubicBezTo>
                    <a:pt x="147" y="45"/>
                    <a:pt x="131" y="40"/>
                    <a:pt x="113" y="40"/>
                  </a:cubicBezTo>
                  <a:close/>
                </a:path>
              </a:pathLst>
            </a:custGeom>
            <a:solidFill>
              <a:srgbClr val="FFFFFF"/>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grpSp>
      <p:grpSp>
        <p:nvGrpSpPr>
          <p:cNvPr id="3081" name="Group 13"/>
          <p:cNvGrpSpPr/>
          <p:nvPr/>
        </p:nvGrpSpPr>
        <p:grpSpPr bwMode="auto">
          <a:xfrm>
            <a:off x="4708525" y="1470025"/>
            <a:ext cx="863600" cy="863600"/>
            <a:chOff x="0" y="0"/>
            <a:chExt cx="1368425" cy="1368425"/>
          </a:xfrm>
        </p:grpSpPr>
        <p:sp>
          <p:nvSpPr>
            <p:cNvPr id="3104" name="Freeform 39"/>
            <p:cNvSpPr>
              <a:spLocks noChangeArrowheads="1"/>
            </p:cNvSpPr>
            <p:nvPr/>
          </p:nvSpPr>
          <p:spPr bwMode="auto">
            <a:xfrm flipH="1">
              <a:off x="0" y="0"/>
              <a:ext cx="1368425" cy="1368425"/>
            </a:xfrm>
            <a:custGeom>
              <a:avLst/>
              <a:gdLst>
                <a:gd name="T0" fmla="*/ 2147483647 w 528"/>
                <a:gd name="T1" fmla="*/ 2147483647 h 528"/>
                <a:gd name="T2" fmla="*/ 2147483647 w 528"/>
                <a:gd name="T3" fmla="*/ 2147483647 h 528"/>
                <a:gd name="T4" fmla="*/ 268680400 w 528"/>
                <a:gd name="T5" fmla="*/ 2147483647 h 528"/>
                <a:gd name="T6" fmla="*/ 0 w 528"/>
                <a:gd name="T7" fmla="*/ 2147483647 h 528"/>
                <a:gd name="T8" fmla="*/ 0 w 528"/>
                <a:gd name="T9" fmla="*/ 268680400 h 528"/>
                <a:gd name="T10" fmla="*/ 268680400 w 528"/>
                <a:gd name="T11" fmla="*/ 0 h 528"/>
                <a:gd name="T12" fmla="*/ 2147483647 w 528"/>
                <a:gd name="T13" fmla="*/ 0 h 528"/>
                <a:gd name="T14" fmla="*/ 2147483647 w 528"/>
                <a:gd name="T15" fmla="*/ 268680400 h 528"/>
                <a:gd name="T16" fmla="*/ 2147483647 w 528"/>
                <a:gd name="T17" fmla="*/ 2147483647 h 5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528"/>
                <a:gd name="T28" fmla="*/ 0 h 528"/>
                <a:gd name="T29" fmla="*/ 528 w 528"/>
                <a:gd name="T30" fmla="*/ 528 h 52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528" h="528">
                  <a:moveTo>
                    <a:pt x="528" y="488"/>
                  </a:moveTo>
                  <a:cubicBezTo>
                    <a:pt x="528" y="510"/>
                    <a:pt x="510" y="528"/>
                    <a:pt x="488" y="528"/>
                  </a:cubicBezTo>
                  <a:cubicBezTo>
                    <a:pt x="40" y="528"/>
                    <a:pt x="40" y="528"/>
                    <a:pt x="40" y="528"/>
                  </a:cubicBezTo>
                  <a:cubicBezTo>
                    <a:pt x="18" y="528"/>
                    <a:pt x="0" y="510"/>
                    <a:pt x="0" y="488"/>
                  </a:cubicBezTo>
                  <a:cubicBezTo>
                    <a:pt x="0" y="40"/>
                    <a:pt x="0" y="40"/>
                    <a:pt x="0" y="40"/>
                  </a:cubicBezTo>
                  <a:cubicBezTo>
                    <a:pt x="0" y="18"/>
                    <a:pt x="18" y="0"/>
                    <a:pt x="40" y="0"/>
                  </a:cubicBezTo>
                  <a:cubicBezTo>
                    <a:pt x="488" y="0"/>
                    <a:pt x="488" y="0"/>
                    <a:pt x="488" y="0"/>
                  </a:cubicBezTo>
                  <a:cubicBezTo>
                    <a:pt x="510" y="0"/>
                    <a:pt x="528" y="18"/>
                    <a:pt x="528" y="40"/>
                  </a:cubicBezTo>
                  <a:cubicBezTo>
                    <a:pt x="528" y="488"/>
                    <a:pt x="528" y="488"/>
                    <a:pt x="528" y="488"/>
                  </a:cubicBezTo>
                </a:path>
              </a:pathLst>
            </a:custGeom>
            <a:solidFill>
              <a:srgbClr val="3B87D5"/>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sp>
          <p:nvSpPr>
            <p:cNvPr id="3105" name="Freeform 40"/>
            <p:cNvSpPr>
              <a:spLocks noChangeArrowheads="1"/>
            </p:cNvSpPr>
            <p:nvPr/>
          </p:nvSpPr>
          <p:spPr bwMode="auto">
            <a:xfrm flipH="1">
              <a:off x="417512" y="401637"/>
              <a:ext cx="950913" cy="966788"/>
            </a:xfrm>
            <a:custGeom>
              <a:avLst/>
              <a:gdLst>
                <a:gd name="T0" fmla="*/ 1215145035 w 367"/>
                <a:gd name="T1" fmla="*/ 0 h 373"/>
                <a:gd name="T2" fmla="*/ 0 w 367"/>
                <a:gd name="T3" fmla="*/ 1209252210 h 373"/>
                <a:gd name="T4" fmla="*/ 0 w 367"/>
                <a:gd name="T5" fmla="*/ 2147483647 h 373"/>
                <a:gd name="T6" fmla="*/ 268540940 w 367"/>
                <a:gd name="T7" fmla="*/ 2147483647 h 373"/>
                <a:gd name="T8" fmla="*/ 1127868322 w 367"/>
                <a:gd name="T9" fmla="*/ 2147483647 h 373"/>
                <a:gd name="T10" fmla="*/ 2147483647 w 367"/>
                <a:gd name="T11" fmla="*/ 1168945185 h 373"/>
                <a:gd name="T12" fmla="*/ 2147483647 w 367"/>
                <a:gd name="T13" fmla="*/ 107489719 h 373"/>
                <a:gd name="T14" fmla="*/ 1215145035 w 367"/>
                <a:gd name="T15" fmla="*/ 0 h 373"/>
                <a:gd name="T16" fmla="*/ 0 60000 65536"/>
                <a:gd name="T17" fmla="*/ 0 60000 65536"/>
                <a:gd name="T18" fmla="*/ 0 60000 65536"/>
                <a:gd name="T19" fmla="*/ 0 60000 65536"/>
                <a:gd name="T20" fmla="*/ 0 60000 65536"/>
                <a:gd name="T21" fmla="*/ 0 60000 65536"/>
                <a:gd name="T22" fmla="*/ 0 60000 65536"/>
                <a:gd name="T23" fmla="*/ 0 60000 65536"/>
                <a:gd name="T24" fmla="*/ 0 w 367"/>
                <a:gd name="T25" fmla="*/ 0 h 373"/>
                <a:gd name="T26" fmla="*/ 367 w 367"/>
                <a:gd name="T27" fmla="*/ 373 h 37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367" h="373">
                  <a:moveTo>
                    <a:pt x="181" y="0"/>
                  </a:moveTo>
                  <a:cubicBezTo>
                    <a:pt x="0" y="180"/>
                    <a:pt x="0" y="180"/>
                    <a:pt x="0" y="180"/>
                  </a:cubicBezTo>
                  <a:cubicBezTo>
                    <a:pt x="0" y="333"/>
                    <a:pt x="0" y="333"/>
                    <a:pt x="0" y="333"/>
                  </a:cubicBezTo>
                  <a:cubicBezTo>
                    <a:pt x="0" y="355"/>
                    <a:pt x="18" y="373"/>
                    <a:pt x="40" y="373"/>
                  </a:cubicBezTo>
                  <a:cubicBezTo>
                    <a:pt x="168" y="373"/>
                    <a:pt x="168" y="373"/>
                    <a:pt x="168" y="373"/>
                  </a:cubicBezTo>
                  <a:cubicBezTo>
                    <a:pt x="367" y="174"/>
                    <a:pt x="367" y="174"/>
                    <a:pt x="367" y="174"/>
                  </a:cubicBezTo>
                  <a:cubicBezTo>
                    <a:pt x="350" y="16"/>
                    <a:pt x="350" y="16"/>
                    <a:pt x="350" y="16"/>
                  </a:cubicBezTo>
                  <a:cubicBezTo>
                    <a:pt x="181" y="0"/>
                    <a:pt x="181" y="0"/>
                    <a:pt x="181" y="0"/>
                  </a:cubicBezTo>
                </a:path>
              </a:pathLst>
            </a:custGeom>
            <a:solidFill>
              <a:srgbClr val="024FA3"/>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sp>
          <p:nvSpPr>
            <p:cNvPr id="3106" name="Freeform 41"/>
            <p:cNvSpPr>
              <a:spLocks noEditPoints="1" noChangeArrowheads="1"/>
            </p:cNvSpPr>
            <p:nvPr/>
          </p:nvSpPr>
          <p:spPr bwMode="auto">
            <a:xfrm>
              <a:off x="341312" y="311150"/>
              <a:ext cx="663575" cy="663575"/>
            </a:xfrm>
            <a:custGeom>
              <a:avLst/>
              <a:gdLst>
                <a:gd name="T0" fmla="*/ 860024305 w 256"/>
                <a:gd name="T1" fmla="*/ 0 h 256"/>
                <a:gd name="T2" fmla="*/ 0 w 256"/>
                <a:gd name="T3" fmla="*/ 860024305 h 256"/>
                <a:gd name="T4" fmla="*/ 860024305 w 256"/>
                <a:gd name="T5" fmla="*/ 1720046018 h 256"/>
                <a:gd name="T6" fmla="*/ 1720046018 w 256"/>
                <a:gd name="T7" fmla="*/ 860024305 h 256"/>
                <a:gd name="T8" fmla="*/ 860024305 w 256"/>
                <a:gd name="T9" fmla="*/ 0 h 256"/>
                <a:gd name="T10" fmla="*/ 907055183 w 256"/>
                <a:gd name="T11" fmla="*/ 1343786033 h 256"/>
                <a:gd name="T12" fmla="*/ 799553441 w 256"/>
                <a:gd name="T13" fmla="*/ 1343786033 h 256"/>
                <a:gd name="T14" fmla="*/ 752519971 w 256"/>
                <a:gd name="T15" fmla="*/ 1290033866 h 256"/>
                <a:gd name="T16" fmla="*/ 745801274 w 256"/>
                <a:gd name="T17" fmla="*/ 1182532123 h 256"/>
                <a:gd name="T18" fmla="*/ 799553441 w 256"/>
                <a:gd name="T19" fmla="*/ 1128779956 h 256"/>
                <a:gd name="T20" fmla="*/ 907055183 w 256"/>
                <a:gd name="T21" fmla="*/ 1128779956 h 256"/>
                <a:gd name="T22" fmla="*/ 960807350 w 256"/>
                <a:gd name="T23" fmla="*/ 1182532123 h 256"/>
                <a:gd name="T24" fmla="*/ 967526047 w 256"/>
                <a:gd name="T25" fmla="*/ 1290033866 h 256"/>
                <a:gd name="T26" fmla="*/ 907055183 w 256"/>
                <a:gd name="T27" fmla="*/ 1343786033 h 256"/>
                <a:gd name="T28" fmla="*/ 1142217350 w 256"/>
                <a:gd name="T29" fmla="*/ 732363880 h 256"/>
                <a:gd name="T30" fmla="*/ 1034715608 w 256"/>
                <a:gd name="T31" fmla="*/ 839865622 h 256"/>
                <a:gd name="T32" fmla="*/ 974244744 w 256"/>
                <a:gd name="T33" fmla="*/ 886899093 h 256"/>
                <a:gd name="T34" fmla="*/ 967526047 w 256"/>
                <a:gd name="T35" fmla="*/ 907055183 h 256"/>
                <a:gd name="T36" fmla="*/ 960807350 w 256"/>
                <a:gd name="T37" fmla="*/ 967526047 h 256"/>
                <a:gd name="T38" fmla="*/ 907055183 w 256"/>
                <a:gd name="T39" fmla="*/ 1021278214 h 256"/>
                <a:gd name="T40" fmla="*/ 806272138 w 256"/>
                <a:gd name="T41" fmla="*/ 1021278214 h 256"/>
                <a:gd name="T42" fmla="*/ 752519971 w 256"/>
                <a:gd name="T43" fmla="*/ 967526047 h 256"/>
                <a:gd name="T44" fmla="*/ 752519971 w 256"/>
                <a:gd name="T45" fmla="*/ 940651260 h 256"/>
                <a:gd name="T46" fmla="*/ 772676062 w 256"/>
                <a:gd name="T47" fmla="*/ 833146925 h 256"/>
                <a:gd name="T48" fmla="*/ 826428229 w 256"/>
                <a:gd name="T49" fmla="*/ 759238668 h 256"/>
                <a:gd name="T50" fmla="*/ 900336486 w 256"/>
                <a:gd name="T51" fmla="*/ 698767804 h 256"/>
                <a:gd name="T52" fmla="*/ 960807350 w 256"/>
                <a:gd name="T53" fmla="*/ 645018229 h 256"/>
                <a:gd name="T54" fmla="*/ 967526047 w 256"/>
                <a:gd name="T55" fmla="*/ 624859546 h 256"/>
                <a:gd name="T56" fmla="*/ 940651260 w 256"/>
                <a:gd name="T57" fmla="*/ 577828668 h 256"/>
                <a:gd name="T58" fmla="*/ 860024305 w 256"/>
                <a:gd name="T59" fmla="*/ 557669985 h 256"/>
                <a:gd name="T60" fmla="*/ 786116047 w 256"/>
                <a:gd name="T61" fmla="*/ 577828668 h 256"/>
                <a:gd name="T62" fmla="*/ 745801274 w 256"/>
                <a:gd name="T63" fmla="*/ 651736926 h 256"/>
                <a:gd name="T64" fmla="*/ 692049107 w 256"/>
                <a:gd name="T65" fmla="*/ 698767804 h 256"/>
                <a:gd name="T66" fmla="*/ 692049107 w 256"/>
                <a:gd name="T67" fmla="*/ 698767804 h 256"/>
                <a:gd name="T68" fmla="*/ 584547365 w 256"/>
                <a:gd name="T69" fmla="*/ 685330410 h 256"/>
                <a:gd name="T70" fmla="*/ 544232592 w 256"/>
                <a:gd name="T71" fmla="*/ 665174319 h 256"/>
                <a:gd name="T72" fmla="*/ 537513895 w 256"/>
                <a:gd name="T73" fmla="*/ 624859546 h 256"/>
                <a:gd name="T74" fmla="*/ 638299532 w 256"/>
                <a:gd name="T75" fmla="*/ 443449546 h 256"/>
                <a:gd name="T76" fmla="*/ 860024305 w 256"/>
                <a:gd name="T77" fmla="*/ 376259985 h 256"/>
                <a:gd name="T78" fmla="*/ 1088467775 w 256"/>
                <a:gd name="T79" fmla="*/ 443449546 h 256"/>
                <a:gd name="T80" fmla="*/ 1182532123 w 256"/>
                <a:gd name="T81" fmla="*/ 618140849 h 256"/>
                <a:gd name="T82" fmla="*/ 1142217350 w 256"/>
                <a:gd name="T83" fmla="*/ 732363880 h 25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256"/>
                <a:gd name="T127" fmla="*/ 0 h 256"/>
                <a:gd name="T128" fmla="*/ 256 w 256"/>
                <a:gd name="T129" fmla="*/ 256 h 25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256" h="256">
                  <a:moveTo>
                    <a:pt x="128" y="0"/>
                  </a:moveTo>
                  <a:cubicBezTo>
                    <a:pt x="57" y="0"/>
                    <a:pt x="0" y="57"/>
                    <a:pt x="0" y="128"/>
                  </a:cubicBezTo>
                  <a:cubicBezTo>
                    <a:pt x="0" y="199"/>
                    <a:pt x="57" y="256"/>
                    <a:pt x="128" y="256"/>
                  </a:cubicBezTo>
                  <a:cubicBezTo>
                    <a:pt x="199" y="256"/>
                    <a:pt x="256" y="199"/>
                    <a:pt x="256" y="128"/>
                  </a:cubicBezTo>
                  <a:cubicBezTo>
                    <a:pt x="256" y="57"/>
                    <a:pt x="199" y="0"/>
                    <a:pt x="128" y="0"/>
                  </a:cubicBezTo>
                  <a:close/>
                  <a:moveTo>
                    <a:pt x="135" y="200"/>
                  </a:moveTo>
                  <a:cubicBezTo>
                    <a:pt x="119" y="200"/>
                    <a:pt x="119" y="200"/>
                    <a:pt x="119" y="200"/>
                  </a:cubicBezTo>
                  <a:cubicBezTo>
                    <a:pt x="115" y="200"/>
                    <a:pt x="112" y="196"/>
                    <a:pt x="112" y="192"/>
                  </a:cubicBezTo>
                  <a:cubicBezTo>
                    <a:pt x="111" y="176"/>
                    <a:pt x="111" y="176"/>
                    <a:pt x="111" y="176"/>
                  </a:cubicBezTo>
                  <a:cubicBezTo>
                    <a:pt x="111" y="171"/>
                    <a:pt x="115" y="168"/>
                    <a:pt x="119" y="168"/>
                  </a:cubicBezTo>
                  <a:cubicBezTo>
                    <a:pt x="135" y="168"/>
                    <a:pt x="135" y="168"/>
                    <a:pt x="135" y="168"/>
                  </a:cubicBezTo>
                  <a:cubicBezTo>
                    <a:pt x="140" y="168"/>
                    <a:pt x="143" y="172"/>
                    <a:pt x="143" y="176"/>
                  </a:cubicBezTo>
                  <a:cubicBezTo>
                    <a:pt x="144" y="192"/>
                    <a:pt x="144" y="192"/>
                    <a:pt x="144" y="192"/>
                  </a:cubicBezTo>
                  <a:cubicBezTo>
                    <a:pt x="144" y="196"/>
                    <a:pt x="140" y="200"/>
                    <a:pt x="135" y="200"/>
                  </a:cubicBezTo>
                  <a:close/>
                  <a:moveTo>
                    <a:pt x="170" y="109"/>
                  </a:moveTo>
                  <a:cubicBezTo>
                    <a:pt x="167" y="114"/>
                    <a:pt x="162" y="119"/>
                    <a:pt x="154" y="125"/>
                  </a:cubicBezTo>
                  <a:cubicBezTo>
                    <a:pt x="148" y="130"/>
                    <a:pt x="146" y="132"/>
                    <a:pt x="145" y="132"/>
                  </a:cubicBezTo>
                  <a:cubicBezTo>
                    <a:pt x="145" y="133"/>
                    <a:pt x="144" y="134"/>
                    <a:pt x="144" y="135"/>
                  </a:cubicBezTo>
                  <a:cubicBezTo>
                    <a:pt x="143" y="136"/>
                    <a:pt x="143" y="138"/>
                    <a:pt x="143" y="144"/>
                  </a:cubicBezTo>
                  <a:cubicBezTo>
                    <a:pt x="143" y="149"/>
                    <a:pt x="139" y="152"/>
                    <a:pt x="135" y="152"/>
                  </a:cubicBezTo>
                  <a:cubicBezTo>
                    <a:pt x="120" y="152"/>
                    <a:pt x="120" y="152"/>
                    <a:pt x="120" y="152"/>
                  </a:cubicBezTo>
                  <a:cubicBezTo>
                    <a:pt x="116" y="152"/>
                    <a:pt x="112" y="149"/>
                    <a:pt x="112" y="144"/>
                  </a:cubicBezTo>
                  <a:cubicBezTo>
                    <a:pt x="112" y="140"/>
                    <a:pt x="112" y="140"/>
                    <a:pt x="112" y="140"/>
                  </a:cubicBezTo>
                  <a:cubicBezTo>
                    <a:pt x="112" y="134"/>
                    <a:pt x="113" y="129"/>
                    <a:pt x="115" y="124"/>
                  </a:cubicBezTo>
                  <a:cubicBezTo>
                    <a:pt x="117" y="120"/>
                    <a:pt x="119" y="117"/>
                    <a:pt x="123" y="113"/>
                  </a:cubicBezTo>
                  <a:cubicBezTo>
                    <a:pt x="125" y="111"/>
                    <a:pt x="129" y="108"/>
                    <a:pt x="134" y="104"/>
                  </a:cubicBezTo>
                  <a:cubicBezTo>
                    <a:pt x="141" y="99"/>
                    <a:pt x="142" y="97"/>
                    <a:pt x="143" y="96"/>
                  </a:cubicBezTo>
                  <a:cubicBezTo>
                    <a:pt x="144" y="95"/>
                    <a:pt x="144" y="94"/>
                    <a:pt x="144" y="93"/>
                  </a:cubicBezTo>
                  <a:cubicBezTo>
                    <a:pt x="144" y="92"/>
                    <a:pt x="143" y="89"/>
                    <a:pt x="140" y="86"/>
                  </a:cubicBezTo>
                  <a:cubicBezTo>
                    <a:pt x="137" y="84"/>
                    <a:pt x="132" y="83"/>
                    <a:pt x="128" y="83"/>
                  </a:cubicBezTo>
                  <a:cubicBezTo>
                    <a:pt x="124" y="83"/>
                    <a:pt x="120" y="84"/>
                    <a:pt x="117" y="86"/>
                  </a:cubicBezTo>
                  <a:cubicBezTo>
                    <a:pt x="114" y="88"/>
                    <a:pt x="112" y="92"/>
                    <a:pt x="111" y="97"/>
                  </a:cubicBezTo>
                  <a:cubicBezTo>
                    <a:pt x="111" y="101"/>
                    <a:pt x="107" y="104"/>
                    <a:pt x="103" y="104"/>
                  </a:cubicBezTo>
                  <a:cubicBezTo>
                    <a:pt x="103" y="104"/>
                    <a:pt x="103" y="104"/>
                    <a:pt x="103" y="104"/>
                  </a:cubicBezTo>
                  <a:cubicBezTo>
                    <a:pt x="87" y="102"/>
                    <a:pt x="87" y="102"/>
                    <a:pt x="87" y="102"/>
                  </a:cubicBezTo>
                  <a:cubicBezTo>
                    <a:pt x="85" y="102"/>
                    <a:pt x="83" y="101"/>
                    <a:pt x="81" y="99"/>
                  </a:cubicBezTo>
                  <a:cubicBezTo>
                    <a:pt x="80" y="97"/>
                    <a:pt x="79" y="95"/>
                    <a:pt x="80" y="93"/>
                  </a:cubicBezTo>
                  <a:cubicBezTo>
                    <a:pt x="82" y="81"/>
                    <a:pt x="87" y="72"/>
                    <a:pt x="95" y="66"/>
                  </a:cubicBezTo>
                  <a:cubicBezTo>
                    <a:pt x="104" y="59"/>
                    <a:pt x="115" y="56"/>
                    <a:pt x="128" y="56"/>
                  </a:cubicBezTo>
                  <a:cubicBezTo>
                    <a:pt x="142" y="56"/>
                    <a:pt x="153" y="60"/>
                    <a:pt x="162" y="66"/>
                  </a:cubicBezTo>
                  <a:cubicBezTo>
                    <a:pt x="171" y="73"/>
                    <a:pt x="176" y="82"/>
                    <a:pt x="176" y="92"/>
                  </a:cubicBezTo>
                  <a:cubicBezTo>
                    <a:pt x="176" y="99"/>
                    <a:pt x="174" y="104"/>
                    <a:pt x="170" y="109"/>
                  </a:cubicBezTo>
                  <a:close/>
                </a:path>
              </a:pathLst>
            </a:custGeom>
            <a:solidFill>
              <a:srgbClr val="FFFFFF"/>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grpSp>
      <p:grpSp>
        <p:nvGrpSpPr>
          <p:cNvPr id="3082" name="Group 17"/>
          <p:cNvGrpSpPr/>
          <p:nvPr/>
        </p:nvGrpSpPr>
        <p:grpSpPr bwMode="auto">
          <a:xfrm flipH="1">
            <a:off x="4708525" y="4714875"/>
            <a:ext cx="863600" cy="863600"/>
            <a:chOff x="0" y="0"/>
            <a:chExt cx="1979613" cy="1981201"/>
          </a:xfrm>
        </p:grpSpPr>
        <p:sp>
          <p:nvSpPr>
            <p:cNvPr id="3098" name="Freeform 106"/>
            <p:cNvSpPr>
              <a:spLocks noChangeArrowheads="1"/>
            </p:cNvSpPr>
            <p:nvPr/>
          </p:nvSpPr>
          <p:spPr bwMode="auto">
            <a:xfrm>
              <a:off x="0" y="0"/>
              <a:ext cx="1979613" cy="1981201"/>
            </a:xfrm>
            <a:custGeom>
              <a:avLst/>
              <a:gdLst>
                <a:gd name="T0" fmla="*/ 2147483647 w 528"/>
                <a:gd name="T1" fmla="*/ 2147483647 h 528"/>
                <a:gd name="T2" fmla="*/ 2147483647 w 528"/>
                <a:gd name="T3" fmla="*/ 2147483647 h 528"/>
                <a:gd name="T4" fmla="*/ 562281328 w 528"/>
                <a:gd name="T5" fmla="*/ 2147483647 h 528"/>
                <a:gd name="T6" fmla="*/ 0 w 528"/>
                <a:gd name="T7" fmla="*/ 2147483647 h 528"/>
                <a:gd name="T8" fmla="*/ 0 w 528"/>
                <a:gd name="T9" fmla="*/ 563182650 h 528"/>
                <a:gd name="T10" fmla="*/ 562281328 w 528"/>
                <a:gd name="T11" fmla="*/ 0 h 528"/>
                <a:gd name="T12" fmla="*/ 2147483647 w 528"/>
                <a:gd name="T13" fmla="*/ 0 h 528"/>
                <a:gd name="T14" fmla="*/ 2147483647 w 528"/>
                <a:gd name="T15" fmla="*/ 563182650 h 528"/>
                <a:gd name="T16" fmla="*/ 2147483647 w 528"/>
                <a:gd name="T17" fmla="*/ 2147483647 h 5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528"/>
                <a:gd name="T28" fmla="*/ 0 h 528"/>
                <a:gd name="T29" fmla="*/ 528 w 528"/>
                <a:gd name="T30" fmla="*/ 528 h 52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528" h="528">
                  <a:moveTo>
                    <a:pt x="528" y="488"/>
                  </a:moveTo>
                  <a:cubicBezTo>
                    <a:pt x="528" y="510"/>
                    <a:pt x="510" y="528"/>
                    <a:pt x="488" y="528"/>
                  </a:cubicBezTo>
                  <a:cubicBezTo>
                    <a:pt x="40" y="528"/>
                    <a:pt x="40" y="528"/>
                    <a:pt x="40" y="528"/>
                  </a:cubicBezTo>
                  <a:cubicBezTo>
                    <a:pt x="18" y="528"/>
                    <a:pt x="0" y="510"/>
                    <a:pt x="0" y="488"/>
                  </a:cubicBezTo>
                  <a:cubicBezTo>
                    <a:pt x="0" y="40"/>
                    <a:pt x="0" y="40"/>
                    <a:pt x="0" y="40"/>
                  </a:cubicBezTo>
                  <a:cubicBezTo>
                    <a:pt x="0" y="18"/>
                    <a:pt x="18" y="0"/>
                    <a:pt x="40" y="0"/>
                  </a:cubicBezTo>
                  <a:cubicBezTo>
                    <a:pt x="488" y="0"/>
                    <a:pt x="488" y="0"/>
                    <a:pt x="488" y="0"/>
                  </a:cubicBezTo>
                  <a:cubicBezTo>
                    <a:pt x="510" y="0"/>
                    <a:pt x="528" y="18"/>
                    <a:pt x="528" y="40"/>
                  </a:cubicBezTo>
                  <a:cubicBezTo>
                    <a:pt x="528" y="488"/>
                    <a:pt x="528" y="488"/>
                    <a:pt x="528" y="488"/>
                  </a:cubicBezTo>
                </a:path>
              </a:pathLst>
            </a:custGeom>
            <a:solidFill>
              <a:srgbClr val="3B87D5"/>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sp>
          <p:nvSpPr>
            <p:cNvPr id="3099" name="Freeform 107"/>
            <p:cNvSpPr>
              <a:spLocks noChangeArrowheads="1"/>
            </p:cNvSpPr>
            <p:nvPr/>
          </p:nvSpPr>
          <p:spPr bwMode="auto">
            <a:xfrm>
              <a:off x="0" y="423863"/>
              <a:ext cx="1409700" cy="1557338"/>
            </a:xfrm>
            <a:custGeom>
              <a:avLst/>
              <a:gdLst>
                <a:gd name="T0" fmla="*/ 2147483647 w 376"/>
                <a:gd name="T1" fmla="*/ 0 h 415"/>
                <a:gd name="T2" fmla="*/ 0 w 376"/>
                <a:gd name="T3" fmla="*/ 2147483647 h 415"/>
                <a:gd name="T4" fmla="*/ 0 w 376"/>
                <a:gd name="T5" fmla="*/ 2147483647 h 415"/>
                <a:gd name="T6" fmla="*/ 562260345 w 376"/>
                <a:gd name="T7" fmla="*/ 2147483647 h 415"/>
                <a:gd name="T8" fmla="*/ 2147483647 w 376"/>
                <a:gd name="T9" fmla="*/ 2147483647 h 415"/>
                <a:gd name="T10" fmla="*/ 2147483647 w 376"/>
                <a:gd name="T11" fmla="*/ 2147483647 h 415"/>
                <a:gd name="T12" fmla="*/ 2147483647 w 376"/>
                <a:gd name="T13" fmla="*/ 2147483647 h 415"/>
                <a:gd name="T14" fmla="*/ 2147483647 w 376"/>
                <a:gd name="T15" fmla="*/ 2147483647 h 415"/>
                <a:gd name="T16" fmla="*/ 2147483647 w 376"/>
                <a:gd name="T17" fmla="*/ 2147483647 h 415"/>
                <a:gd name="T18" fmla="*/ 2147483647 w 376"/>
                <a:gd name="T19" fmla="*/ 2147483647 h 415"/>
                <a:gd name="T20" fmla="*/ 2147483647 w 376"/>
                <a:gd name="T21" fmla="*/ 2147483647 h 415"/>
                <a:gd name="T22" fmla="*/ 2147483647 w 376"/>
                <a:gd name="T23" fmla="*/ 2147483647 h 415"/>
                <a:gd name="T24" fmla="*/ 2147483647 w 376"/>
                <a:gd name="T25" fmla="*/ 2147483647 h 415"/>
                <a:gd name="T26" fmla="*/ 2147483647 w 376"/>
                <a:gd name="T27" fmla="*/ 1957420009 h 415"/>
                <a:gd name="T28" fmla="*/ 2147483647 w 376"/>
                <a:gd name="T29" fmla="*/ 1844762553 h 415"/>
                <a:gd name="T30" fmla="*/ 2147483647 w 376"/>
                <a:gd name="T31" fmla="*/ 154904471 h 415"/>
                <a:gd name="T32" fmla="*/ 2147483647 w 376"/>
                <a:gd name="T33" fmla="*/ 0 h 415"/>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376"/>
                <a:gd name="T52" fmla="*/ 0 h 415"/>
                <a:gd name="T53" fmla="*/ 376 w 376"/>
                <a:gd name="T54" fmla="*/ 415 h 415"/>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376" h="415">
                  <a:moveTo>
                    <a:pt x="157" y="0"/>
                  </a:moveTo>
                  <a:cubicBezTo>
                    <a:pt x="0" y="157"/>
                    <a:pt x="0" y="157"/>
                    <a:pt x="0" y="157"/>
                  </a:cubicBezTo>
                  <a:cubicBezTo>
                    <a:pt x="0" y="375"/>
                    <a:pt x="0" y="375"/>
                    <a:pt x="0" y="375"/>
                  </a:cubicBezTo>
                  <a:cubicBezTo>
                    <a:pt x="0" y="397"/>
                    <a:pt x="18" y="415"/>
                    <a:pt x="40" y="415"/>
                  </a:cubicBezTo>
                  <a:cubicBezTo>
                    <a:pt x="234" y="415"/>
                    <a:pt x="234" y="415"/>
                    <a:pt x="234" y="415"/>
                  </a:cubicBezTo>
                  <a:cubicBezTo>
                    <a:pt x="372" y="278"/>
                    <a:pt x="372" y="278"/>
                    <a:pt x="372" y="278"/>
                  </a:cubicBezTo>
                  <a:cubicBezTo>
                    <a:pt x="369" y="254"/>
                    <a:pt x="369" y="254"/>
                    <a:pt x="369" y="254"/>
                  </a:cubicBezTo>
                  <a:cubicBezTo>
                    <a:pt x="350" y="261"/>
                    <a:pt x="350" y="261"/>
                    <a:pt x="350" y="261"/>
                  </a:cubicBezTo>
                  <a:cubicBezTo>
                    <a:pt x="376" y="235"/>
                    <a:pt x="376" y="235"/>
                    <a:pt x="376" y="235"/>
                  </a:cubicBezTo>
                  <a:cubicBezTo>
                    <a:pt x="371" y="224"/>
                    <a:pt x="371" y="224"/>
                    <a:pt x="371" y="224"/>
                  </a:cubicBezTo>
                  <a:cubicBezTo>
                    <a:pt x="351" y="212"/>
                    <a:pt x="351" y="212"/>
                    <a:pt x="351" y="212"/>
                  </a:cubicBezTo>
                  <a:cubicBezTo>
                    <a:pt x="376" y="187"/>
                    <a:pt x="376" y="187"/>
                    <a:pt x="376" y="187"/>
                  </a:cubicBezTo>
                  <a:cubicBezTo>
                    <a:pt x="345" y="170"/>
                    <a:pt x="345" y="170"/>
                    <a:pt x="345" y="170"/>
                  </a:cubicBezTo>
                  <a:cubicBezTo>
                    <a:pt x="376" y="139"/>
                    <a:pt x="376" y="139"/>
                    <a:pt x="376" y="139"/>
                  </a:cubicBezTo>
                  <a:cubicBezTo>
                    <a:pt x="368" y="131"/>
                    <a:pt x="368" y="131"/>
                    <a:pt x="368" y="131"/>
                  </a:cubicBezTo>
                  <a:cubicBezTo>
                    <a:pt x="351" y="11"/>
                    <a:pt x="351" y="11"/>
                    <a:pt x="351" y="11"/>
                  </a:cubicBezTo>
                  <a:cubicBezTo>
                    <a:pt x="157" y="0"/>
                    <a:pt x="157" y="0"/>
                    <a:pt x="157" y="0"/>
                  </a:cubicBezTo>
                </a:path>
              </a:pathLst>
            </a:custGeom>
            <a:solidFill>
              <a:srgbClr val="024FA3"/>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sp>
          <p:nvSpPr>
            <p:cNvPr id="3100" name="Freeform 108"/>
            <p:cNvSpPr>
              <a:spLocks noChangeArrowheads="1"/>
            </p:cNvSpPr>
            <p:nvPr/>
          </p:nvSpPr>
          <p:spPr bwMode="auto">
            <a:xfrm>
              <a:off x="1290638" y="1365251"/>
              <a:ext cx="119063" cy="120650"/>
            </a:xfrm>
            <a:custGeom>
              <a:avLst/>
              <a:gdLst>
                <a:gd name="T0" fmla="*/ 0 w 32"/>
                <a:gd name="T1" fmla="*/ 454888203 h 32"/>
                <a:gd name="T2" fmla="*/ 221501829 w 32"/>
                <a:gd name="T3" fmla="*/ 454888203 h 32"/>
                <a:gd name="T4" fmla="*/ 442999937 w 32"/>
                <a:gd name="T5" fmla="*/ 227444102 h 32"/>
                <a:gd name="T6" fmla="*/ 442999937 w 32"/>
                <a:gd name="T7" fmla="*/ 0 h 32"/>
                <a:gd name="T8" fmla="*/ 0 w 32"/>
                <a:gd name="T9" fmla="*/ 0 h 32"/>
                <a:gd name="T10" fmla="*/ 0 w 32"/>
                <a:gd name="T11" fmla="*/ 454888203 h 32"/>
                <a:gd name="T12" fmla="*/ 0 60000 65536"/>
                <a:gd name="T13" fmla="*/ 0 60000 65536"/>
                <a:gd name="T14" fmla="*/ 0 60000 65536"/>
                <a:gd name="T15" fmla="*/ 0 60000 65536"/>
                <a:gd name="T16" fmla="*/ 0 60000 65536"/>
                <a:gd name="T17" fmla="*/ 0 60000 65536"/>
                <a:gd name="T18" fmla="*/ 0 w 32"/>
                <a:gd name="T19" fmla="*/ 0 h 32"/>
                <a:gd name="T20" fmla="*/ 32 w 32"/>
                <a:gd name="T21" fmla="*/ 32 h 32"/>
              </a:gdLst>
              <a:ahLst/>
              <a:cxnLst>
                <a:cxn ang="T12">
                  <a:pos x="T0" y="T1"/>
                </a:cxn>
                <a:cxn ang="T13">
                  <a:pos x="T2" y="T3"/>
                </a:cxn>
                <a:cxn ang="T14">
                  <a:pos x="T4" y="T5"/>
                </a:cxn>
                <a:cxn ang="T15">
                  <a:pos x="T6" y="T7"/>
                </a:cxn>
                <a:cxn ang="T16">
                  <a:pos x="T8" y="T9"/>
                </a:cxn>
                <a:cxn ang="T17">
                  <a:pos x="T10" y="T11"/>
                </a:cxn>
              </a:cxnLst>
              <a:rect l="T18" t="T19" r="T20" b="T21"/>
              <a:pathLst>
                <a:path w="32" h="32">
                  <a:moveTo>
                    <a:pt x="0" y="32"/>
                  </a:moveTo>
                  <a:cubicBezTo>
                    <a:pt x="16" y="32"/>
                    <a:pt x="16" y="32"/>
                    <a:pt x="16" y="32"/>
                  </a:cubicBezTo>
                  <a:cubicBezTo>
                    <a:pt x="25" y="32"/>
                    <a:pt x="32" y="25"/>
                    <a:pt x="32" y="16"/>
                  </a:cubicBezTo>
                  <a:cubicBezTo>
                    <a:pt x="32" y="0"/>
                    <a:pt x="32" y="0"/>
                    <a:pt x="32" y="0"/>
                  </a:cubicBezTo>
                  <a:cubicBezTo>
                    <a:pt x="0" y="0"/>
                    <a:pt x="0" y="0"/>
                    <a:pt x="0" y="0"/>
                  </a:cubicBezTo>
                  <a:lnTo>
                    <a:pt x="0" y="32"/>
                  </a:lnTo>
                  <a:close/>
                </a:path>
              </a:pathLst>
            </a:custGeom>
            <a:solidFill>
              <a:srgbClr val="FFFFFF"/>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sp>
          <p:nvSpPr>
            <p:cNvPr id="3101" name="Freeform 109"/>
            <p:cNvSpPr>
              <a:spLocks noEditPoints="1" noChangeArrowheads="1"/>
            </p:cNvSpPr>
            <p:nvPr/>
          </p:nvSpPr>
          <p:spPr bwMode="auto">
            <a:xfrm>
              <a:off x="569913" y="406400"/>
              <a:ext cx="839788" cy="1079501"/>
            </a:xfrm>
            <a:custGeom>
              <a:avLst/>
              <a:gdLst>
                <a:gd name="T0" fmla="*/ 2147483647 w 224"/>
                <a:gd name="T1" fmla="*/ 0 h 288"/>
                <a:gd name="T2" fmla="*/ 224886978 w 224"/>
                <a:gd name="T3" fmla="*/ 0 h 288"/>
                <a:gd name="T4" fmla="*/ 0 w 224"/>
                <a:gd name="T5" fmla="*/ 224791090 h 288"/>
                <a:gd name="T6" fmla="*/ 0 w 224"/>
                <a:gd name="T7" fmla="*/ 2147483647 h 288"/>
                <a:gd name="T8" fmla="*/ 224886978 w 224"/>
                <a:gd name="T9" fmla="*/ 2147483647 h 288"/>
                <a:gd name="T10" fmla="*/ 2147483647 w 224"/>
                <a:gd name="T11" fmla="*/ 2147483647 h 288"/>
                <a:gd name="T12" fmla="*/ 2147483647 w 224"/>
                <a:gd name="T13" fmla="*/ 2023131056 h 288"/>
                <a:gd name="T14" fmla="*/ 2147483647 w 224"/>
                <a:gd name="T15" fmla="*/ 2023131056 h 288"/>
                <a:gd name="T16" fmla="*/ 2147483647 w 224"/>
                <a:gd name="T17" fmla="*/ 224791090 h 288"/>
                <a:gd name="T18" fmla="*/ 2147483647 w 224"/>
                <a:gd name="T19" fmla="*/ 0 h 288"/>
                <a:gd name="T20" fmla="*/ 2147483647 w 224"/>
                <a:gd name="T21" fmla="*/ 1461149583 h 288"/>
                <a:gd name="T22" fmla="*/ 787102550 w 224"/>
                <a:gd name="T23" fmla="*/ 1461149583 h 288"/>
                <a:gd name="T24" fmla="*/ 787102550 w 224"/>
                <a:gd name="T25" fmla="*/ 1236358493 h 288"/>
                <a:gd name="T26" fmla="*/ 2147483647 w 224"/>
                <a:gd name="T27" fmla="*/ 1236358493 h 288"/>
                <a:gd name="T28" fmla="*/ 2147483647 w 224"/>
                <a:gd name="T29" fmla="*/ 1461149583 h 288"/>
                <a:gd name="T30" fmla="*/ 2147483647 w 224"/>
                <a:gd name="T31" fmla="*/ 1011563654 h 288"/>
                <a:gd name="T32" fmla="*/ 787102550 w 224"/>
                <a:gd name="T33" fmla="*/ 1011563654 h 288"/>
                <a:gd name="T34" fmla="*/ 787102550 w 224"/>
                <a:gd name="T35" fmla="*/ 786772564 h 288"/>
                <a:gd name="T36" fmla="*/ 2147483647 w 224"/>
                <a:gd name="T37" fmla="*/ 786772564 h 288"/>
                <a:gd name="T38" fmla="*/ 2147483647 w 224"/>
                <a:gd name="T39" fmla="*/ 1011563654 h 288"/>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224"/>
                <a:gd name="T61" fmla="*/ 0 h 288"/>
                <a:gd name="T62" fmla="*/ 224 w 224"/>
                <a:gd name="T63" fmla="*/ 288 h 288"/>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224" h="288">
                  <a:moveTo>
                    <a:pt x="208" y="0"/>
                  </a:moveTo>
                  <a:cubicBezTo>
                    <a:pt x="16" y="0"/>
                    <a:pt x="16" y="0"/>
                    <a:pt x="16" y="0"/>
                  </a:cubicBezTo>
                  <a:cubicBezTo>
                    <a:pt x="7" y="0"/>
                    <a:pt x="0" y="7"/>
                    <a:pt x="0" y="16"/>
                  </a:cubicBezTo>
                  <a:cubicBezTo>
                    <a:pt x="0" y="272"/>
                    <a:pt x="0" y="272"/>
                    <a:pt x="0" y="272"/>
                  </a:cubicBezTo>
                  <a:cubicBezTo>
                    <a:pt x="0" y="281"/>
                    <a:pt x="7" y="288"/>
                    <a:pt x="16" y="288"/>
                  </a:cubicBezTo>
                  <a:cubicBezTo>
                    <a:pt x="176" y="288"/>
                    <a:pt x="176" y="288"/>
                    <a:pt x="176" y="288"/>
                  </a:cubicBezTo>
                  <a:cubicBezTo>
                    <a:pt x="176" y="144"/>
                    <a:pt x="176" y="144"/>
                    <a:pt x="176" y="144"/>
                  </a:cubicBezTo>
                  <a:cubicBezTo>
                    <a:pt x="224" y="144"/>
                    <a:pt x="224" y="144"/>
                    <a:pt x="224" y="144"/>
                  </a:cubicBezTo>
                  <a:cubicBezTo>
                    <a:pt x="224" y="16"/>
                    <a:pt x="224" y="16"/>
                    <a:pt x="224" y="16"/>
                  </a:cubicBezTo>
                  <a:cubicBezTo>
                    <a:pt x="224" y="7"/>
                    <a:pt x="217" y="0"/>
                    <a:pt x="208" y="0"/>
                  </a:cubicBezTo>
                  <a:close/>
                  <a:moveTo>
                    <a:pt x="168" y="104"/>
                  </a:moveTo>
                  <a:cubicBezTo>
                    <a:pt x="56" y="104"/>
                    <a:pt x="56" y="104"/>
                    <a:pt x="56" y="104"/>
                  </a:cubicBezTo>
                  <a:cubicBezTo>
                    <a:pt x="56" y="88"/>
                    <a:pt x="56" y="88"/>
                    <a:pt x="56" y="88"/>
                  </a:cubicBezTo>
                  <a:cubicBezTo>
                    <a:pt x="168" y="88"/>
                    <a:pt x="168" y="88"/>
                    <a:pt x="168" y="88"/>
                  </a:cubicBezTo>
                  <a:lnTo>
                    <a:pt x="168" y="104"/>
                  </a:lnTo>
                  <a:close/>
                  <a:moveTo>
                    <a:pt x="168" y="72"/>
                  </a:moveTo>
                  <a:cubicBezTo>
                    <a:pt x="56" y="72"/>
                    <a:pt x="56" y="72"/>
                    <a:pt x="56" y="72"/>
                  </a:cubicBezTo>
                  <a:cubicBezTo>
                    <a:pt x="56" y="56"/>
                    <a:pt x="56" y="56"/>
                    <a:pt x="56" y="56"/>
                  </a:cubicBezTo>
                  <a:cubicBezTo>
                    <a:pt x="168" y="56"/>
                    <a:pt x="168" y="56"/>
                    <a:pt x="168" y="56"/>
                  </a:cubicBezTo>
                  <a:lnTo>
                    <a:pt x="168" y="72"/>
                  </a:lnTo>
                  <a:close/>
                </a:path>
              </a:pathLst>
            </a:custGeom>
            <a:solidFill>
              <a:srgbClr val="FFFFFF"/>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sp>
          <p:nvSpPr>
            <p:cNvPr id="3102" name="Rectangle 110"/>
            <p:cNvSpPr>
              <a:spLocks noChangeArrowheads="1"/>
            </p:cNvSpPr>
            <p:nvPr/>
          </p:nvSpPr>
          <p:spPr bwMode="auto">
            <a:xfrm>
              <a:off x="1290638" y="1006476"/>
              <a:ext cx="119063" cy="119063"/>
            </a:xfrm>
            <a:prstGeom prst="rect">
              <a:avLst/>
            </a:prstGeom>
            <a:solidFill>
              <a:srgbClr val="FFFFFF"/>
            </a:solidFill>
            <a:ln>
              <a:noFill/>
            </a:ln>
            <a:extLst>
              <a:ext uri="{91240B29-F687-4F45-9708-019B960494DF}">
                <a14:hiddenLine xmlns:a14="http://schemas.microsoft.com/office/drawing/2010/main" w="9525">
                  <a:solidFill>
                    <a:srgbClr val="000000"/>
                  </a:solidFill>
                  <a:bevel/>
                </a14:hiddenLine>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endParaRPr lang="zh-CN" altLang="zh-CN">
                <a:solidFill>
                  <a:srgbClr val="000000"/>
                </a:solidFill>
                <a:latin typeface="Calibri" panose="020F0502020204030204" pitchFamily="34" charset="0"/>
                <a:sym typeface="Calibri" panose="020F0502020204030204" pitchFamily="34" charset="0"/>
              </a:endParaRPr>
            </a:p>
          </p:txBody>
        </p:sp>
        <p:sp>
          <p:nvSpPr>
            <p:cNvPr id="3103" name="Rectangle 111"/>
            <p:cNvSpPr>
              <a:spLocks noChangeArrowheads="1"/>
            </p:cNvSpPr>
            <p:nvPr/>
          </p:nvSpPr>
          <p:spPr bwMode="auto">
            <a:xfrm>
              <a:off x="1290638" y="1185863"/>
              <a:ext cx="119063" cy="120650"/>
            </a:xfrm>
            <a:prstGeom prst="rect">
              <a:avLst/>
            </a:prstGeom>
            <a:solidFill>
              <a:srgbClr val="FFFFFF"/>
            </a:solidFill>
            <a:ln>
              <a:noFill/>
            </a:ln>
            <a:extLst>
              <a:ext uri="{91240B29-F687-4F45-9708-019B960494DF}">
                <a14:hiddenLine xmlns:a14="http://schemas.microsoft.com/office/drawing/2010/main" w="9525">
                  <a:solidFill>
                    <a:srgbClr val="000000"/>
                  </a:solidFill>
                  <a:bevel/>
                </a14:hiddenLine>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endParaRPr lang="zh-CN" altLang="zh-CN">
                <a:solidFill>
                  <a:srgbClr val="000000"/>
                </a:solidFill>
                <a:latin typeface="Calibri" panose="020F0502020204030204" pitchFamily="34" charset="0"/>
                <a:sym typeface="Calibri" panose="020F0502020204030204" pitchFamily="34" charset="0"/>
              </a:endParaRPr>
            </a:p>
          </p:txBody>
        </p:sp>
      </p:grpSp>
      <p:grpSp>
        <p:nvGrpSpPr>
          <p:cNvPr id="3083" name="Group 24"/>
          <p:cNvGrpSpPr/>
          <p:nvPr/>
        </p:nvGrpSpPr>
        <p:grpSpPr bwMode="auto">
          <a:xfrm flipH="1">
            <a:off x="4708525" y="2586038"/>
            <a:ext cx="863600" cy="865187"/>
            <a:chOff x="0" y="0"/>
            <a:chExt cx="1979613" cy="1981201"/>
          </a:xfrm>
        </p:grpSpPr>
        <p:sp>
          <p:nvSpPr>
            <p:cNvPr id="3095" name="Freeform 117"/>
            <p:cNvSpPr>
              <a:spLocks noChangeArrowheads="1"/>
            </p:cNvSpPr>
            <p:nvPr/>
          </p:nvSpPr>
          <p:spPr bwMode="auto">
            <a:xfrm>
              <a:off x="0" y="0"/>
              <a:ext cx="1979613" cy="1981201"/>
            </a:xfrm>
            <a:custGeom>
              <a:avLst/>
              <a:gdLst>
                <a:gd name="T0" fmla="*/ 2147483647 w 528"/>
                <a:gd name="T1" fmla="*/ 2147483647 h 528"/>
                <a:gd name="T2" fmla="*/ 2147483647 w 528"/>
                <a:gd name="T3" fmla="*/ 2147483647 h 528"/>
                <a:gd name="T4" fmla="*/ 562281328 w 528"/>
                <a:gd name="T5" fmla="*/ 2147483647 h 528"/>
                <a:gd name="T6" fmla="*/ 0 w 528"/>
                <a:gd name="T7" fmla="*/ 2147483647 h 528"/>
                <a:gd name="T8" fmla="*/ 0 w 528"/>
                <a:gd name="T9" fmla="*/ 563182650 h 528"/>
                <a:gd name="T10" fmla="*/ 562281328 w 528"/>
                <a:gd name="T11" fmla="*/ 0 h 528"/>
                <a:gd name="T12" fmla="*/ 2147483647 w 528"/>
                <a:gd name="T13" fmla="*/ 0 h 528"/>
                <a:gd name="T14" fmla="*/ 2147483647 w 528"/>
                <a:gd name="T15" fmla="*/ 563182650 h 528"/>
                <a:gd name="T16" fmla="*/ 2147483647 w 528"/>
                <a:gd name="T17" fmla="*/ 2147483647 h 5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528"/>
                <a:gd name="T28" fmla="*/ 0 h 528"/>
                <a:gd name="T29" fmla="*/ 528 w 528"/>
                <a:gd name="T30" fmla="*/ 528 h 52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528" h="528">
                  <a:moveTo>
                    <a:pt x="528" y="488"/>
                  </a:moveTo>
                  <a:cubicBezTo>
                    <a:pt x="528" y="510"/>
                    <a:pt x="510" y="528"/>
                    <a:pt x="488" y="528"/>
                  </a:cubicBezTo>
                  <a:cubicBezTo>
                    <a:pt x="40" y="528"/>
                    <a:pt x="40" y="528"/>
                    <a:pt x="40" y="528"/>
                  </a:cubicBezTo>
                  <a:cubicBezTo>
                    <a:pt x="18" y="528"/>
                    <a:pt x="0" y="510"/>
                    <a:pt x="0" y="488"/>
                  </a:cubicBezTo>
                  <a:cubicBezTo>
                    <a:pt x="0" y="40"/>
                    <a:pt x="0" y="40"/>
                    <a:pt x="0" y="40"/>
                  </a:cubicBezTo>
                  <a:cubicBezTo>
                    <a:pt x="0" y="18"/>
                    <a:pt x="18" y="0"/>
                    <a:pt x="40" y="0"/>
                  </a:cubicBezTo>
                  <a:cubicBezTo>
                    <a:pt x="488" y="0"/>
                    <a:pt x="488" y="0"/>
                    <a:pt x="488" y="0"/>
                  </a:cubicBezTo>
                  <a:cubicBezTo>
                    <a:pt x="510" y="0"/>
                    <a:pt x="528" y="18"/>
                    <a:pt x="528" y="40"/>
                  </a:cubicBezTo>
                  <a:cubicBezTo>
                    <a:pt x="528" y="488"/>
                    <a:pt x="528" y="488"/>
                    <a:pt x="528" y="488"/>
                  </a:cubicBezTo>
                </a:path>
              </a:pathLst>
            </a:custGeom>
            <a:solidFill>
              <a:srgbClr val="3B87D5"/>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sp>
          <p:nvSpPr>
            <p:cNvPr id="3096" name="Freeform 118"/>
            <p:cNvSpPr>
              <a:spLocks noChangeArrowheads="1"/>
            </p:cNvSpPr>
            <p:nvPr/>
          </p:nvSpPr>
          <p:spPr bwMode="auto">
            <a:xfrm>
              <a:off x="0" y="503238"/>
              <a:ext cx="1435100" cy="1477963"/>
            </a:xfrm>
            <a:custGeom>
              <a:avLst/>
              <a:gdLst>
                <a:gd name="T0" fmla="*/ 2147483647 w 383"/>
                <a:gd name="T1" fmla="*/ 0 h 394"/>
                <a:gd name="T2" fmla="*/ 2147483647 w 383"/>
                <a:gd name="T3" fmla="*/ 1210132847 h 394"/>
                <a:gd name="T4" fmla="*/ 0 w 383"/>
                <a:gd name="T5" fmla="*/ 2147483647 h 394"/>
                <a:gd name="T6" fmla="*/ 0 w 383"/>
                <a:gd name="T7" fmla="*/ 2147483647 h 394"/>
                <a:gd name="T8" fmla="*/ 561599969 w 383"/>
                <a:gd name="T9" fmla="*/ 2147483647 h 394"/>
                <a:gd name="T10" fmla="*/ 1319759926 w 383"/>
                <a:gd name="T11" fmla="*/ 2147483647 h 394"/>
                <a:gd name="T12" fmla="*/ 2147483647 w 383"/>
                <a:gd name="T13" fmla="*/ 2147483647 h 394"/>
                <a:gd name="T14" fmla="*/ 2147483647 w 383"/>
                <a:gd name="T15" fmla="*/ 1097563833 h 394"/>
                <a:gd name="T16" fmla="*/ 2147483647 w 383"/>
                <a:gd name="T17" fmla="*/ 323640136 h 394"/>
                <a:gd name="T18" fmla="*/ 2147483647 w 383"/>
                <a:gd name="T19" fmla="*/ 0 h 39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83"/>
                <a:gd name="T31" fmla="*/ 0 h 394"/>
                <a:gd name="T32" fmla="*/ 383 w 383"/>
                <a:gd name="T33" fmla="*/ 394 h 394"/>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83" h="394">
                  <a:moveTo>
                    <a:pt x="307" y="0"/>
                  </a:moveTo>
                  <a:cubicBezTo>
                    <a:pt x="199" y="86"/>
                    <a:pt x="199" y="86"/>
                    <a:pt x="199" y="86"/>
                  </a:cubicBezTo>
                  <a:cubicBezTo>
                    <a:pt x="0" y="285"/>
                    <a:pt x="0" y="285"/>
                    <a:pt x="0" y="285"/>
                  </a:cubicBezTo>
                  <a:cubicBezTo>
                    <a:pt x="0" y="354"/>
                    <a:pt x="0" y="354"/>
                    <a:pt x="0" y="354"/>
                  </a:cubicBezTo>
                  <a:cubicBezTo>
                    <a:pt x="0" y="376"/>
                    <a:pt x="18" y="394"/>
                    <a:pt x="40" y="394"/>
                  </a:cubicBezTo>
                  <a:cubicBezTo>
                    <a:pt x="94" y="394"/>
                    <a:pt x="94" y="394"/>
                    <a:pt x="94" y="394"/>
                  </a:cubicBezTo>
                  <a:cubicBezTo>
                    <a:pt x="313" y="175"/>
                    <a:pt x="313" y="175"/>
                    <a:pt x="313" y="175"/>
                  </a:cubicBezTo>
                  <a:cubicBezTo>
                    <a:pt x="383" y="78"/>
                    <a:pt x="383" y="78"/>
                    <a:pt x="383" y="78"/>
                  </a:cubicBezTo>
                  <a:cubicBezTo>
                    <a:pt x="368" y="23"/>
                    <a:pt x="368" y="23"/>
                    <a:pt x="368" y="23"/>
                  </a:cubicBezTo>
                  <a:cubicBezTo>
                    <a:pt x="307" y="0"/>
                    <a:pt x="307" y="0"/>
                    <a:pt x="307" y="0"/>
                  </a:cubicBezTo>
                </a:path>
              </a:pathLst>
            </a:custGeom>
            <a:solidFill>
              <a:srgbClr val="024FA3"/>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sp>
          <p:nvSpPr>
            <p:cNvPr id="3097" name="Freeform 119"/>
            <p:cNvSpPr>
              <a:spLocks noChangeArrowheads="1"/>
            </p:cNvSpPr>
            <p:nvPr/>
          </p:nvSpPr>
          <p:spPr bwMode="auto">
            <a:xfrm>
              <a:off x="460375" y="469900"/>
              <a:ext cx="1009650" cy="925513"/>
            </a:xfrm>
            <a:custGeom>
              <a:avLst/>
              <a:gdLst>
                <a:gd name="T0" fmla="*/ 2147483647 w 269"/>
                <a:gd name="T1" fmla="*/ 0 h 247"/>
                <a:gd name="T2" fmla="*/ 2147483647 w 269"/>
                <a:gd name="T3" fmla="*/ 0 h 247"/>
                <a:gd name="T4" fmla="*/ 2028615804 w 269"/>
                <a:gd name="T5" fmla="*/ 336961672 h 247"/>
                <a:gd name="T6" fmla="*/ 295838710 w 269"/>
                <a:gd name="T7" fmla="*/ 2106017946 h 247"/>
                <a:gd name="T8" fmla="*/ 295838710 w 269"/>
                <a:gd name="T9" fmla="*/ 2147483647 h 247"/>
                <a:gd name="T10" fmla="*/ 845257211 w 269"/>
                <a:gd name="T11" fmla="*/ 2147483647 h 247"/>
                <a:gd name="T12" fmla="*/ 1394671958 w 269"/>
                <a:gd name="T13" fmla="*/ 2147483647 h 247"/>
                <a:gd name="T14" fmla="*/ 2147483647 w 269"/>
                <a:gd name="T15" fmla="*/ 1558455229 h 247"/>
                <a:gd name="T16" fmla="*/ 2147483647 w 269"/>
                <a:gd name="T17" fmla="*/ 659887022 h 247"/>
                <a:gd name="T18" fmla="*/ 2147483647 w 269"/>
                <a:gd name="T19" fmla="*/ 519486325 h 247"/>
                <a:gd name="T20" fmla="*/ 2147483647 w 269"/>
                <a:gd name="T21" fmla="*/ 744127440 h 247"/>
                <a:gd name="T22" fmla="*/ 648030153 w 269"/>
                <a:gd name="T23" fmla="*/ 2147483647 h 247"/>
                <a:gd name="T24" fmla="*/ 648030153 w 269"/>
                <a:gd name="T25" fmla="*/ 2147483647 h 247"/>
                <a:gd name="T26" fmla="*/ 732555499 w 269"/>
                <a:gd name="T27" fmla="*/ 2147483647 h 247"/>
                <a:gd name="T28" fmla="*/ 802994538 w 269"/>
                <a:gd name="T29" fmla="*/ 2147483647 h 247"/>
                <a:gd name="T30" fmla="*/ 2147483647 w 269"/>
                <a:gd name="T31" fmla="*/ 912608276 h 247"/>
                <a:gd name="T32" fmla="*/ 2147483647 w 269"/>
                <a:gd name="T33" fmla="*/ 744127440 h 247"/>
                <a:gd name="T34" fmla="*/ 2147483647 w 269"/>
                <a:gd name="T35" fmla="*/ 828367858 h 247"/>
                <a:gd name="T36" fmla="*/ 2147483647 w 269"/>
                <a:gd name="T37" fmla="*/ 1389974392 h 247"/>
                <a:gd name="T38" fmla="*/ 1239707573 w 269"/>
                <a:gd name="T39" fmla="*/ 2147483647 h 247"/>
                <a:gd name="T40" fmla="*/ 845257211 w 269"/>
                <a:gd name="T41" fmla="*/ 2147483647 h 247"/>
                <a:gd name="T42" fmla="*/ 450803095 w 269"/>
                <a:gd name="T43" fmla="*/ 2147483647 h 247"/>
                <a:gd name="T44" fmla="*/ 450803095 w 269"/>
                <a:gd name="T45" fmla="*/ 2147483647 h 247"/>
                <a:gd name="T46" fmla="*/ 2147483647 w 269"/>
                <a:gd name="T47" fmla="*/ 491406186 h 247"/>
                <a:gd name="T48" fmla="*/ 2147483647 w 269"/>
                <a:gd name="T49" fmla="*/ 224641115 h 247"/>
                <a:gd name="T50" fmla="*/ 2147483647 w 269"/>
                <a:gd name="T51" fmla="*/ 224641115 h 247"/>
                <a:gd name="T52" fmla="*/ 2147483647 w 269"/>
                <a:gd name="T53" fmla="*/ 505446256 h 247"/>
                <a:gd name="T54" fmla="*/ 2147483647 w 269"/>
                <a:gd name="T55" fmla="*/ 1081089112 h 247"/>
                <a:gd name="T56" fmla="*/ 2147483647 w 269"/>
                <a:gd name="T57" fmla="*/ 1628655577 h 247"/>
                <a:gd name="T58" fmla="*/ 2147483647 w 269"/>
                <a:gd name="T59" fmla="*/ 2147483647 h 247"/>
                <a:gd name="T60" fmla="*/ 2147483647 w 269"/>
                <a:gd name="T61" fmla="*/ 2147483647 h 247"/>
                <a:gd name="T62" fmla="*/ 2147483647 w 269"/>
                <a:gd name="T63" fmla="*/ 2147483647 h 247"/>
                <a:gd name="T64" fmla="*/ 2147483647 w 269"/>
                <a:gd name="T65" fmla="*/ 2147483647 h 247"/>
                <a:gd name="T66" fmla="*/ 2147483647 w 269"/>
                <a:gd name="T67" fmla="*/ 1797136413 h 247"/>
                <a:gd name="T68" fmla="*/ 2147483647 w 269"/>
                <a:gd name="T69" fmla="*/ 1095129182 h 247"/>
                <a:gd name="T70" fmla="*/ 2147483647 w 269"/>
                <a:gd name="T71" fmla="*/ 336961672 h 247"/>
                <a:gd name="T72" fmla="*/ 2147483647 w 269"/>
                <a:gd name="T73" fmla="*/ 0 h 247"/>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269"/>
                <a:gd name="T112" fmla="*/ 0 h 247"/>
                <a:gd name="T113" fmla="*/ 269 w 269"/>
                <a:gd name="T114" fmla="*/ 247 h 247"/>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269" h="247">
                  <a:moveTo>
                    <a:pt x="195" y="0"/>
                  </a:moveTo>
                  <a:cubicBezTo>
                    <a:pt x="194" y="0"/>
                    <a:pt x="193" y="0"/>
                    <a:pt x="192" y="0"/>
                  </a:cubicBezTo>
                  <a:cubicBezTo>
                    <a:pt x="164" y="1"/>
                    <a:pt x="145" y="24"/>
                    <a:pt x="144" y="24"/>
                  </a:cubicBezTo>
                  <a:cubicBezTo>
                    <a:pt x="21" y="150"/>
                    <a:pt x="21" y="150"/>
                    <a:pt x="21" y="150"/>
                  </a:cubicBezTo>
                  <a:cubicBezTo>
                    <a:pt x="0" y="172"/>
                    <a:pt x="0" y="208"/>
                    <a:pt x="21" y="230"/>
                  </a:cubicBezTo>
                  <a:cubicBezTo>
                    <a:pt x="32" y="241"/>
                    <a:pt x="46" y="247"/>
                    <a:pt x="60" y="247"/>
                  </a:cubicBezTo>
                  <a:cubicBezTo>
                    <a:pt x="75" y="247"/>
                    <a:pt x="89" y="241"/>
                    <a:pt x="99" y="230"/>
                  </a:cubicBezTo>
                  <a:cubicBezTo>
                    <a:pt x="217" y="111"/>
                    <a:pt x="217" y="111"/>
                    <a:pt x="217" y="111"/>
                  </a:cubicBezTo>
                  <a:cubicBezTo>
                    <a:pt x="235" y="91"/>
                    <a:pt x="238" y="63"/>
                    <a:pt x="223" y="47"/>
                  </a:cubicBezTo>
                  <a:cubicBezTo>
                    <a:pt x="216" y="40"/>
                    <a:pt x="207" y="37"/>
                    <a:pt x="197" y="37"/>
                  </a:cubicBezTo>
                  <a:cubicBezTo>
                    <a:pt x="185" y="37"/>
                    <a:pt x="171" y="42"/>
                    <a:pt x="161" y="53"/>
                  </a:cubicBezTo>
                  <a:cubicBezTo>
                    <a:pt x="46" y="170"/>
                    <a:pt x="46" y="170"/>
                    <a:pt x="46" y="170"/>
                  </a:cubicBezTo>
                  <a:cubicBezTo>
                    <a:pt x="43" y="174"/>
                    <a:pt x="43" y="179"/>
                    <a:pt x="46" y="182"/>
                  </a:cubicBezTo>
                  <a:cubicBezTo>
                    <a:pt x="48" y="183"/>
                    <a:pt x="50" y="184"/>
                    <a:pt x="52" y="184"/>
                  </a:cubicBezTo>
                  <a:cubicBezTo>
                    <a:pt x="54" y="184"/>
                    <a:pt x="56" y="183"/>
                    <a:pt x="57" y="182"/>
                  </a:cubicBezTo>
                  <a:cubicBezTo>
                    <a:pt x="172" y="65"/>
                    <a:pt x="172" y="65"/>
                    <a:pt x="172" y="65"/>
                  </a:cubicBezTo>
                  <a:cubicBezTo>
                    <a:pt x="179" y="57"/>
                    <a:pt x="189" y="53"/>
                    <a:pt x="197" y="53"/>
                  </a:cubicBezTo>
                  <a:cubicBezTo>
                    <a:pt x="203" y="53"/>
                    <a:pt x="208" y="55"/>
                    <a:pt x="211" y="59"/>
                  </a:cubicBezTo>
                  <a:cubicBezTo>
                    <a:pt x="221" y="68"/>
                    <a:pt x="218" y="86"/>
                    <a:pt x="205" y="99"/>
                  </a:cubicBezTo>
                  <a:cubicBezTo>
                    <a:pt x="88" y="219"/>
                    <a:pt x="88" y="219"/>
                    <a:pt x="88" y="219"/>
                  </a:cubicBezTo>
                  <a:cubicBezTo>
                    <a:pt x="81" y="227"/>
                    <a:pt x="70" y="231"/>
                    <a:pt x="60" y="231"/>
                  </a:cubicBezTo>
                  <a:cubicBezTo>
                    <a:pt x="50" y="231"/>
                    <a:pt x="40" y="227"/>
                    <a:pt x="32" y="219"/>
                  </a:cubicBezTo>
                  <a:cubicBezTo>
                    <a:pt x="17" y="203"/>
                    <a:pt x="17" y="177"/>
                    <a:pt x="32" y="162"/>
                  </a:cubicBezTo>
                  <a:cubicBezTo>
                    <a:pt x="156" y="35"/>
                    <a:pt x="156" y="35"/>
                    <a:pt x="156" y="35"/>
                  </a:cubicBezTo>
                  <a:cubicBezTo>
                    <a:pt x="156" y="35"/>
                    <a:pt x="171" y="17"/>
                    <a:pt x="193" y="16"/>
                  </a:cubicBezTo>
                  <a:cubicBezTo>
                    <a:pt x="194" y="16"/>
                    <a:pt x="194" y="16"/>
                    <a:pt x="195" y="16"/>
                  </a:cubicBezTo>
                  <a:cubicBezTo>
                    <a:pt x="208" y="16"/>
                    <a:pt x="221" y="23"/>
                    <a:pt x="234" y="36"/>
                  </a:cubicBezTo>
                  <a:cubicBezTo>
                    <a:pt x="247" y="49"/>
                    <a:pt x="253" y="63"/>
                    <a:pt x="253" y="77"/>
                  </a:cubicBezTo>
                  <a:cubicBezTo>
                    <a:pt x="252" y="99"/>
                    <a:pt x="234" y="115"/>
                    <a:pt x="234" y="116"/>
                  </a:cubicBezTo>
                  <a:cubicBezTo>
                    <a:pt x="165" y="186"/>
                    <a:pt x="165" y="186"/>
                    <a:pt x="165" y="186"/>
                  </a:cubicBezTo>
                  <a:cubicBezTo>
                    <a:pt x="162" y="189"/>
                    <a:pt x="162" y="194"/>
                    <a:pt x="165" y="198"/>
                  </a:cubicBezTo>
                  <a:cubicBezTo>
                    <a:pt x="167" y="199"/>
                    <a:pt x="169" y="200"/>
                    <a:pt x="171" y="200"/>
                  </a:cubicBezTo>
                  <a:cubicBezTo>
                    <a:pt x="173" y="200"/>
                    <a:pt x="175" y="199"/>
                    <a:pt x="176" y="198"/>
                  </a:cubicBezTo>
                  <a:cubicBezTo>
                    <a:pt x="244" y="128"/>
                    <a:pt x="244" y="128"/>
                    <a:pt x="244" y="128"/>
                  </a:cubicBezTo>
                  <a:cubicBezTo>
                    <a:pt x="245" y="127"/>
                    <a:pt x="267" y="107"/>
                    <a:pt x="269" y="78"/>
                  </a:cubicBezTo>
                  <a:cubicBezTo>
                    <a:pt x="269" y="59"/>
                    <a:pt x="261" y="41"/>
                    <a:pt x="245" y="24"/>
                  </a:cubicBezTo>
                  <a:cubicBezTo>
                    <a:pt x="229" y="8"/>
                    <a:pt x="212" y="0"/>
                    <a:pt x="195" y="0"/>
                  </a:cubicBezTo>
                  <a:close/>
                </a:path>
              </a:pathLst>
            </a:custGeom>
            <a:solidFill>
              <a:srgbClr val="FFFFFF"/>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grpSp>
      <p:sp>
        <p:nvSpPr>
          <p:cNvPr id="3084" name="矩形 28"/>
          <p:cNvSpPr>
            <a:spLocks noChangeArrowheads="1"/>
          </p:cNvSpPr>
          <p:nvPr/>
        </p:nvSpPr>
        <p:spPr bwMode="auto">
          <a:xfrm>
            <a:off x="5988050" y="1993900"/>
            <a:ext cx="3424238"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en-US" altLang="zh-CN" sz="1600">
                <a:solidFill>
                  <a:srgbClr val="2B2B2B"/>
                </a:solidFill>
                <a:latin typeface="微软雅黑" panose="020B0503020204020204" pitchFamily="34" charset="-122"/>
                <a:ea typeface="微软雅黑" panose="020B0503020204020204" pitchFamily="34" charset="-122"/>
                <a:sym typeface="微软雅黑" panose="020B0503020204020204" pitchFamily="34" charset="-122"/>
              </a:rPr>
              <a:t>The background and significance</a:t>
            </a:r>
            <a:endParaRPr lang="zh-CN" altLang="en-US" sz="1600">
              <a:solidFill>
                <a:srgbClr val="000000"/>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3085" name="矩形 29"/>
          <p:cNvSpPr>
            <a:spLocks noChangeArrowheads="1"/>
          </p:cNvSpPr>
          <p:nvPr/>
        </p:nvSpPr>
        <p:spPr bwMode="auto">
          <a:xfrm>
            <a:off x="5988050" y="3119438"/>
            <a:ext cx="1954213"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en-US" altLang="zh-CN" sz="1600">
                <a:solidFill>
                  <a:srgbClr val="2B2B2B"/>
                </a:solidFill>
                <a:latin typeface="微软雅黑" panose="020B0503020204020204" pitchFamily="34" charset="-122"/>
                <a:ea typeface="微软雅黑" panose="020B0503020204020204" pitchFamily="34" charset="-122"/>
                <a:sym typeface="微软雅黑" panose="020B0503020204020204" pitchFamily="34" charset="-122"/>
              </a:rPr>
              <a:t>The Paper reviews</a:t>
            </a:r>
            <a:endParaRPr lang="zh-CN" altLang="en-US" sz="1600">
              <a:solidFill>
                <a:srgbClr val="2B2B2B"/>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3086" name="矩形 30"/>
          <p:cNvSpPr>
            <a:spLocks noChangeArrowheads="1"/>
          </p:cNvSpPr>
          <p:nvPr/>
        </p:nvSpPr>
        <p:spPr bwMode="auto">
          <a:xfrm>
            <a:off x="5988050" y="4179888"/>
            <a:ext cx="2359025"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en-US" altLang="zh-CN" sz="1600">
                <a:solidFill>
                  <a:srgbClr val="2B2B2B"/>
                </a:solidFill>
                <a:latin typeface="微软雅黑" panose="020B0503020204020204" pitchFamily="34" charset="-122"/>
                <a:ea typeface="微软雅黑" panose="020B0503020204020204" pitchFamily="34" charset="-122"/>
                <a:sym typeface="微软雅黑" panose="020B0503020204020204" pitchFamily="34" charset="-122"/>
              </a:rPr>
              <a:t>The research methods</a:t>
            </a:r>
            <a:endParaRPr lang="zh-CN" altLang="en-US" sz="1600">
              <a:solidFill>
                <a:srgbClr val="2B2B2B"/>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3087" name="矩形 31"/>
          <p:cNvSpPr>
            <a:spLocks noChangeArrowheads="1"/>
          </p:cNvSpPr>
          <p:nvPr/>
        </p:nvSpPr>
        <p:spPr bwMode="auto">
          <a:xfrm>
            <a:off x="5988050" y="5241925"/>
            <a:ext cx="1522413"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en-US" altLang="zh-CN" sz="1600">
                <a:solidFill>
                  <a:srgbClr val="2B2B2B"/>
                </a:solidFill>
                <a:latin typeface="微软雅黑" panose="020B0503020204020204" pitchFamily="34" charset="-122"/>
                <a:ea typeface="微软雅黑" panose="020B0503020204020204" pitchFamily="34" charset="-122"/>
                <a:sym typeface="微软雅黑" panose="020B0503020204020204" pitchFamily="34" charset="-122"/>
              </a:rPr>
              <a:t>The summary</a:t>
            </a:r>
            <a:endParaRPr lang="zh-CN" altLang="en-US" sz="1600">
              <a:solidFill>
                <a:srgbClr val="2B2B2B"/>
              </a:solidFill>
              <a:latin typeface="微软雅黑" panose="020B0503020204020204" pitchFamily="34" charset="-122"/>
              <a:ea typeface="微软雅黑" panose="020B0503020204020204" pitchFamily="34" charset="-122"/>
              <a:sym typeface="微软雅黑" panose="020B0503020204020204" pitchFamily="34" charset="-122"/>
            </a:endParaRPr>
          </a:p>
        </p:txBody>
      </p:sp>
      <p:grpSp>
        <p:nvGrpSpPr>
          <p:cNvPr id="3088" name="Group 32"/>
          <p:cNvGrpSpPr/>
          <p:nvPr/>
        </p:nvGrpSpPr>
        <p:grpSpPr bwMode="auto">
          <a:xfrm>
            <a:off x="3076575" y="1906588"/>
            <a:ext cx="1631950" cy="3360737"/>
            <a:chOff x="0" y="0"/>
            <a:chExt cx="1631222" cy="3361722"/>
          </a:xfrm>
        </p:grpSpPr>
        <p:sp>
          <p:nvSpPr>
            <p:cNvPr id="3089" name="直接连接符 3"/>
            <p:cNvSpPr>
              <a:spLocks noChangeShapeType="1"/>
            </p:cNvSpPr>
            <p:nvPr/>
          </p:nvSpPr>
          <p:spPr bwMode="auto">
            <a:xfrm>
              <a:off x="815611" y="0"/>
              <a:ext cx="815611" cy="1"/>
            </a:xfrm>
            <a:prstGeom prst="line">
              <a:avLst/>
            </a:prstGeom>
            <a:noFill/>
            <a:ln w="19050">
              <a:solidFill>
                <a:schemeClr val="accent1"/>
              </a:solidFill>
              <a:bevel/>
            </a:ln>
            <a:extLst>
              <a:ext uri="{909E8E84-426E-40DD-AFC4-6F175D3DCCD1}">
                <a14:hiddenFill xmlns:a14="http://schemas.microsoft.com/office/drawing/2010/main">
                  <a:noFill/>
                </a14:hiddenFill>
              </a:ext>
            </a:extLst>
          </p:spPr>
          <p:txBody>
            <a:bodyPr/>
            <a:lstStyle/>
            <a:p>
              <a:endParaRPr lang="zh-CN" altLang="en-US"/>
            </a:p>
          </p:txBody>
        </p:sp>
        <p:sp>
          <p:nvSpPr>
            <p:cNvPr id="3090" name="直接连接符 32"/>
            <p:cNvSpPr>
              <a:spLocks noChangeShapeType="1"/>
            </p:cNvSpPr>
            <p:nvPr/>
          </p:nvSpPr>
          <p:spPr bwMode="auto">
            <a:xfrm>
              <a:off x="815611" y="1101687"/>
              <a:ext cx="815611" cy="1"/>
            </a:xfrm>
            <a:prstGeom prst="line">
              <a:avLst/>
            </a:prstGeom>
            <a:noFill/>
            <a:ln w="19050">
              <a:solidFill>
                <a:schemeClr val="accent1"/>
              </a:solidFill>
              <a:bevel/>
            </a:ln>
            <a:extLst>
              <a:ext uri="{909E8E84-426E-40DD-AFC4-6F175D3DCCD1}">
                <a14:hiddenFill xmlns:a14="http://schemas.microsoft.com/office/drawing/2010/main">
                  <a:noFill/>
                </a14:hiddenFill>
              </a:ext>
            </a:extLst>
          </p:spPr>
          <p:txBody>
            <a:bodyPr/>
            <a:lstStyle/>
            <a:p>
              <a:endParaRPr lang="zh-CN" altLang="en-US"/>
            </a:p>
          </p:txBody>
        </p:sp>
        <p:sp>
          <p:nvSpPr>
            <p:cNvPr id="3091" name="直接连接符 33"/>
            <p:cNvSpPr>
              <a:spLocks noChangeShapeType="1"/>
            </p:cNvSpPr>
            <p:nvPr/>
          </p:nvSpPr>
          <p:spPr bwMode="auto">
            <a:xfrm>
              <a:off x="815611" y="2208882"/>
              <a:ext cx="815611" cy="1"/>
            </a:xfrm>
            <a:prstGeom prst="line">
              <a:avLst/>
            </a:prstGeom>
            <a:noFill/>
            <a:ln w="19050">
              <a:solidFill>
                <a:schemeClr val="accent1"/>
              </a:solidFill>
              <a:bevel/>
            </a:ln>
            <a:extLst>
              <a:ext uri="{909E8E84-426E-40DD-AFC4-6F175D3DCCD1}">
                <a14:hiddenFill xmlns:a14="http://schemas.microsoft.com/office/drawing/2010/main">
                  <a:noFill/>
                </a14:hiddenFill>
              </a:ext>
            </a:extLst>
          </p:spPr>
          <p:txBody>
            <a:bodyPr/>
            <a:lstStyle/>
            <a:p>
              <a:endParaRPr lang="zh-CN" altLang="en-US"/>
            </a:p>
          </p:txBody>
        </p:sp>
        <p:sp>
          <p:nvSpPr>
            <p:cNvPr id="3092" name="直接连接符 34"/>
            <p:cNvSpPr>
              <a:spLocks noChangeShapeType="1"/>
            </p:cNvSpPr>
            <p:nvPr/>
          </p:nvSpPr>
          <p:spPr bwMode="auto">
            <a:xfrm>
              <a:off x="815611" y="3361722"/>
              <a:ext cx="815611" cy="1"/>
            </a:xfrm>
            <a:prstGeom prst="line">
              <a:avLst/>
            </a:prstGeom>
            <a:noFill/>
            <a:ln w="19050">
              <a:solidFill>
                <a:schemeClr val="accent1"/>
              </a:solidFill>
              <a:bevel/>
            </a:ln>
            <a:extLst>
              <a:ext uri="{909E8E84-426E-40DD-AFC4-6F175D3DCCD1}">
                <a14:hiddenFill xmlns:a14="http://schemas.microsoft.com/office/drawing/2010/main">
                  <a:noFill/>
                </a14:hiddenFill>
              </a:ext>
            </a:extLst>
          </p:spPr>
          <p:txBody>
            <a:bodyPr/>
            <a:lstStyle/>
            <a:p>
              <a:endParaRPr lang="zh-CN" altLang="en-US"/>
            </a:p>
          </p:txBody>
        </p:sp>
        <p:sp>
          <p:nvSpPr>
            <p:cNvPr id="3093" name="直接连接符 35"/>
            <p:cNvSpPr>
              <a:spLocks noChangeShapeType="1"/>
            </p:cNvSpPr>
            <p:nvPr/>
          </p:nvSpPr>
          <p:spPr bwMode="auto">
            <a:xfrm>
              <a:off x="0" y="1696598"/>
              <a:ext cx="815611" cy="1"/>
            </a:xfrm>
            <a:prstGeom prst="line">
              <a:avLst/>
            </a:prstGeom>
            <a:noFill/>
            <a:ln w="19050">
              <a:solidFill>
                <a:schemeClr val="accent1"/>
              </a:solidFill>
              <a:bevel/>
            </a:ln>
            <a:extLst>
              <a:ext uri="{909E8E84-426E-40DD-AFC4-6F175D3DCCD1}">
                <a14:hiddenFill xmlns:a14="http://schemas.microsoft.com/office/drawing/2010/main">
                  <a:noFill/>
                </a14:hiddenFill>
              </a:ext>
            </a:extLst>
          </p:spPr>
          <p:txBody>
            <a:bodyPr/>
            <a:lstStyle/>
            <a:p>
              <a:endParaRPr lang="zh-CN" altLang="en-US"/>
            </a:p>
          </p:txBody>
        </p:sp>
        <p:sp>
          <p:nvSpPr>
            <p:cNvPr id="3094" name="直接连接符 37"/>
            <p:cNvSpPr>
              <a:spLocks noChangeShapeType="1"/>
            </p:cNvSpPr>
            <p:nvPr/>
          </p:nvSpPr>
          <p:spPr bwMode="auto">
            <a:xfrm>
              <a:off x="815611" y="0"/>
              <a:ext cx="1" cy="3361722"/>
            </a:xfrm>
            <a:prstGeom prst="line">
              <a:avLst/>
            </a:prstGeom>
            <a:noFill/>
            <a:ln w="19050">
              <a:solidFill>
                <a:schemeClr val="accent1"/>
              </a:solidFill>
              <a:bevel/>
            </a:ln>
            <a:extLst>
              <a:ext uri="{909E8E84-426E-40DD-AFC4-6F175D3DCCD1}">
                <a14:hiddenFill xmlns:a14="http://schemas.microsoft.com/office/drawing/2010/main">
                  <a:noFill/>
                </a14:hiddenFill>
              </a:ext>
            </a:extLst>
          </p:spPr>
          <p:txBody>
            <a:bodyPr/>
            <a:lstStyle/>
            <a:p>
              <a:endParaRPr lang="zh-CN" altLang="en-US"/>
            </a:p>
          </p:txBody>
        </p:sp>
      </p:gr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矩形 1"/>
          <p:cNvSpPr>
            <a:spLocks noChangeArrowheads="1"/>
          </p:cNvSpPr>
          <p:nvPr/>
        </p:nvSpPr>
        <p:spPr bwMode="auto">
          <a:xfrm>
            <a:off x="9349740" y="277813"/>
            <a:ext cx="246761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r" eaLnBrk="1" hangingPunct="1"/>
            <a:r>
              <a:rPr lang="en-US" altLang="zh-CN" sz="3600" b="1">
                <a:solidFill>
                  <a:srgbClr val="024FA3"/>
                </a:solidFill>
                <a:latin typeface="微软雅黑" panose="020B0503020204020204" pitchFamily="34" charset="-122"/>
                <a:ea typeface="微软雅黑" panose="020B0503020204020204" pitchFamily="34" charset="-122"/>
                <a:sym typeface="微软雅黑" panose="020B0503020204020204" pitchFamily="34" charset="-122"/>
              </a:rPr>
              <a:t>CONTENT</a:t>
            </a:r>
          </a:p>
        </p:txBody>
      </p:sp>
      <p:sp>
        <p:nvSpPr>
          <p:cNvPr id="4100" name="文本框 32"/>
          <p:cNvSpPr>
            <a:spLocks noChangeArrowheads="1"/>
          </p:cNvSpPr>
          <p:nvPr/>
        </p:nvSpPr>
        <p:spPr bwMode="auto">
          <a:xfrm>
            <a:off x="5445125" y="1568450"/>
            <a:ext cx="3533775"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zh-CN" altLang="en-US" sz="2800" b="1">
                <a:solidFill>
                  <a:srgbClr val="024FA3"/>
                </a:solidFill>
                <a:latin typeface="微软雅黑" panose="020B0503020204020204" pitchFamily="34" charset="-122"/>
                <a:ea typeface="微软雅黑" panose="020B0503020204020204" pitchFamily="34" charset="-122"/>
                <a:sym typeface="微软雅黑" panose="020B0503020204020204" pitchFamily="34" charset="-122"/>
              </a:rPr>
              <a:t>选题背景及意义</a:t>
            </a:r>
            <a:endParaRPr lang="zh-CN" altLang="en-US"/>
          </a:p>
        </p:txBody>
      </p:sp>
      <p:sp>
        <p:nvSpPr>
          <p:cNvPr id="4101" name="文本框 33"/>
          <p:cNvSpPr>
            <a:spLocks noChangeArrowheads="1"/>
          </p:cNvSpPr>
          <p:nvPr/>
        </p:nvSpPr>
        <p:spPr bwMode="auto">
          <a:xfrm>
            <a:off x="5445125" y="2686050"/>
            <a:ext cx="2960688"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zh-CN" altLang="en-US" sz="2800" b="1">
                <a:solidFill>
                  <a:srgbClr val="000000"/>
                </a:solidFill>
                <a:latin typeface="微软雅黑" panose="020B0503020204020204" pitchFamily="34" charset="-122"/>
                <a:ea typeface="微软雅黑" panose="020B0503020204020204" pitchFamily="34" charset="-122"/>
              </a:rPr>
              <a:t>论文综述</a:t>
            </a:r>
            <a:endParaRPr lang="zh-CN" altLang="en-US"/>
          </a:p>
        </p:txBody>
      </p:sp>
      <p:sp>
        <p:nvSpPr>
          <p:cNvPr id="4102" name="文本框 34"/>
          <p:cNvSpPr>
            <a:spLocks noChangeArrowheads="1"/>
          </p:cNvSpPr>
          <p:nvPr/>
        </p:nvSpPr>
        <p:spPr bwMode="auto">
          <a:xfrm>
            <a:off x="5445125" y="3749675"/>
            <a:ext cx="319722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zh-CN" altLang="en-US" sz="2800" b="1">
                <a:solidFill>
                  <a:srgbClr val="000000"/>
                </a:solidFill>
                <a:latin typeface="微软雅黑" panose="020B0503020204020204" pitchFamily="34" charset="-122"/>
                <a:ea typeface="微软雅黑" panose="020B0503020204020204" pitchFamily="34" charset="-122"/>
              </a:rPr>
              <a:t>研究方法</a:t>
            </a:r>
            <a:endParaRPr lang="zh-CN" altLang="en-US"/>
          </a:p>
        </p:txBody>
      </p:sp>
      <p:sp>
        <p:nvSpPr>
          <p:cNvPr id="4103" name="文本框 35"/>
          <p:cNvSpPr>
            <a:spLocks noChangeArrowheads="1"/>
          </p:cNvSpPr>
          <p:nvPr/>
        </p:nvSpPr>
        <p:spPr bwMode="auto">
          <a:xfrm>
            <a:off x="5445125" y="4813300"/>
            <a:ext cx="318135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zh-CN" altLang="en-US" sz="2800" b="1">
                <a:solidFill>
                  <a:srgbClr val="000000"/>
                </a:solidFill>
                <a:latin typeface="微软雅黑" panose="020B0503020204020204" pitchFamily="34" charset="-122"/>
                <a:ea typeface="微软雅黑" panose="020B0503020204020204" pitchFamily="34" charset="-122"/>
              </a:rPr>
              <a:t>论题总结</a:t>
            </a:r>
            <a:endParaRPr lang="zh-CN" altLang="en-US"/>
          </a:p>
        </p:txBody>
      </p:sp>
      <p:grpSp>
        <p:nvGrpSpPr>
          <p:cNvPr id="4104" name="Group 8"/>
          <p:cNvGrpSpPr/>
          <p:nvPr/>
        </p:nvGrpSpPr>
        <p:grpSpPr bwMode="auto">
          <a:xfrm>
            <a:off x="4165600" y="3651250"/>
            <a:ext cx="863600" cy="863600"/>
            <a:chOff x="0" y="0"/>
            <a:chExt cx="1368425" cy="1368425"/>
          </a:xfrm>
        </p:grpSpPr>
        <p:sp>
          <p:nvSpPr>
            <p:cNvPr id="4124" name="Freeform 34"/>
            <p:cNvSpPr>
              <a:spLocks noChangeArrowheads="1"/>
            </p:cNvSpPr>
            <p:nvPr/>
          </p:nvSpPr>
          <p:spPr bwMode="auto">
            <a:xfrm flipH="1">
              <a:off x="0" y="0"/>
              <a:ext cx="1368425" cy="1368425"/>
            </a:xfrm>
            <a:custGeom>
              <a:avLst/>
              <a:gdLst>
                <a:gd name="T0" fmla="*/ 2147483647 w 528"/>
                <a:gd name="T1" fmla="*/ 2147483647 h 528"/>
                <a:gd name="T2" fmla="*/ 2147483647 w 528"/>
                <a:gd name="T3" fmla="*/ 2147483647 h 528"/>
                <a:gd name="T4" fmla="*/ 268680400 w 528"/>
                <a:gd name="T5" fmla="*/ 2147483647 h 528"/>
                <a:gd name="T6" fmla="*/ 0 w 528"/>
                <a:gd name="T7" fmla="*/ 2147483647 h 528"/>
                <a:gd name="T8" fmla="*/ 0 w 528"/>
                <a:gd name="T9" fmla="*/ 268680400 h 528"/>
                <a:gd name="T10" fmla="*/ 268680400 w 528"/>
                <a:gd name="T11" fmla="*/ 0 h 528"/>
                <a:gd name="T12" fmla="*/ 2147483647 w 528"/>
                <a:gd name="T13" fmla="*/ 0 h 528"/>
                <a:gd name="T14" fmla="*/ 2147483647 w 528"/>
                <a:gd name="T15" fmla="*/ 268680400 h 528"/>
                <a:gd name="T16" fmla="*/ 2147483647 w 528"/>
                <a:gd name="T17" fmla="*/ 2147483647 h 5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528"/>
                <a:gd name="T28" fmla="*/ 0 h 528"/>
                <a:gd name="T29" fmla="*/ 528 w 528"/>
                <a:gd name="T30" fmla="*/ 528 h 52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528" h="528">
                  <a:moveTo>
                    <a:pt x="528" y="488"/>
                  </a:moveTo>
                  <a:cubicBezTo>
                    <a:pt x="528" y="510"/>
                    <a:pt x="510" y="528"/>
                    <a:pt x="488" y="528"/>
                  </a:cubicBezTo>
                  <a:cubicBezTo>
                    <a:pt x="40" y="528"/>
                    <a:pt x="40" y="528"/>
                    <a:pt x="40" y="528"/>
                  </a:cubicBezTo>
                  <a:cubicBezTo>
                    <a:pt x="18" y="528"/>
                    <a:pt x="0" y="510"/>
                    <a:pt x="0" y="488"/>
                  </a:cubicBezTo>
                  <a:cubicBezTo>
                    <a:pt x="0" y="40"/>
                    <a:pt x="0" y="40"/>
                    <a:pt x="0" y="40"/>
                  </a:cubicBezTo>
                  <a:cubicBezTo>
                    <a:pt x="0" y="18"/>
                    <a:pt x="18" y="0"/>
                    <a:pt x="40" y="0"/>
                  </a:cubicBezTo>
                  <a:cubicBezTo>
                    <a:pt x="488" y="0"/>
                    <a:pt x="488" y="0"/>
                    <a:pt x="488" y="0"/>
                  </a:cubicBezTo>
                  <a:cubicBezTo>
                    <a:pt x="510" y="0"/>
                    <a:pt x="528" y="18"/>
                    <a:pt x="528" y="40"/>
                  </a:cubicBezTo>
                  <a:cubicBezTo>
                    <a:pt x="528" y="488"/>
                    <a:pt x="528" y="488"/>
                    <a:pt x="528" y="488"/>
                  </a:cubicBezTo>
                </a:path>
              </a:pathLst>
            </a:custGeom>
            <a:solidFill>
              <a:srgbClr val="3B87D5"/>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sp>
          <p:nvSpPr>
            <p:cNvPr id="4125" name="Freeform 35"/>
            <p:cNvSpPr>
              <a:spLocks noChangeArrowheads="1"/>
            </p:cNvSpPr>
            <p:nvPr/>
          </p:nvSpPr>
          <p:spPr bwMode="auto">
            <a:xfrm flipH="1">
              <a:off x="509587" y="323850"/>
              <a:ext cx="858838" cy="1044575"/>
            </a:xfrm>
            <a:custGeom>
              <a:avLst/>
              <a:gdLst>
                <a:gd name="T0" fmla="*/ 1837931483 w 331"/>
                <a:gd name="T1" fmla="*/ 0 h 403"/>
                <a:gd name="T2" fmla="*/ 1265680718 w 331"/>
                <a:gd name="T3" fmla="*/ 100776864 h 403"/>
                <a:gd name="T4" fmla="*/ 0 w 331"/>
                <a:gd name="T5" fmla="*/ 1363844294 h 403"/>
                <a:gd name="T6" fmla="*/ 0 w 331"/>
                <a:gd name="T7" fmla="*/ 2147483647 h 403"/>
                <a:gd name="T8" fmla="*/ 269293715 w 331"/>
                <a:gd name="T9" fmla="*/ 2147483647 h 403"/>
                <a:gd name="T10" fmla="*/ 915599148 w 331"/>
                <a:gd name="T11" fmla="*/ 2147483647 h 403"/>
                <a:gd name="T12" fmla="*/ 1905255560 w 331"/>
                <a:gd name="T13" fmla="*/ 1726641003 h 403"/>
                <a:gd name="T14" fmla="*/ 1763874219 w 331"/>
                <a:gd name="T15" fmla="*/ 1572116479 h 403"/>
                <a:gd name="T16" fmla="*/ 2006240379 w 331"/>
                <a:gd name="T17" fmla="*/ 1323536141 h 403"/>
                <a:gd name="T18" fmla="*/ 2147483647 w 331"/>
                <a:gd name="T19" fmla="*/ 262019845 h 403"/>
                <a:gd name="T20" fmla="*/ 1837931483 w 331"/>
                <a:gd name="T21" fmla="*/ 0 h 403"/>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331"/>
                <a:gd name="T34" fmla="*/ 0 h 403"/>
                <a:gd name="T35" fmla="*/ 331 w 331"/>
                <a:gd name="T36" fmla="*/ 403 h 403"/>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331" h="403">
                  <a:moveTo>
                    <a:pt x="273" y="0"/>
                  </a:moveTo>
                  <a:cubicBezTo>
                    <a:pt x="188" y="15"/>
                    <a:pt x="188" y="15"/>
                    <a:pt x="188" y="15"/>
                  </a:cubicBezTo>
                  <a:cubicBezTo>
                    <a:pt x="0" y="203"/>
                    <a:pt x="0" y="203"/>
                    <a:pt x="0" y="203"/>
                  </a:cubicBezTo>
                  <a:cubicBezTo>
                    <a:pt x="0" y="363"/>
                    <a:pt x="0" y="363"/>
                    <a:pt x="0" y="363"/>
                  </a:cubicBezTo>
                  <a:cubicBezTo>
                    <a:pt x="0" y="385"/>
                    <a:pt x="18" y="403"/>
                    <a:pt x="40" y="403"/>
                  </a:cubicBezTo>
                  <a:cubicBezTo>
                    <a:pt x="136" y="403"/>
                    <a:pt x="136" y="403"/>
                    <a:pt x="136" y="403"/>
                  </a:cubicBezTo>
                  <a:cubicBezTo>
                    <a:pt x="283" y="257"/>
                    <a:pt x="283" y="257"/>
                    <a:pt x="283" y="257"/>
                  </a:cubicBezTo>
                  <a:cubicBezTo>
                    <a:pt x="262" y="234"/>
                    <a:pt x="262" y="234"/>
                    <a:pt x="262" y="234"/>
                  </a:cubicBezTo>
                  <a:cubicBezTo>
                    <a:pt x="298" y="197"/>
                    <a:pt x="298" y="197"/>
                    <a:pt x="298" y="197"/>
                  </a:cubicBezTo>
                  <a:cubicBezTo>
                    <a:pt x="331" y="39"/>
                    <a:pt x="331" y="39"/>
                    <a:pt x="331" y="39"/>
                  </a:cubicBezTo>
                  <a:cubicBezTo>
                    <a:pt x="273" y="0"/>
                    <a:pt x="273" y="0"/>
                    <a:pt x="273" y="0"/>
                  </a:cubicBezTo>
                </a:path>
              </a:pathLst>
            </a:custGeom>
            <a:solidFill>
              <a:srgbClr val="024FA3"/>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sp>
          <p:nvSpPr>
            <p:cNvPr id="4126" name="Freeform 36"/>
            <p:cNvSpPr>
              <a:spLocks noChangeArrowheads="1"/>
            </p:cNvSpPr>
            <p:nvPr/>
          </p:nvSpPr>
          <p:spPr bwMode="auto">
            <a:xfrm flipH="1">
              <a:off x="601662" y="892175"/>
              <a:ext cx="206375" cy="123825"/>
            </a:xfrm>
            <a:custGeom>
              <a:avLst/>
              <a:gdLst>
                <a:gd name="T0" fmla="*/ 485799011 w 80"/>
                <a:gd name="T1" fmla="*/ 13308608 h 48"/>
                <a:gd name="T2" fmla="*/ 292810009 w 80"/>
                <a:gd name="T3" fmla="*/ 53239591 h 48"/>
                <a:gd name="T4" fmla="*/ 266192794 w 80"/>
                <a:gd name="T5" fmla="*/ 53239591 h 48"/>
                <a:gd name="T6" fmla="*/ 239572998 w 80"/>
                <a:gd name="T7" fmla="*/ 53239591 h 48"/>
                <a:gd name="T8" fmla="*/ 46583997 w 80"/>
                <a:gd name="T9" fmla="*/ 13308608 h 48"/>
                <a:gd name="T10" fmla="*/ 0 w 80"/>
                <a:gd name="T11" fmla="*/ 0 h 48"/>
                <a:gd name="T12" fmla="*/ 0 w 80"/>
                <a:gd name="T13" fmla="*/ 0 h 48"/>
                <a:gd name="T14" fmla="*/ 266192794 w 80"/>
                <a:gd name="T15" fmla="*/ 319429805 h 48"/>
                <a:gd name="T16" fmla="*/ 532383008 w 80"/>
                <a:gd name="T17" fmla="*/ 0 h 48"/>
                <a:gd name="T18" fmla="*/ 532383008 w 80"/>
                <a:gd name="T19" fmla="*/ 0 h 48"/>
                <a:gd name="T20" fmla="*/ 485799011 w 80"/>
                <a:gd name="T21" fmla="*/ 13308608 h 4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80"/>
                <a:gd name="T34" fmla="*/ 0 h 48"/>
                <a:gd name="T35" fmla="*/ 80 w 80"/>
                <a:gd name="T36" fmla="*/ 48 h 48"/>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80" h="48">
                  <a:moveTo>
                    <a:pt x="73" y="2"/>
                  </a:moveTo>
                  <a:cubicBezTo>
                    <a:pt x="65" y="5"/>
                    <a:pt x="55" y="7"/>
                    <a:pt x="44" y="8"/>
                  </a:cubicBezTo>
                  <a:cubicBezTo>
                    <a:pt x="42" y="8"/>
                    <a:pt x="41" y="8"/>
                    <a:pt x="40" y="8"/>
                  </a:cubicBezTo>
                  <a:cubicBezTo>
                    <a:pt x="39" y="8"/>
                    <a:pt x="38" y="8"/>
                    <a:pt x="36" y="8"/>
                  </a:cubicBezTo>
                  <a:cubicBezTo>
                    <a:pt x="25" y="7"/>
                    <a:pt x="15" y="5"/>
                    <a:pt x="7" y="2"/>
                  </a:cubicBezTo>
                  <a:cubicBezTo>
                    <a:pt x="3" y="1"/>
                    <a:pt x="0" y="0"/>
                    <a:pt x="0" y="0"/>
                  </a:cubicBezTo>
                  <a:cubicBezTo>
                    <a:pt x="0" y="0"/>
                    <a:pt x="0" y="0"/>
                    <a:pt x="0" y="0"/>
                  </a:cubicBezTo>
                  <a:cubicBezTo>
                    <a:pt x="0" y="27"/>
                    <a:pt x="13" y="48"/>
                    <a:pt x="40" y="48"/>
                  </a:cubicBezTo>
                  <a:cubicBezTo>
                    <a:pt x="67" y="48"/>
                    <a:pt x="80" y="27"/>
                    <a:pt x="80" y="0"/>
                  </a:cubicBezTo>
                  <a:cubicBezTo>
                    <a:pt x="80" y="0"/>
                    <a:pt x="80" y="0"/>
                    <a:pt x="80" y="0"/>
                  </a:cubicBezTo>
                  <a:cubicBezTo>
                    <a:pt x="80" y="0"/>
                    <a:pt x="77" y="1"/>
                    <a:pt x="73" y="2"/>
                  </a:cubicBezTo>
                  <a:close/>
                </a:path>
              </a:pathLst>
            </a:custGeom>
            <a:solidFill>
              <a:srgbClr val="FFFFFF"/>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sp>
          <p:nvSpPr>
            <p:cNvPr id="4127" name="Freeform 37"/>
            <p:cNvSpPr>
              <a:spLocks noEditPoints="1" noChangeArrowheads="1"/>
            </p:cNvSpPr>
            <p:nvPr/>
          </p:nvSpPr>
          <p:spPr bwMode="auto">
            <a:xfrm flipH="1">
              <a:off x="455612" y="290512"/>
              <a:ext cx="498475" cy="581025"/>
            </a:xfrm>
            <a:custGeom>
              <a:avLst/>
              <a:gdLst>
                <a:gd name="T0" fmla="*/ 647077667 w 192"/>
                <a:gd name="T1" fmla="*/ 0 h 224"/>
                <a:gd name="T2" fmla="*/ 0 w 192"/>
                <a:gd name="T3" fmla="*/ 645900073 h 224"/>
                <a:gd name="T4" fmla="*/ 323538833 w 192"/>
                <a:gd name="T5" fmla="*/ 1345622774 h 224"/>
                <a:gd name="T6" fmla="*/ 451605369 w 192"/>
                <a:gd name="T7" fmla="*/ 1473458649 h 224"/>
                <a:gd name="T8" fmla="*/ 606633690 w 192"/>
                <a:gd name="T9" fmla="*/ 1507098440 h 224"/>
                <a:gd name="T10" fmla="*/ 647077667 w 192"/>
                <a:gd name="T11" fmla="*/ 1507098440 h 224"/>
                <a:gd name="T12" fmla="*/ 842547369 w 192"/>
                <a:gd name="T13" fmla="*/ 1466730172 h 224"/>
                <a:gd name="T14" fmla="*/ 970613904 w 192"/>
                <a:gd name="T15" fmla="*/ 1345622774 h 224"/>
                <a:gd name="T16" fmla="*/ 1294152738 w 192"/>
                <a:gd name="T17" fmla="*/ 645900073 h 224"/>
                <a:gd name="T18" fmla="*/ 647077667 w 192"/>
                <a:gd name="T19" fmla="*/ 0 h 224"/>
                <a:gd name="T20" fmla="*/ 761662011 w 192"/>
                <a:gd name="T21" fmla="*/ 269123517 h 224"/>
                <a:gd name="T22" fmla="*/ 208951893 w 192"/>
                <a:gd name="T23" fmla="*/ 814101622 h 224"/>
                <a:gd name="T24" fmla="*/ 208951893 w 192"/>
                <a:gd name="T25" fmla="*/ 861198368 h 224"/>
                <a:gd name="T26" fmla="*/ 161768119 w 192"/>
                <a:gd name="T27" fmla="*/ 659354433 h 224"/>
                <a:gd name="T28" fmla="*/ 667297059 w 192"/>
                <a:gd name="T29" fmla="*/ 161475667 h 224"/>
                <a:gd name="T30" fmla="*/ 1078461047 w 192"/>
                <a:gd name="T31" fmla="*/ 363319601 h 224"/>
                <a:gd name="T32" fmla="*/ 761662011 w 192"/>
                <a:gd name="T33" fmla="*/ 269123517 h 224"/>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92"/>
                <a:gd name="T52" fmla="*/ 0 h 224"/>
                <a:gd name="T53" fmla="*/ 192 w 192"/>
                <a:gd name="T54" fmla="*/ 224 h 224"/>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92" h="224">
                  <a:moveTo>
                    <a:pt x="96" y="0"/>
                  </a:moveTo>
                  <a:cubicBezTo>
                    <a:pt x="43" y="0"/>
                    <a:pt x="0" y="43"/>
                    <a:pt x="0" y="96"/>
                  </a:cubicBezTo>
                  <a:cubicBezTo>
                    <a:pt x="0" y="144"/>
                    <a:pt x="48" y="184"/>
                    <a:pt x="48" y="200"/>
                  </a:cubicBezTo>
                  <a:cubicBezTo>
                    <a:pt x="48" y="205"/>
                    <a:pt x="54" y="213"/>
                    <a:pt x="67" y="219"/>
                  </a:cubicBezTo>
                  <a:cubicBezTo>
                    <a:pt x="73" y="220"/>
                    <a:pt x="82" y="223"/>
                    <a:pt x="90" y="224"/>
                  </a:cubicBezTo>
                  <a:cubicBezTo>
                    <a:pt x="92" y="224"/>
                    <a:pt x="94" y="224"/>
                    <a:pt x="96" y="224"/>
                  </a:cubicBezTo>
                  <a:cubicBezTo>
                    <a:pt x="103" y="224"/>
                    <a:pt x="113" y="222"/>
                    <a:pt x="125" y="218"/>
                  </a:cubicBezTo>
                  <a:cubicBezTo>
                    <a:pt x="138" y="213"/>
                    <a:pt x="144" y="205"/>
                    <a:pt x="144" y="200"/>
                  </a:cubicBezTo>
                  <a:cubicBezTo>
                    <a:pt x="144" y="184"/>
                    <a:pt x="192" y="144"/>
                    <a:pt x="192" y="96"/>
                  </a:cubicBezTo>
                  <a:cubicBezTo>
                    <a:pt x="192" y="43"/>
                    <a:pt x="149" y="0"/>
                    <a:pt x="96" y="0"/>
                  </a:cubicBezTo>
                  <a:close/>
                  <a:moveTo>
                    <a:pt x="113" y="40"/>
                  </a:moveTo>
                  <a:cubicBezTo>
                    <a:pt x="68" y="40"/>
                    <a:pt x="31" y="76"/>
                    <a:pt x="31" y="121"/>
                  </a:cubicBezTo>
                  <a:cubicBezTo>
                    <a:pt x="31" y="123"/>
                    <a:pt x="31" y="126"/>
                    <a:pt x="31" y="128"/>
                  </a:cubicBezTo>
                  <a:cubicBezTo>
                    <a:pt x="27" y="119"/>
                    <a:pt x="24" y="109"/>
                    <a:pt x="24" y="98"/>
                  </a:cubicBezTo>
                  <a:cubicBezTo>
                    <a:pt x="24" y="57"/>
                    <a:pt x="58" y="24"/>
                    <a:pt x="99" y="24"/>
                  </a:cubicBezTo>
                  <a:cubicBezTo>
                    <a:pt x="124" y="24"/>
                    <a:pt x="146" y="36"/>
                    <a:pt x="160" y="54"/>
                  </a:cubicBezTo>
                  <a:cubicBezTo>
                    <a:pt x="147" y="45"/>
                    <a:pt x="131" y="40"/>
                    <a:pt x="113" y="40"/>
                  </a:cubicBezTo>
                  <a:close/>
                </a:path>
              </a:pathLst>
            </a:custGeom>
            <a:solidFill>
              <a:srgbClr val="FFFFFF"/>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grpSp>
      <p:grpSp>
        <p:nvGrpSpPr>
          <p:cNvPr id="4105" name="Group 13"/>
          <p:cNvGrpSpPr/>
          <p:nvPr/>
        </p:nvGrpSpPr>
        <p:grpSpPr bwMode="auto">
          <a:xfrm>
            <a:off x="4165600" y="1470025"/>
            <a:ext cx="863600" cy="863600"/>
            <a:chOff x="0" y="0"/>
            <a:chExt cx="1368425" cy="1368425"/>
          </a:xfrm>
        </p:grpSpPr>
        <p:sp>
          <p:nvSpPr>
            <p:cNvPr id="4121" name="Freeform 39"/>
            <p:cNvSpPr>
              <a:spLocks noChangeArrowheads="1"/>
            </p:cNvSpPr>
            <p:nvPr/>
          </p:nvSpPr>
          <p:spPr bwMode="auto">
            <a:xfrm flipH="1">
              <a:off x="0" y="0"/>
              <a:ext cx="1368425" cy="1368425"/>
            </a:xfrm>
            <a:custGeom>
              <a:avLst/>
              <a:gdLst>
                <a:gd name="T0" fmla="*/ 2147483647 w 528"/>
                <a:gd name="T1" fmla="*/ 2147483647 h 528"/>
                <a:gd name="T2" fmla="*/ 2147483647 w 528"/>
                <a:gd name="T3" fmla="*/ 2147483647 h 528"/>
                <a:gd name="T4" fmla="*/ 268680400 w 528"/>
                <a:gd name="T5" fmla="*/ 2147483647 h 528"/>
                <a:gd name="T6" fmla="*/ 0 w 528"/>
                <a:gd name="T7" fmla="*/ 2147483647 h 528"/>
                <a:gd name="T8" fmla="*/ 0 w 528"/>
                <a:gd name="T9" fmla="*/ 268680400 h 528"/>
                <a:gd name="T10" fmla="*/ 268680400 w 528"/>
                <a:gd name="T11" fmla="*/ 0 h 528"/>
                <a:gd name="T12" fmla="*/ 2147483647 w 528"/>
                <a:gd name="T13" fmla="*/ 0 h 528"/>
                <a:gd name="T14" fmla="*/ 2147483647 w 528"/>
                <a:gd name="T15" fmla="*/ 268680400 h 528"/>
                <a:gd name="T16" fmla="*/ 2147483647 w 528"/>
                <a:gd name="T17" fmla="*/ 2147483647 h 5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528"/>
                <a:gd name="T28" fmla="*/ 0 h 528"/>
                <a:gd name="T29" fmla="*/ 528 w 528"/>
                <a:gd name="T30" fmla="*/ 528 h 52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528" h="528">
                  <a:moveTo>
                    <a:pt x="528" y="488"/>
                  </a:moveTo>
                  <a:cubicBezTo>
                    <a:pt x="528" y="510"/>
                    <a:pt x="510" y="528"/>
                    <a:pt x="488" y="528"/>
                  </a:cubicBezTo>
                  <a:cubicBezTo>
                    <a:pt x="40" y="528"/>
                    <a:pt x="40" y="528"/>
                    <a:pt x="40" y="528"/>
                  </a:cubicBezTo>
                  <a:cubicBezTo>
                    <a:pt x="18" y="528"/>
                    <a:pt x="0" y="510"/>
                    <a:pt x="0" y="488"/>
                  </a:cubicBezTo>
                  <a:cubicBezTo>
                    <a:pt x="0" y="40"/>
                    <a:pt x="0" y="40"/>
                    <a:pt x="0" y="40"/>
                  </a:cubicBezTo>
                  <a:cubicBezTo>
                    <a:pt x="0" y="18"/>
                    <a:pt x="18" y="0"/>
                    <a:pt x="40" y="0"/>
                  </a:cubicBezTo>
                  <a:cubicBezTo>
                    <a:pt x="488" y="0"/>
                    <a:pt x="488" y="0"/>
                    <a:pt x="488" y="0"/>
                  </a:cubicBezTo>
                  <a:cubicBezTo>
                    <a:pt x="510" y="0"/>
                    <a:pt x="528" y="18"/>
                    <a:pt x="528" y="40"/>
                  </a:cubicBezTo>
                  <a:cubicBezTo>
                    <a:pt x="528" y="488"/>
                    <a:pt x="528" y="488"/>
                    <a:pt x="528" y="488"/>
                  </a:cubicBezTo>
                </a:path>
              </a:pathLst>
            </a:custGeom>
            <a:solidFill>
              <a:srgbClr val="3B87D5"/>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sp>
          <p:nvSpPr>
            <p:cNvPr id="4122" name="Freeform 40"/>
            <p:cNvSpPr>
              <a:spLocks noChangeArrowheads="1"/>
            </p:cNvSpPr>
            <p:nvPr/>
          </p:nvSpPr>
          <p:spPr bwMode="auto">
            <a:xfrm flipH="1">
              <a:off x="417512" y="401637"/>
              <a:ext cx="950913" cy="966788"/>
            </a:xfrm>
            <a:custGeom>
              <a:avLst/>
              <a:gdLst>
                <a:gd name="T0" fmla="*/ 1215145035 w 367"/>
                <a:gd name="T1" fmla="*/ 0 h 373"/>
                <a:gd name="T2" fmla="*/ 0 w 367"/>
                <a:gd name="T3" fmla="*/ 1209252210 h 373"/>
                <a:gd name="T4" fmla="*/ 0 w 367"/>
                <a:gd name="T5" fmla="*/ 2147483647 h 373"/>
                <a:gd name="T6" fmla="*/ 268540940 w 367"/>
                <a:gd name="T7" fmla="*/ 2147483647 h 373"/>
                <a:gd name="T8" fmla="*/ 1127868322 w 367"/>
                <a:gd name="T9" fmla="*/ 2147483647 h 373"/>
                <a:gd name="T10" fmla="*/ 2147483647 w 367"/>
                <a:gd name="T11" fmla="*/ 1168945185 h 373"/>
                <a:gd name="T12" fmla="*/ 2147483647 w 367"/>
                <a:gd name="T13" fmla="*/ 107489719 h 373"/>
                <a:gd name="T14" fmla="*/ 1215145035 w 367"/>
                <a:gd name="T15" fmla="*/ 0 h 373"/>
                <a:gd name="T16" fmla="*/ 0 60000 65536"/>
                <a:gd name="T17" fmla="*/ 0 60000 65536"/>
                <a:gd name="T18" fmla="*/ 0 60000 65536"/>
                <a:gd name="T19" fmla="*/ 0 60000 65536"/>
                <a:gd name="T20" fmla="*/ 0 60000 65536"/>
                <a:gd name="T21" fmla="*/ 0 60000 65536"/>
                <a:gd name="T22" fmla="*/ 0 60000 65536"/>
                <a:gd name="T23" fmla="*/ 0 60000 65536"/>
                <a:gd name="T24" fmla="*/ 0 w 367"/>
                <a:gd name="T25" fmla="*/ 0 h 373"/>
                <a:gd name="T26" fmla="*/ 367 w 367"/>
                <a:gd name="T27" fmla="*/ 373 h 37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367" h="373">
                  <a:moveTo>
                    <a:pt x="181" y="0"/>
                  </a:moveTo>
                  <a:cubicBezTo>
                    <a:pt x="0" y="180"/>
                    <a:pt x="0" y="180"/>
                    <a:pt x="0" y="180"/>
                  </a:cubicBezTo>
                  <a:cubicBezTo>
                    <a:pt x="0" y="333"/>
                    <a:pt x="0" y="333"/>
                    <a:pt x="0" y="333"/>
                  </a:cubicBezTo>
                  <a:cubicBezTo>
                    <a:pt x="0" y="355"/>
                    <a:pt x="18" y="373"/>
                    <a:pt x="40" y="373"/>
                  </a:cubicBezTo>
                  <a:cubicBezTo>
                    <a:pt x="168" y="373"/>
                    <a:pt x="168" y="373"/>
                    <a:pt x="168" y="373"/>
                  </a:cubicBezTo>
                  <a:cubicBezTo>
                    <a:pt x="367" y="174"/>
                    <a:pt x="367" y="174"/>
                    <a:pt x="367" y="174"/>
                  </a:cubicBezTo>
                  <a:cubicBezTo>
                    <a:pt x="350" y="16"/>
                    <a:pt x="350" y="16"/>
                    <a:pt x="350" y="16"/>
                  </a:cubicBezTo>
                  <a:cubicBezTo>
                    <a:pt x="181" y="0"/>
                    <a:pt x="181" y="0"/>
                    <a:pt x="181" y="0"/>
                  </a:cubicBezTo>
                </a:path>
              </a:pathLst>
            </a:custGeom>
            <a:solidFill>
              <a:srgbClr val="024FA3"/>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sp>
          <p:nvSpPr>
            <p:cNvPr id="4123" name="Freeform 41"/>
            <p:cNvSpPr>
              <a:spLocks noEditPoints="1" noChangeArrowheads="1"/>
            </p:cNvSpPr>
            <p:nvPr/>
          </p:nvSpPr>
          <p:spPr bwMode="auto">
            <a:xfrm>
              <a:off x="341312" y="311150"/>
              <a:ext cx="663575" cy="663575"/>
            </a:xfrm>
            <a:custGeom>
              <a:avLst/>
              <a:gdLst>
                <a:gd name="T0" fmla="*/ 860024305 w 256"/>
                <a:gd name="T1" fmla="*/ 0 h 256"/>
                <a:gd name="T2" fmla="*/ 0 w 256"/>
                <a:gd name="T3" fmla="*/ 860024305 h 256"/>
                <a:gd name="T4" fmla="*/ 860024305 w 256"/>
                <a:gd name="T5" fmla="*/ 1720046018 h 256"/>
                <a:gd name="T6" fmla="*/ 1720046018 w 256"/>
                <a:gd name="T7" fmla="*/ 860024305 h 256"/>
                <a:gd name="T8" fmla="*/ 860024305 w 256"/>
                <a:gd name="T9" fmla="*/ 0 h 256"/>
                <a:gd name="T10" fmla="*/ 907055183 w 256"/>
                <a:gd name="T11" fmla="*/ 1343786033 h 256"/>
                <a:gd name="T12" fmla="*/ 799553441 w 256"/>
                <a:gd name="T13" fmla="*/ 1343786033 h 256"/>
                <a:gd name="T14" fmla="*/ 752519971 w 256"/>
                <a:gd name="T15" fmla="*/ 1290033866 h 256"/>
                <a:gd name="T16" fmla="*/ 745801274 w 256"/>
                <a:gd name="T17" fmla="*/ 1182532123 h 256"/>
                <a:gd name="T18" fmla="*/ 799553441 w 256"/>
                <a:gd name="T19" fmla="*/ 1128779956 h 256"/>
                <a:gd name="T20" fmla="*/ 907055183 w 256"/>
                <a:gd name="T21" fmla="*/ 1128779956 h 256"/>
                <a:gd name="T22" fmla="*/ 960807350 w 256"/>
                <a:gd name="T23" fmla="*/ 1182532123 h 256"/>
                <a:gd name="T24" fmla="*/ 967526047 w 256"/>
                <a:gd name="T25" fmla="*/ 1290033866 h 256"/>
                <a:gd name="T26" fmla="*/ 907055183 w 256"/>
                <a:gd name="T27" fmla="*/ 1343786033 h 256"/>
                <a:gd name="T28" fmla="*/ 1142217350 w 256"/>
                <a:gd name="T29" fmla="*/ 732363880 h 256"/>
                <a:gd name="T30" fmla="*/ 1034715608 w 256"/>
                <a:gd name="T31" fmla="*/ 839865622 h 256"/>
                <a:gd name="T32" fmla="*/ 974244744 w 256"/>
                <a:gd name="T33" fmla="*/ 886899093 h 256"/>
                <a:gd name="T34" fmla="*/ 967526047 w 256"/>
                <a:gd name="T35" fmla="*/ 907055183 h 256"/>
                <a:gd name="T36" fmla="*/ 960807350 w 256"/>
                <a:gd name="T37" fmla="*/ 967526047 h 256"/>
                <a:gd name="T38" fmla="*/ 907055183 w 256"/>
                <a:gd name="T39" fmla="*/ 1021278214 h 256"/>
                <a:gd name="T40" fmla="*/ 806272138 w 256"/>
                <a:gd name="T41" fmla="*/ 1021278214 h 256"/>
                <a:gd name="T42" fmla="*/ 752519971 w 256"/>
                <a:gd name="T43" fmla="*/ 967526047 h 256"/>
                <a:gd name="T44" fmla="*/ 752519971 w 256"/>
                <a:gd name="T45" fmla="*/ 940651260 h 256"/>
                <a:gd name="T46" fmla="*/ 772676062 w 256"/>
                <a:gd name="T47" fmla="*/ 833146925 h 256"/>
                <a:gd name="T48" fmla="*/ 826428229 w 256"/>
                <a:gd name="T49" fmla="*/ 759238668 h 256"/>
                <a:gd name="T50" fmla="*/ 900336486 w 256"/>
                <a:gd name="T51" fmla="*/ 698767804 h 256"/>
                <a:gd name="T52" fmla="*/ 960807350 w 256"/>
                <a:gd name="T53" fmla="*/ 645018229 h 256"/>
                <a:gd name="T54" fmla="*/ 967526047 w 256"/>
                <a:gd name="T55" fmla="*/ 624859546 h 256"/>
                <a:gd name="T56" fmla="*/ 940651260 w 256"/>
                <a:gd name="T57" fmla="*/ 577828668 h 256"/>
                <a:gd name="T58" fmla="*/ 860024305 w 256"/>
                <a:gd name="T59" fmla="*/ 557669985 h 256"/>
                <a:gd name="T60" fmla="*/ 786116047 w 256"/>
                <a:gd name="T61" fmla="*/ 577828668 h 256"/>
                <a:gd name="T62" fmla="*/ 745801274 w 256"/>
                <a:gd name="T63" fmla="*/ 651736926 h 256"/>
                <a:gd name="T64" fmla="*/ 692049107 w 256"/>
                <a:gd name="T65" fmla="*/ 698767804 h 256"/>
                <a:gd name="T66" fmla="*/ 692049107 w 256"/>
                <a:gd name="T67" fmla="*/ 698767804 h 256"/>
                <a:gd name="T68" fmla="*/ 584547365 w 256"/>
                <a:gd name="T69" fmla="*/ 685330410 h 256"/>
                <a:gd name="T70" fmla="*/ 544232592 w 256"/>
                <a:gd name="T71" fmla="*/ 665174319 h 256"/>
                <a:gd name="T72" fmla="*/ 537513895 w 256"/>
                <a:gd name="T73" fmla="*/ 624859546 h 256"/>
                <a:gd name="T74" fmla="*/ 638299532 w 256"/>
                <a:gd name="T75" fmla="*/ 443449546 h 256"/>
                <a:gd name="T76" fmla="*/ 860024305 w 256"/>
                <a:gd name="T77" fmla="*/ 376259985 h 256"/>
                <a:gd name="T78" fmla="*/ 1088467775 w 256"/>
                <a:gd name="T79" fmla="*/ 443449546 h 256"/>
                <a:gd name="T80" fmla="*/ 1182532123 w 256"/>
                <a:gd name="T81" fmla="*/ 618140849 h 256"/>
                <a:gd name="T82" fmla="*/ 1142217350 w 256"/>
                <a:gd name="T83" fmla="*/ 732363880 h 25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256"/>
                <a:gd name="T127" fmla="*/ 0 h 256"/>
                <a:gd name="T128" fmla="*/ 256 w 256"/>
                <a:gd name="T129" fmla="*/ 256 h 25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256" h="256">
                  <a:moveTo>
                    <a:pt x="128" y="0"/>
                  </a:moveTo>
                  <a:cubicBezTo>
                    <a:pt x="57" y="0"/>
                    <a:pt x="0" y="57"/>
                    <a:pt x="0" y="128"/>
                  </a:cubicBezTo>
                  <a:cubicBezTo>
                    <a:pt x="0" y="199"/>
                    <a:pt x="57" y="256"/>
                    <a:pt x="128" y="256"/>
                  </a:cubicBezTo>
                  <a:cubicBezTo>
                    <a:pt x="199" y="256"/>
                    <a:pt x="256" y="199"/>
                    <a:pt x="256" y="128"/>
                  </a:cubicBezTo>
                  <a:cubicBezTo>
                    <a:pt x="256" y="57"/>
                    <a:pt x="199" y="0"/>
                    <a:pt x="128" y="0"/>
                  </a:cubicBezTo>
                  <a:close/>
                  <a:moveTo>
                    <a:pt x="135" y="200"/>
                  </a:moveTo>
                  <a:cubicBezTo>
                    <a:pt x="119" y="200"/>
                    <a:pt x="119" y="200"/>
                    <a:pt x="119" y="200"/>
                  </a:cubicBezTo>
                  <a:cubicBezTo>
                    <a:pt x="115" y="200"/>
                    <a:pt x="112" y="196"/>
                    <a:pt x="112" y="192"/>
                  </a:cubicBezTo>
                  <a:cubicBezTo>
                    <a:pt x="111" y="176"/>
                    <a:pt x="111" y="176"/>
                    <a:pt x="111" y="176"/>
                  </a:cubicBezTo>
                  <a:cubicBezTo>
                    <a:pt x="111" y="171"/>
                    <a:pt x="115" y="168"/>
                    <a:pt x="119" y="168"/>
                  </a:cubicBezTo>
                  <a:cubicBezTo>
                    <a:pt x="135" y="168"/>
                    <a:pt x="135" y="168"/>
                    <a:pt x="135" y="168"/>
                  </a:cubicBezTo>
                  <a:cubicBezTo>
                    <a:pt x="140" y="168"/>
                    <a:pt x="143" y="172"/>
                    <a:pt x="143" y="176"/>
                  </a:cubicBezTo>
                  <a:cubicBezTo>
                    <a:pt x="144" y="192"/>
                    <a:pt x="144" y="192"/>
                    <a:pt x="144" y="192"/>
                  </a:cubicBezTo>
                  <a:cubicBezTo>
                    <a:pt x="144" y="196"/>
                    <a:pt x="140" y="200"/>
                    <a:pt x="135" y="200"/>
                  </a:cubicBezTo>
                  <a:close/>
                  <a:moveTo>
                    <a:pt x="170" y="109"/>
                  </a:moveTo>
                  <a:cubicBezTo>
                    <a:pt x="167" y="114"/>
                    <a:pt x="162" y="119"/>
                    <a:pt x="154" y="125"/>
                  </a:cubicBezTo>
                  <a:cubicBezTo>
                    <a:pt x="148" y="130"/>
                    <a:pt x="146" y="132"/>
                    <a:pt x="145" y="132"/>
                  </a:cubicBezTo>
                  <a:cubicBezTo>
                    <a:pt x="145" y="133"/>
                    <a:pt x="144" y="134"/>
                    <a:pt x="144" y="135"/>
                  </a:cubicBezTo>
                  <a:cubicBezTo>
                    <a:pt x="143" y="136"/>
                    <a:pt x="143" y="138"/>
                    <a:pt x="143" y="144"/>
                  </a:cubicBezTo>
                  <a:cubicBezTo>
                    <a:pt x="143" y="149"/>
                    <a:pt x="139" y="152"/>
                    <a:pt x="135" y="152"/>
                  </a:cubicBezTo>
                  <a:cubicBezTo>
                    <a:pt x="120" y="152"/>
                    <a:pt x="120" y="152"/>
                    <a:pt x="120" y="152"/>
                  </a:cubicBezTo>
                  <a:cubicBezTo>
                    <a:pt x="116" y="152"/>
                    <a:pt x="112" y="149"/>
                    <a:pt x="112" y="144"/>
                  </a:cubicBezTo>
                  <a:cubicBezTo>
                    <a:pt x="112" y="140"/>
                    <a:pt x="112" y="140"/>
                    <a:pt x="112" y="140"/>
                  </a:cubicBezTo>
                  <a:cubicBezTo>
                    <a:pt x="112" y="134"/>
                    <a:pt x="113" y="129"/>
                    <a:pt x="115" y="124"/>
                  </a:cubicBezTo>
                  <a:cubicBezTo>
                    <a:pt x="117" y="120"/>
                    <a:pt x="119" y="117"/>
                    <a:pt x="123" y="113"/>
                  </a:cubicBezTo>
                  <a:cubicBezTo>
                    <a:pt x="125" y="111"/>
                    <a:pt x="129" y="108"/>
                    <a:pt x="134" y="104"/>
                  </a:cubicBezTo>
                  <a:cubicBezTo>
                    <a:pt x="141" y="99"/>
                    <a:pt x="142" y="97"/>
                    <a:pt x="143" y="96"/>
                  </a:cubicBezTo>
                  <a:cubicBezTo>
                    <a:pt x="144" y="95"/>
                    <a:pt x="144" y="94"/>
                    <a:pt x="144" y="93"/>
                  </a:cubicBezTo>
                  <a:cubicBezTo>
                    <a:pt x="144" y="92"/>
                    <a:pt x="143" y="89"/>
                    <a:pt x="140" y="86"/>
                  </a:cubicBezTo>
                  <a:cubicBezTo>
                    <a:pt x="137" y="84"/>
                    <a:pt x="132" y="83"/>
                    <a:pt x="128" y="83"/>
                  </a:cubicBezTo>
                  <a:cubicBezTo>
                    <a:pt x="124" y="83"/>
                    <a:pt x="120" y="84"/>
                    <a:pt x="117" y="86"/>
                  </a:cubicBezTo>
                  <a:cubicBezTo>
                    <a:pt x="114" y="88"/>
                    <a:pt x="112" y="92"/>
                    <a:pt x="111" y="97"/>
                  </a:cubicBezTo>
                  <a:cubicBezTo>
                    <a:pt x="111" y="101"/>
                    <a:pt x="107" y="104"/>
                    <a:pt x="103" y="104"/>
                  </a:cubicBezTo>
                  <a:cubicBezTo>
                    <a:pt x="103" y="104"/>
                    <a:pt x="103" y="104"/>
                    <a:pt x="103" y="104"/>
                  </a:cubicBezTo>
                  <a:cubicBezTo>
                    <a:pt x="87" y="102"/>
                    <a:pt x="87" y="102"/>
                    <a:pt x="87" y="102"/>
                  </a:cubicBezTo>
                  <a:cubicBezTo>
                    <a:pt x="85" y="102"/>
                    <a:pt x="83" y="101"/>
                    <a:pt x="81" y="99"/>
                  </a:cubicBezTo>
                  <a:cubicBezTo>
                    <a:pt x="80" y="97"/>
                    <a:pt x="79" y="95"/>
                    <a:pt x="80" y="93"/>
                  </a:cubicBezTo>
                  <a:cubicBezTo>
                    <a:pt x="82" y="81"/>
                    <a:pt x="87" y="72"/>
                    <a:pt x="95" y="66"/>
                  </a:cubicBezTo>
                  <a:cubicBezTo>
                    <a:pt x="104" y="59"/>
                    <a:pt x="115" y="56"/>
                    <a:pt x="128" y="56"/>
                  </a:cubicBezTo>
                  <a:cubicBezTo>
                    <a:pt x="142" y="56"/>
                    <a:pt x="153" y="60"/>
                    <a:pt x="162" y="66"/>
                  </a:cubicBezTo>
                  <a:cubicBezTo>
                    <a:pt x="171" y="73"/>
                    <a:pt x="176" y="82"/>
                    <a:pt x="176" y="92"/>
                  </a:cubicBezTo>
                  <a:cubicBezTo>
                    <a:pt x="176" y="99"/>
                    <a:pt x="174" y="104"/>
                    <a:pt x="170" y="109"/>
                  </a:cubicBezTo>
                  <a:close/>
                </a:path>
              </a:pathLst>
            </a:custGeom>
            <a:solidFill>
              <a:srgbClr val="FFFFFF"/>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grpSp>
      <p:grpSp>
        <p:nvGrpSpPr>
          <p:cNvPr id="4106" name="Group 17"/>
          <p:cNvGrpSpPr/>
          <p:nvPr/>
        </p:nvGrpSpPr>
        <p:grpSpPr bwMode="auto">
          <a:xfrm flipH="1">
            <a:off x="4165600" y="4714875"/>
            <a:ext cx="863600" cy="863600"/>
            <a:chOff x="0" y="0"/>
            <a:chExt cx="1979613" cy="1981201"/>
          </a:xfrm>
        </p:grpSpPr>
        <p:sp>
          <p:nvSpPr>
            <p:cNvPr id="4115" name="Freeform 106"/>
            <p:cNvSpPr>
              <a:spLocks noChangeArrowheads="1"/>
            </p:cNvSpPr>
            <p:nvPr/>
          </p:nvSpPr>
          <p:spPr bwMode="auto">
            <a:xfrm>
              <a:off x="0" y="0"/>
              <a:ext cx="1979613" cy="1981201"/>
            </a:xfrm>
            <a:custGeom>
              <a:avLst/>
              <a:gdLst>
                <a:gd name="T0" fmla="*/ 2147483647 w 528"/>
                <a:gd name="T1" fmla="*/ 2147483647 h 528"/>
                <a:gd name="T2" fmla="*/ 2147483647 w 528"/>
                <a:gd name="T3" fmla="*/ 2147483647 h 528"/>
                <a:gd name="T4" fmla="*/ 562281328 w 528"/>
                <a:gd name="T5" fmla="*/ 2147483647 h 528"/>
                <a:gd name="T6" fmla="*/ 0 w 528"/>
                <a:gd name="T7" fmla="*/ 2147483647 h 528"/>
                <a:gd name="T8" fmla="*/ 0 w 528"/>
                <a:gd name="T9" fmla="*/ 563182650 h 528"/>
                <a:gd name="T10" fmla="*/ 562281328 w 528"/>
                <a:gd name="T11" fmla="*/ 0 h 528"/>
                <a:gd name="T12" fmla="*/ 2147483647 w 528"/>
                <a:gd name="T13" fmla="*/ 0 h 528"/>
                <a:gd name="T14" fmla="*/ 2147483647 w 528"/>
                <a:gd name="T15" fmla="*/ 563182650 h 528"/>
                <a:gd name="T16" fmla="*/ 2147483647 w 528"/>
                <a:gd name="T17" fmla="*/ 2147483647 h 5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528"/>
                <a:gd name="T28" fmla="*/ 0 h 528"/>
                <a:gd name="T29" fmla="*/ 528 w 528"/>
                <a:gd name="T30" fmla="*/ 528 h 52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528" h="528">
                  <a:moveTo>
                    <a:pt x="528" y="488"/>
                  </a:moveTo>
                  <a:cubicBezTo>
                    <a:pt x="528" y="510"/>
                    <a:pt x="510" y="528"/>
                    <a:pt x="488" y="528"/>
                  </a:cubicBezTo>
                  <a:cubicBezTo>
                    <a:pt x="40" y="528"/>
                    <a:pt x="40" y="528"/>
                    <a:pt x="40" y="528"/>
                  </a:cubicBezTo>
                  <a:cubicBezTo>
                    <a:pt x="18" y="528"/>
                    <a:pt x="0" y="510"/>
                    <a:pt x="0" y="488"/>
                  </a:cubicBezTo>
                  <a:cubicBezTo>
                    <a:pt x="0" y="40"/>
                    <a:pt x="0" y="40"/>
                    <a:pt x="0" y="40"/>
                  </a:cubicBezTo>
                  <a:cubicBezTo>
                    <a:pt x="0" y="18"/>
                    <a:pt x="18" y="0"/>
                    <a:pt x="40" y="0"/>
                  </a:cubicBezTo>
                  <a:cubicBezTo>
                    <a:pt x="488" y="0"/>
                    <a:pt x="488" y="0"/>
                    <a:pt x="488" y="0"/>
                  </a:cubicBezTo>
                  <a:cubicBezTo>
                    <a:pt x="510" y="0"/>
                    <a:pt x="528" y="18"/>
                    <a:pt x="528" y="40"/>
                  </a:cubicBezTo>
                  <a:cubicBezTo>
                    <a:pt x="528" y="488"/>
                    <a:pt x="528" y="488"/>
                    <a:pt x="528" y="488"/>
                  </a:cubicBezTo>
                </a:path>
              </a:pathLst>
            </a:custGeom>
            <a:solidFill>
              <a:srgbClr val="3B87D5"/>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sp>
          <p:nvSpPr>
            <p:cNvPr id="4116" name="Freeform 107"/>
            <p:cNvSpPr>
              <a:spLocks noChangeArrowheads="1"/>
            </p:cNvSpPr>
            <p:nvPr/>
          </p:nvSpPr>
          <p:spPr bwMode="auto">
            <a:xfrm>
              <a:off x="0" y="423863"/>
              <a:ext cx="1409700" cy="1557338"/>
            </a:xfrm>
            <a:custGeom>
              <a:avLst/>
              <a:gdLst>
                <a:gd name="T0" fmla="*/ 2147483647 w 376"/>
                <a:gd name="T1" fmla="*/ 0 h 415"/>
                <a:gd name="T2" fmla="*/ 0 w 376"/>
                <a:gd name="T3" fmla="*/ 2147483647 h 415"/>
                <a:gd name="T4" fmla="*/ 0 w 376"/>
                <a:gd name="T5" fmla="*/ 2147483647 h 415"/>
                <a:gd name="T6" fmla="*/ 562260345 w 376"/>
                <a:gd name="T7" fmla="*/ 2147483647 h 415"/>
                <a:gd name="T8" fmla="*/ 2147483647 w 376"/>
                <a:gd name="T9" fmla="*/ 2147483647 h 415"/>
                <a:gd name="T10" fmla="*/ 2147483647 w 376"/>
                <a:gd name="T11" fmla="*/ 2147483647 h 415"/>
                <a:gd name="T12" fmla="*/ 2147483647 w 376"/>
                <a:gd name="T13" fmla="*/ 2147483647 h 415"/>
                <a:gd name="T14" fmla="*/ 2147483647 w 376"/>
                <a:gd name="T15" fmla="*/ 2147483647 h 415"/>
                <a:gd name="T16" fmla="*/ 2147483647 w 376"/>
                <a:gd name="T17" fmla="*/ 2147483647 h 415"/>
                <a:gd name="T18" fmla="*/ 2147483647 w 376"/>
                <a:gd name="T19" fmla="*/ 2147483647 h 415"/>
                <a:gd name="T20" fmla="*/ 2147483647 w 376"/>
                <a:gd name="T21" fmla="*/ 2147483647 h 415"/>
                <a:gd name="T22" fmla="*/ 2147483647 w 376"/>
                <a:gd name="T23" fmla="*/ 2147483647 h 415"/>
                <a:gd name="T24" fmla="*/ 2147483647 w 376"/>
                <a:gd name="T25" fmla="*/ 2147483647 h 415"/>
                <a:gd name="T26" fmla="*/ 2147483647 w 376"/>
                <a:gd name="T27" fmla="*/ 1957420009 h 415"/>
                <a:gd name="T28" fmla="*/ 2147483647 w 376"/>
                <a:gd name="T29" fmla="*/ 1844762553 h 415"/>
                <a:gd name="T30" fmla="*/ 2147483647 w 376"/>
                <a:gd name="T31" fmla="*/ 154904471 h 415"/>
                <a:gd name="T32" fmla="*/ 2147483647 w 376"/>
                <a:gd name="T33" fmla="*/ 0 h 415"/>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376"/>
                <a:gd name="T52" fmla="*/ 0 h 415"/>
                <a:gd name="T53" fmla="*/ 376 w 376"/>
                <a:gd name="T54" fmla="*/ 415 h 415"/>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376" h="415">
                  <a:moveTo>
                    <a:pt x="157" y="0"/>
                  </a:moveTo>
                  <a:cubicBezTo>
                    <a:pt x="0" y="157"/>
                    <a:pt x="0" y="157"/>
                    <a:pt x="0" y="157"/>
                  </a:cubicBezTo>
                  <a:cubicBezTo>
                    <a:pt x="0" y="375"/>
                    <a:pt x="0" y="375"/>
                    <a:pt x="0" y="375"/>
                  </a:cubicBezTo>
                  <a:cubicBezTo>
                    <a:pt x="0" y="397"/>
                    <a:pt x="18" y="415"/>
                    <a:pt x="40" y="415"/>
                  </a:cubicBezTo>
                  <a:cubicBezTo>
                    <a:pt x="234" y="415"/>
                    <a:pt x="234" y="415"/>
                    <a:pt x="234" y="415"/>
                  </a:cubicBezTo>
                  <a:cubicBezTo>
                    <a:pt x="372" y="278"/>
                    <a:pt x="372" y="278"/>
                    <a:pt x="372" y="278"/>
                  </a:cubicBezTo>
                  <a:cubicBezTo>
                    <a:pt x="369" y="254"/>
                    <a:pt x="369" y="254"/>
                    <a:pt x="369" y="254"/>
                  </a:cubicBezTo>
                  <a:cubicBezTo>
                    <a:pt x="350" y="261"/>
                    <a:pt x="350" y="261"/>
                    <a:pt x="350" y="261"/>
                  </a:cubicBezTo>
                  <a:cubicBezTo>
                    <a:pt x="376" y="235"/>
                    <a:pt x="376" y="235"/>
                    <a:pt x="376" y="235"/>
                  </a:cubicBezTo>
                  <a:cubicBezTo>
                    <a:pt x="371" y="224"/>
                    <a:pt x="371" y="224"/>
                    <a:pt x="371" y="224"/>
                  </a:cubicBezTo>
                  <a:cubicBezTo>
                    <a:pt x="351" y="212"/>
                    <a:pt x="351" y="212"/>
                    <a:pt x="351" y="212"/>
                  </a:cubicBezTo>
                  <a:cubicBezTo>
                    <a:pt x="376" y="187"/>
                    <a:pt x="376" y="187"/>
                    <a:pt x="376" y="187"/>
                  </a:cubicBezTo>
                  <a:cubicBezTo>
                    <a:pt x="345" y="170"/>
                    <a:pt x="345" y="170"/>
                    <a:pt x="345" y="170"/>
                  </a:cubicBezTo>
                  <a:cubicBezTo>
                    <a:pt x="376" y="139"/>
                    <a:pt x="376" y="139"/>
                    <a:pt x="376" y="139"/>
                  </a:cubicBezTo>
                  <a:cubicBezTo>
                    <a:pt x="368" y="131"/>
                    <a:pt x="368" y="131"/>
                    <a:pt x="368" y="131"/>
                  </a:cubicBezTo>
                  <a:cubicBezTo>
                    <a:pt x="351" y="11"/>
                    <a:pt x="351" y="11"/>
                    <a:pt x="351" y="11"/>
                  </a:cubicBezTo>
                  <a:cubicBezTo>
                    <a:pt x="157" y="0"/>
                    <a:pt x="157" y="0"/>
                    <a:pt x="157" y="0"/>
                  </a:cubicBezTo>
                </a:path>
              </a:pathLst>
            </a:custGeom>
            <a:solidFill>
              <a:srgbClr val="024FA3"/>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sp>
          <p:nvSpPr>
            <p:cNvPr id="4117" name="Freeform 108"/>
            <p:cNvSpPr>
              <a:spLocks noChangeArrowheads="1"/>
            </p:cNvSpPr>
            <p:nvPr/>
          </p:nvSpPr>
          <p:spPr bwMode="auto">
            <a:xfrm>
              <a:off x="1290638" y="1365251"/>
              <a:ext cx="119063" cy="120650"/>
            </a:xfrm>
            <a:custGeom>
              <a:avLst/>
              <a:gdLst>
                <a:gd name="T0" fmla="*/ 0 w 32"/>
                <a:gd name="T1" fmla="*/ 454888203 h 32"/>
                <a:gd name="T2" fmla="*/ 221501829 w 32"/>
                <a:gd name="T3" fmla="*/ 454888203 h 32"/>
                <a:gd name="T4" fmla="*/ 442999937 w 32"/>
                <a:gd name="T5" fmla="*/ 227444102 h 32"/>
                <a:gd name="T6" fmla="*/ 442999937 w 32"/>
                <a:gd name="T7" fmla="*/ 0 h 32"/>
                <a:gd name="T8" fmla="*/ 0 w 32"/>
                <a:gd name="T9" fmla="*/ 0 h 32"/>
                <a:gd name="T10" fmla="*/ 0 w 32"/>
                <a:gd name="T11" fmla="*/ 454888203 h 32"/>
                <a:gd name="T12" fmla="*/ 0 60000 65536"/>
                <a:gd name="T13" fmla="*/ 0 60000 65536"/>
                <a:gd name="T14" fmla="*/ 0 60000 65536"/>
                <a:gd name="T15" fmla="*/ 0 60000 65536"/>
                <a:gd name="T16" fmla="*/ 0 60000 65536"/>
                <a:gd name="T17" fmla="*/ 0 60000 65536"/>
                <a:gd name="T18" fmla="*/ 0 w 32"/>
                <a:gd name="T19" fmla="*/ 0 h 32"/>
                <a:gd name="T20" fmla="*/ 32 w 32"/>
                <a:gd name="T21" fmla="*/ 32 h 32"/>
              </a:gdLst>
              <a:ahLst/>
              <a:cxnLst>
                <a:cxn ang="T12">
                  <a:pos x="T0" y="T1"/>
                </a:cxn>
                <a:cxn ang="T13">
                  <a:pos x="T2" y="T3"/>
                </a:cxn>
                <a:cxn ang="T14">
                  <a:pos x="T4" y="T5"/>
                </a:cxn>
                <a:cxn ang="T15">
                  <a:pos x="T6" y="T7"/>
                </a:cxn>
                <a:cxn ang="T16">
                  <a:pos x="T8" y="T9"/>
                </a:cxn>
                <a:cxn ang="T17">
                  <a:pos x="T10" y="T11"/>
                </a:cxn>
              </a:cxnLst>
              <a:rect l="T18" t="T19" r="T20" b="T21"/>
              <a:pathLst>
                <a:path w="32" h="32">
                  <a:moveTo>
                    <a:pt x="0" y="32"/>
                  </a:moveTo>
                  <a:cubicBezTo>
                    <a:pt x="16" y="32"/>
                    <a:pt x="16" y="32"/>
                    <a:pt x="16" y="32"/>
                  </a:cubicBezTo>
                  <a:cubicBezTo>
                    <a:pt x="25" y="32"/>
                    <a:pt x="32" y="25"/>
                    <a:pt x="32" y="16"/>
                  </a:cubicBezTo>
                  <a:cubicBezTo>
                    <a:pt x="32" y="0"/>
                    <a:pt x="32" y="0"/>
                    <a:pt x="32" y="0"/>
                  </a:cubicBezTo>
                  <a:cubicBezTo>
                    <a:pt x="0" y="0"/>
                    <a:pt x="0" y="0"/>
                    <a:pt x="0" y="0"/>
                  </a:cubicBezTo>
                  <a:lnTo>
                    <a:pt x="0" y="32"/>
                  </a:lnTo>
                  <a:close/>
                </a:path>
              </a:pathLst>
            </a:custGeom>
            <a:solidFill>
              <a:srgbClr val="FFFFFF"/>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sp>
          <p:nvSpPr>
            <p:cNvPr id="4118" name="Freeform 109"/>
            <p:cNvSpPr>
              <a:spLocks noEditPoints="1" noChangeArrowheads="1"/>
            </p:cNvSpPr>
            <p:nvPr/>
          </p:nvSpPr>
          <p:spPr bwMode="auto">
            <a:xfrm>
              <a:off x="569913" y="406400"/>
              <a:ext cx="839788" cy="1079501"/>
            </a:xfrm>
            <a:custGeom>
              <a:avLst/>
              <a:gdLst>
                <a:gd name="T0" fmla="*/ 2147483647 w 224"/>
                <a:gd name="T1" fmla="*/ 0 h 288"/>
                <a:gd name="T2" fmla="*/ 224886978 w 224"/>
                <a:gd name="T3" fmla="*/ 0 h 288"/>
                <a:gd name="T4" fmla="*/ 0 w 224"/>
                <a:gd name="T5" fmla="*/ 224791090 h 288"/>
                <a:gd name="T6" fmla="*/ 0 w 224"/>
                <a:gd name="T7" fmla="*/ 2147483647 h 288"/>
                <a:gd name="T8" fmla="*/ 224886978 w 224"/>
                <a:gd name="T9" fmla="*/ 2147483647 h 288"/>
                <a:gd name="T10" fmla="*/ 2147483647 w 224"/>
                <a:gd name="T11" fmla="*/ 2147483647 h 288"/>
                <a:gd name="T12" fmla="*/ 2147483647 w 224"/>
                <a:gd name="T13" fmla="*/ 2023131056 h 288"/>
                <a:gd name="T14" fmla="*/ 2147483647 w 224"/>
                <a:gd name="T15" fmla="*/ 2023131056 h 288"/>
                <a:gd name="T16" fmla="*/ 2147483647 w 224"/>
                <a:gd name="T17" fmla="*/ 224791090 h 288"/>
                <a:gd name="T18" fmla="*/ 2147483647 w 224"/>
                <a:gd name="T19" fmla="*/ 0 h 288"/>
                <a:gd name="T20" fmla="*/ 2147483647 w 224"/>
                <a:gd name="T21" fmla="*/ 1461149583 h 288"/>
                <a:gd name="T22" fmla="*/ 787102550 w 224"/>
                <a:gd name="T23" fmla="*/ 1461149583 h 288"/>
                <a:gd name="T24" fmla="*/ 787102550 w 224"/>
                <a:gd name="T25" fmla="*/ 1236358493 h 288"/>
                <a:gd name="T26" fmla="*/ 2147483647 w 224"/>
                <a:gd name="T27" fmla="*/ 1236358493 h 288"/>
                <a:gd name="T28" fmla="*/ 2147483647 w 224"/>
                <a:gd name="T29" fmla="*/ 1461149583 h 288"/>
                <a:gd name="T30" fmla="*/ 2147483647 w 224"/>
                <a:gd name="T31" fmla="*/ 1011563654 h 288"/>
                <a:gd name="T32" fmla="*/ 787102550 w 224"/>
                <a:gd name="T33" fmla="*/ 1011563654 h 288"/>
                <a:gd name="T34" fmla="*/ 787102550 w 224"/>
                <a:gd name="T35" fmla="*/ 786772564 h 288"/>
                <a:gd name="T36" fmla="*/ 2147483647 w 224"/>
                <a:gd name="T37" fmla="*/ 786772564 h 288"/>
                <a:gd name="T38" fmla="*/ 2147483647 w 224"/>
                <a:gd name="T39" fmla="*/ 1011563654 h 288"/>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224"/>
                <a:gd name="T61" fmla="*/ 0 h 288"/>
                <a:gd name="T62" fmla="*/ 224 w 224"/>
                <a:gd name="T63" fmla="*/ 288 h 288"/>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224" h="288">
                  <a:moveTo>
                    <a:pt x="208" y="0"/>
                  </a:moveTo>
                  <a:cubicBezTo>
                    <a:pt x="16" y="0"/>
                    <a:pt x="16" y="0"/>
                    <a:pt x="16" y="0"/>
                  </a:cubicBezTo>
                  <a:cubicBezTo>
                    <a:pt x="7" y="0"/>
                    <a:pt x="0" y="7"/>
                    <a:pt x="0" y="16"/>
                  </a:cubicBezTo>
                  <a:cubicBezTo>
                    <a:pt x="0" y="272"/>
                    <a:pt x="0" y="272"/>
                    <a:pt x="0" y="272"/>
                  </a:cubicBezTo>
                  <a:cubicBezTo>
                    <a:pt x="0" y="281"/>
                    <a:pt x="7" y="288"/>
                    <a:pt x="16" y="288"/>
                  </a:cubicBezTo>
                  <a:cubicBezTo>
                    <a:pt x="176" y="288"/>
                    <a:pt x="176" y="288"/>
                    <a:pt x="176" y="288"/>
                  </a:cubicBezTo>
                  <a:cubicBezTo>
                    <a:pt x="176" y="144"/>
                    <a:pt x="176" y="144"/>
                    <a:pt x="176" y="144"/>
                  </a:cubicBezTo>
                  <a:cubicBezTo>
                    <a:pt x="224" y="144"/>
                    <a:pt x="224" y="144"/>
                    <a:pt x="224" y="144"/>
                  </a:cubicBezTo>
                  <a:cubicBezTo>
                    <a:pt x="224" y="16"/>
                    <a:pt x="224" y="16"/>
                    <a:pt x="224" y="16"/>
                  </a:cubicBezTo>
                  <a:cubicBezTo>
                    <a:pt x="224" y="7"/>
                    <a:pt x="217" y="0"/>
                    <a:pt x="208" y="0"/>
                  </a:cubicBezTo>
                  <a:close/>
                  <a:moveTo>
                    <a:pt x="168" y="104"/>
                  </a:moveTo>
                  <a:cubicBezTo>
                    <a:pt x="56" y="104"/>
                    <a:pt x="56" y="104"/>
                    <a:pt x="56" y="104"/>
                  </a:cubicBezTo>
                  <a:cubicBezTo>
                    <a:pt x="56" y="88"/>
                    <a:pt x="56" y="88"/>
                    <a:pt x="56" y="88"/>
                  </a:cubicBezTo>
                  <a:cubicBezTo>
                    <a:pt x="168" y="88"/>
                    <a:pt x="168" y="88"/>
                    <a:pt x="168" y="88"/>
                  </a:cubicBezTo>
                  <a:lnTo>
                    <a:pt x="168" y="104"/>
                  </a:lnTo>
                  <a:close/>
                  <a:moveTo>
                    <a:pt x="168" y="72"/>
                  </a:moveTo>
                  <a:cubicBezTo>
                    <a:pt x="56" y="72"/>
                    <a:pt x="56" y="72"/>
                    <a:pt x="56" y="72"/>
                  </a:cubicBezTo>
                  <a:cubicBezTo>
                    <a:pt x="56" y="56"/>
                    <a:pt x="56" y="56"/>
                    <a:pt x="56" y="56"/>
                  </a:cubicBezTo>
                  <a:cubicBezTo>
                    <a:pt x="168" y="56"/>
                    <a:pt x="168" y="56"/>
                    <a:pt x="168" y="56"/>
                  </a:cubicBezTo>
                  <a:lnTo>
                    <a:pt x="168" y="72"/>
                  </a:lnTo>
                  <a:close/>
                </a:path>
              </a:pathLst>
            </a:custGeom>
            <a:solidFill>
              <a:srgbClr val="FFFFFF"/>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sp>
          <p:nvSpPr>
            <p:cNvPr id="4119" name="Rectangle 110"/>
            <p:cNvSpPr>
              <a:spLocks noChangeArrowheads="1"/>
            </p:cNvSpPr>
            <p:nvPr/>
          </p:nvSpPr>
          <p:spPr bwMode="auto">
            <a:xfrm>
              <a:off x="1290638" y="1006476"/>
              <a:ext cx="119063" cy="119063"/>
            </a:xfrm>
            <a:prstGeom prst="rect">
              <a:avLst/>
            </a:prstGeom>
            <a:solidFill>
              <a:srgbClr val="FFFFFF"/>
            </a:solidFill>
            <a:ln>
              <a:noFill/>
            </a:ln>
            <a:extLst>
              <a:ext uri="{91240B29-F687-4F45-9708-019B960494DF}">
                <a14:hiddenLine xmlns:a14="http://schemas.microsoft.com/office/drawing/2010/main" w="9525">
                  <a:solidFill>
                    <a:srgbClr val="000000"/>
                  </a:solidFill>
                  <a:bevel/>
                </a14:hiddenLine>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endParaRPr lang="zh-CN" altLang="zh-CN">
                <a:solidFill>
                  <a:srgbClr val="000000"/>
                </a:solidFill>
                <a:latin typeface="Calibri" panose="020F0502020204030204" pitchFamily="34" charset="0"/>
                <a:sym typeface="Calibri" panose="020F0502020204030204" pitchFamily="34" charset="0"/>
              </a:endParaRPr>
            </a:p>
          </p:txBody>
        </p:sp>
        <p:sp>
          <p:nvSpPr>
            <p:cNvPr id="4120" name="Rectangle 111"/>
            <p:cNvSpPr>
              <a:spLocks noChangeArrowheads="1"/>
            </p:cNvSpPr>
            <p:nvPr/>
          </p:nvSpPr>
          <p:spPr bwMode="auto">
            <a:xfrm>
              <a:off x="1290638" y="1185863"/>
              <a:ext cx="119063" cy="120650"/>
            </a:xfrm>
            <a:prstGeom prst="rect">
              <a:avLst/>
            </a:prstGeom>
            <a:solidFill>
              <a:srgbClr val="FFFFFF"/>
            </a:solidFill>
            <a:ln>
              <a:noFill/>
            </a:ln>
            <a:extLst>
              <a:ext uri="{91240B29-F687-4F45-9708-019B960494DF}">
                <a14:hiddenLine xmlns:a14="http://schemas.microsoft.com/office/drawing/2010/main" w="9525">
                  <a:solidFill>
                    <a:srgbClr val="000000"/>
                  </a:solidFill>
                  <a:bevel/>
                </a14:hiddenLine>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endParaRPr lang="zh-CN" altLang="zh-CN">
                <a:solidFill>
                  <a:srgbClr val="000000"/>
                </a:solidFill>
                <a:latin typeface="Calibri" panose="020F0502020204030204" pitchFamily="34" charset="0"/>
                <a:sym typeface="Calibri" panose="020F0502020204030204" pitchFamily="34" charset="0"/>
              </a:endParaRPr>
            </a:p>
          </p:txBody>
        </p:sp>
      </p:grpSp>
      <p:grpSp>
        <p:nvGrpSpPr>
          <p:cNvPr id="4107" name="Group 24"/>
          <p:cNvGrpSpPr/>
          <p:nvPr/>
        </p:nvGrpSpPr>
        <p:grpSpPr bwMode="auto">
          <a:xfrm flipH="1">
            <a:off x="4165600" y="2586038"/>
            <a:ext cx="863600" cy="865187"/>
            <a:chOff x="0" y="0"/>
            <a:chExt cx="1979613" cy="1981201"/>
          </a:xfrm>
        </p:grpSpPr>
        <p:sp>
          <p:nvSpPr>
            <p:cNvPr id="4112" name="Freeform 117"/>
            <p:cNvSpPr>
              <a:spLocks noChangeArrowheads="1"/>
            </p:cNvSpPr>
            <p:nvPr/>
          </p:nvSpPr>
          <p:spPr bwMode="auto">
            <a:xfrm>
              <a:off x="0" y="0"/>
              <a:ext cx="1979613" cy="1981201"/>
            </a:xfrm>
            <a:custGeom>
              <a:avLst/>
              <a:gdLst>
                <a:gd name="T0" fmla="*/ 2147483647 w 528"/>
                <a:gd name="T1" fmla="*/ 2147483647 h 528"/>
                <a:gd name="T2" fmla="*/ 2147483647 w 528"/>
                <a:gd name="T3" fmla="*/ 2147483647 h 528"/>
                <a:gd name="T4" fmla="*/ 562281328 w 528"/>
                <a:gd name="T5" fmla="*/ 2147483647 h 528"/>
                <a:gd name="T6" fmla="*/ 0 w 528"/>
                <a:gd name="T7" fmla="*/ 2147483647 h 528"/>
                <a:gd name="T8" fmla="*/ 0 w 528"/>
                <a:gd name="T9" fmla="*/ 563182650 h 528"/>
                <a:gd name="T10" fmla="*/ 562281328 w 528"/>
                <a:gd name="T11" fmla="*/ 0 h 528"/>
                <a:gd name="T12" fmla="*/ 2147483647 w 528"/>
                <a:gd name="T13" fmla="*/ 0 h 528"/>
                <a:gd name="T14" fmla="*/ 2147483647 w 528"/>
                <a:gd name="T15" fmla="*/ 563182650 h 528"/>
                <a:gd name="T16" fmla="*/ 2147483647 w 528"/>
                <a:gd name="T17" fmla="*/ 2147483647 h 5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528"/>
                <a:gd name="T28" fmla="*/ 0 h 528"/>
                <a:gd name="T29" fmla="*/ 528 w 528"/>
                <a:gd name="T30" fmla="*/ 528 h 52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528" h="528">
                  <a:moveTo>
                    <a:pt x="528" y="488"/>
                  </a:moveTo>
                  <a:cubicBezTo>
                    <a:pt x="528" y="510"/>
                    <a:pt x="510" y="528"/>
                    <a:pt x="488" y="528"/>
                  </a:cubicBezTo>
                  <a:cubicBezTo>
                    <a:pt x="40" y="528"/>
                    <a:pt x="40" y="528"/>
                    <a:pt x="40" y="528"/>
                  </a:cubicBezTo>
                  <a:cubicBezTo>
                    <a:pt x="18" y="528"/>
                    <a:pt x="0" y="510"/>
                    <a:pt x="0" y="488"/>
                  </a:cubicBezTo>
                  <a:cubicBezTo>
                    <a:pt x="0" y="40"/>
                    <a:pt x="0" y="40"/>
                    <a:pt x="0" y="40"/>
                  </a:cubicBezTo>
                  <a:cubicBezTo>
                    <a:pt x="0" y="18"/>
                    <a:pt x="18" y="0"/>
                    <a:pt x="40" y="0"/>
                  </a:cubicBezTo>
                  <a:cubicBezTo>
                    <a:pt x="488" y="0"/>
                    <a:pt x="488" y="0"/>
                    <a:pt x="488" y="0"/>
                  </a:cubicBezTo>
                  <a:cubicBezTo>
                    <a:pt x="510" y="0"/>
                    <a:pt x="528" y="18"/>
                    <a:pt x="528" y="40"/>
                  </a:cubicBezTo>
                  <a:cubicBezTo>
                    <a:pt x="528" y="488"/>
                    <a:pt x="528" y="488"/>
                    <a:pt x="528" y="488"/>
                  </a:cubicBezTo>
                </a:path>
              </a:pathLst>
            </a:custGeom>
            <a:solidFill>
              <a:srgbClr val="3B87D5"/>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sp>
          <p:nvSpPr>
            <p:cNvPr id="4113" name="Freeform 118"/>
            <p:cNvSpPr>
              <a:spLocks noChangeArrowheads="1"/>
            </p:cNvSpPr>
            <p:nvPr/>
          </p:nvSpPr>
          <p:spPr bwMode="auto">
            <a:xfrm>
              <a:off x="0" y="503238"/>
              <a:ext cx="1435100" cy="1477963"/>
            </a:xfrm>
            <a:custGeom>
              <a:avLst/>
              <a:gdLst>
                <a:gd name="T0" fmla="*/ 2147483647 w 383"/>
                <a:gd name="T1" fmla="*/ 0 h 394"/>
                <a:gd name="T2" fmla="*/ 2147483647 w 383"/>
                <a:gd name="T3" fmla="*/ 1210132847 h 394"/>
                <a:gd name="T4" fmla="*/ 0 w 383"/>
                <a:gd name="T5" fmla="*/ 2147483647 h 394"/>
                <a:gd name="T6" fmla="*/ 0 w 383"/>
                <a:gd name="T7" fmla="*/ 2147483647 h 394"/>
                <a:gd name="T8" fmla="*/ 561599969 w 383"/>
                <a:gd name="T9" fmla="*/ 2147483647 h 394"/>
                <a:gd name="T10" fmla="*/ 1319759926 w 383"/>
                <a:gd name="T11" fmla="*/ 2147483647 h 394"/>
                <a:gd name="T12" fmla="*/ 2147483647 w 383"/>
                <a:gd name="T13" fmla="*/ 2147483647 h 394"/>
                <a:gd name="T14" fmla="*/ 2147483647 w 383"/>
                <a:gd name="T15" fmla="*/ 1097563833 h 394"/>
                <a:gd name="T16" fmla="*/ 2147483647 w 383"/>
                <a:gd name="T17" fmla="*/ 323640136 h 394"/>
                <a:gd name="T18" fmla="*/ 2147483647 w 383"/>
                <a:gd name="T19" fmla="*/ 0 h 39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83"/>
                <a:gd name="T31" fmla="*/ 0 h 394"/>
                <a:gd name="T32" fmla="*/ 383 w 383"/>
                <a:gd name="T33" fmla="*/ 394 h 394"/>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83" h="394">
                  <a:moveTo>
                    <a:pt x="307" y="0"/>
                  </a:moveTo>
                  <a:cubicBezTo>
                    <a:pt x="199" y="86"/>
                    <a:pt x="199" y="86"/>
                    <a:pt x="199" y="86"/>
                  </a:cubicBezTo>
                  <a:cubicBezTo>
                    <a:pt x="0" y="285"/>
                    <a:pt x="0" y="285"/>
                    <a:pt x="0" y="285"/>
                  </a:cubicBezTo>
                  <a:cubicBezTo>
                    <a:pt x="0" y="354"/>
                    <a:pt x="0" y="354"/>
                    <a:pt x="0" y="354"/>
                  </a:cubicBezTo>
                  <a:cubicBezTo>
                    <a:pt x="0" y="376"/>
                    <a:pt x="18" y="394"/>
                    <a:pt x="40" y="394"/>
                  </a:cubicBezTo>
                  <a:cubicBezTo>
                    <a:pt x="94" y="394"/>
                    <a:pt x="94" y="394"/>
                    <a:pt x="94" y="394"/>
                  </a:cubicBezTo>
                  <a:cubicBezTo>
                    <a:pt x="313" y="175"/>
                    <a:pt x="313" y="175"/>
                    <a:pt x="313" y="175"/>
                  </a:cubicBezTo>
                  <a:cubicBezTo>
                    <a:pt x="383" y="78"/>
                    <a:pt x="383" y="78"/>
                    <a:pt x="383" y="78"/>
                  </a:cubicBezTo>
                  <a:cubicBezTo>
                    <a:pt x="368" y="23"/>
                    <a:pt x="368" y="23"/>
                    <a:pt x="368" y="23"/>
                  </a:cubicBezTo>
                  <a:cubicBezTo>
                    <a:pt x="307" y="0"/>
                    <a:pt x="307" y="0"/>
                    <a:pt x="307" y="0"/>
                  </a:cubicBezTo>
                </a:path>
              </a:pathLst>
            </a:custGeom>
            <a:solidFill>
              <a:srgbClr val="024FA3"/>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sp>
          <p:nvSpPr>
            <p:cNvPr id="4114" name="Freeform 119"/>
            <p:cNvSpPr>
              <a:spLocks noChangeArrowheads="1"/>
            </p:cNvSpPr>
            <p:nvPr/>
          </p:nvSpPr>
          <p:spPr bwMode="auto">
            <a:xfrm>
              <a:off x="460375" y="469900"/>
              <a:ext cx="1009650" cy="925513"/>
            </a:xfrm>
            <a:custGeom>
              <a:avLst/>
              <a:gdLst>
                <a:gd name="T0" fmla="*/ 2147483647 w 269"/>
                <a:gd name="T1" fmla="*/ 0 h 247"/>
                <a:gd name="T2" fmla="*/ 2147483647 w 269"/>
                <a:gd name="T3" fmla="*/ 0 h 247"/>
                <a:gd name="T4" fmla="*/ 2028615804 w 269"/>
                <a:gd name="T5" fmla="*/ 336961672 h 247"/>
                <a:gd name="T6" fmla="*/ 295838710 w 269"/>
                <a:gd name="T7" fmla="*/ 2106017946 h 247"/>
                <a:gd name="T8" fmla="*/ 295838710 w 269"/>
                <a:gd name="T9" fmla="*/ 2147483647 h 247"/>
                <a:gd name="T10" fmla="*/ 845257211 w 269"/>
                <a:gd name="T11" fmla="*/ 2147483647 h 247"/>
                <a:gd name="T12" fmla="*/ 1394671958 w 269"/>
                <a:gd name="T13" fmla="*/ 2147483647 h 247"/>
                <a:gd name="T14" fmla="*/ 2147483647 w 269"/>
                <a:gd name="T15" fmla="*/ 1558455229 h 247"/>
                <a:gd name="T16" fmla="*/ 2147483647 w 269"/>
                <a:gd name="T17" fmla="*/ 659887022 h 247"/>
                <a:gd name="T18" fmla="*/ 2147483647 w 269"/>
                <a:gd name="T19" fmla="*/ 519486325 h 247"/>
                <a:gd name="T20" fmla="*/ 2147483647 w 269"/>
                <a:gd name="T21" fmla="*/ 744127440 h 247"/>
                <a:gd name="T22" fmla="*/ 648030153 w 269"/>
                <a:gd name="T23" fmla="*/ 2147483647 h 247"/>
                <a:gd name="T24" fmla="*/ 648030153 w 269"/>
                <a:gd name="T25" fmla="*/ 2147483647 h 247"/>
                <a:gd name="T26" fmla="*/ 732555499 w 269"/>
                <a:gd name="T27" fmla="*/ 2147483647 h 247"/>
                <a:gd name="T28" fmla="*/ 802994538 w 269"/>
                <a:gd name="T29" fmla="*/ 2147483647 h 247"/>
                <a:gd name="T30" fmla="*/ 2147483647 w 269"/>
                <a:gd name="T31" fmla="*/ 912608276 h 247"/>
                <a:gd name="T32" fmla="*/ 2147483647 w 269"/>
                <a:gd name="T33" fmla="*/ 744127440 h 247"/>
                <a:gd name="T34" fmla="*/ 2147483647 w 269"/>
                <a:gd name="T35" fmla="*/ 828367858 h 247"/>
                <a:gd name="T36" fmla="*/ 2147483647 w 269"/>
                <a:gd name="T37" fmla="*/ 1389974392 h 247"/>
                <a:gd name="T38" fmla="*/ 1239707573 w 269"/>
                <a:gd name="T39" fmla="*/ 2147483647 h 247"/>
                <a:gd name="T40" fmla="*/ 845257211 w 269"/>
                <a:gd name="T41" fmla="*/ 2147483647 h 247"/>
                <a:gd name="T42" fmla="*/ 450803095 w 269"/>
                <a:gd name="T43" fmla="*/ 2147483647 h 247"/>
                <a:gd name="T44" fmla="*/ 450803095 w 269"/>
                <a:gd name="T45" fmla="*/ 2147483647 h 247"/>
                <a:gd name="T46" fmla="*/ 2147483647 w 269"/>
                <a:gd name="T47" fmla="*/ 491406186 h 247"/>
                <a:gd name="T48" fmla="*/ 2147483647 w 269"/>
                <a:gd name="T49" fmla="*/ 224641115 h 247"/>
                <a:gd name="T50" fmla="*/ 2147483647 w 269"/>
                <a:gd name="T51" fmla="*/ 224641115 h 247"/>
                <a:gd name="T52" fmla="*/ 2147483647 w 269"/>
                <a:gd name="T53" fmla="*/ 505446256 h 247"/>
                <a:gd name="T54" fmla="*/ 2147483647 w 269"/>
                <a:gd name="T55" fmla="*/ 1081089112 h 247"/>
                <a:gd name="T56" fmla="*/ 2147483647 w 269"/>
                <a:gd name="T57" fmla="*/ 1628655577 h 247"/>
                <a:gd name="T58" fmla="*/ 2147483647 w 269"/>
                <a:gd name="T59" fmla="*/ 2147483647 h 247"/>
                <a:gd name="T60" fmla="*/ 2147483647 w 269"/>
                <a:gd name="T61" fmla="*/ 2147483647 h 247"/>
                <a:gd name="T62" fmla="*/ 2147483647 w 269"/>
                <a:gd name="T63" fmla="*/ 2147483647 h 247"/>
                <a:gd name="T64" fmla="*/ 2147483647 w 269"/>
                <a:gd name="T65" fmla="*/ 2147483647 h 247"/>
                <a:gd name="T66" fmla="*/ 2147483647 w 269"/>
                <a:gd name="T67" fmla="*/ 1797136413 h 247"/>
                <a:gd name="T68" fmla="*/ 2147483647 w 269"/>
                <a:gd name="T69" fmla="*/ 1095129182 h 247"/>
                <a:gd name="T70" fmla="*/ 2147483647 w 269"/>
                <a:gd name="T71" fmla="*/ 336961672 h 247"/>
                <a:gd name="T72" fmla="*/ 2147483647 w 269"/>
                <a:gd name="T73" fmla="*/ 0 h 247"/>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269"/>
                <a:gd name="T112" fmla="*/ 0 h 247"/>
                <a:gd name="T113" fmla="*/ 269 w 269"/>
                <a:gd name="T114" fmla="*/ 247 h 247"/>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269" h="247">
                  <a:moveTo>
                    <a:pt x="195" y="0"/>
                  </a:moveTo>
                  <a:cubicBezTo>
                    <a:pt x="194" y="0"/>
                    <a:pt x="193" y="0"/>
                    <a:pt x="192" y="0"/>
                  </a:cubicBezTo>
                  <a:cubicBezTo>
                    <a:pt x="164" y="1"/>
                    <a:pt x="145" y="24"/>
                    <a:pt x="144" y="24"/>
                  </a:cubicBezTo>
                  <a:cubicBezTo>
                    <a:pt x="21" y="150"/>
                    <a:pt x="21" y="150"/>
                    <a:pt x="21" y="150"/>
                  </a:cubicBezTo>
                  <a:cubicBezTo>
                    <a:pt x="0" y="172"/>
                    <a:pt x="0" y="208"/>
                    <a:pt x="21" y="230"/>
                  </a:cubicBezTo>
                  <a:cubicBezTo>
                    <a:pt x="32" y="241"/>
                    <a:pt x="46" y="247"/>
                    <a:pt x="60" y="247"/>
                  </a:cubicBezTo>
                  <a:cubicBezTo>
                    <a:pt x="75" y="247"/>
                    <a:pt x="89" y="241"/>
                    <a:pt x="99" y="230"/>
                  </a:cubicBezTo>
                  <a:cubicBezTo>
                    <a:pt x="217" y="111"/>
                    <a:pt x="217" y="111"/>
                    <a:pt x="217" y="111"/>
                  </a:cubicBezTo>
                  <a:cubicBezTo>
                    <a:pt x="235" y="91"/>
                    <a:pt x="238" y="63"/>
                    <a:pt x="223" y="47"/>
                  </a:cubicBezTo>
                  <a:cubicBezTo>
                    <a:pt x="216" y="40"/>
                    <a:pt x="207" y="37"/>
                    <a:pt x="197" y="37"/>
                  </a:cubicBezTo>
                  <a:cubicBezTo>
                    <a:pt x="185" y="37"/>
                    <a:pt x="171" y="42"/>
                    <a:pt x="161" y="53"/>
                  </a:cubicBezTo>
                  <a:cubicBezTo>
                    <a:pt x="46" y="170"/>
                    <a:pt x="46" y="170"/>
                    <a:pt x="46" y="170"/>
                  </a:cubicBezTo>
                  <a:cubicBezTo>
                    <a:pt x="43" y="174"/>
                    <a:pt x="43" y="179"/>
                    <a:pt x="46" y="182"/>
                  </a:cubicBezTo>
                  <a:cubicBezTo>
                    <a:pt x="48" y="183"/>
                    <a:pt x="50" y="184"/>
                    <a:pt x="52" y="184"/>
                  </a:cubicBezTo>
                  <a:cubicBezTo>
                    <a:pt x="54" y="184"/>
                    <a:pt x="56" y="183"/>
                    <a:pt x="57" y="182"/>
                  </a:cubicBezTo>
                  <a:cubicBezTo>
                    <a:pt x="172" y="65"/>
                    <a:pt x="172" y="65"/>
                    <a:pt x="172" y="65"/>
                  </a:cubicBezTo>
                  <a:cubicBezTo>
                    <a:pt x="179" y="57"/>
                    <a:pt x="189" y="53"/>
                    <a:pt x="197" y="53"/>
                  </a:cubicBezTo>
                  <a:cubicBezTo>
                    <a:pt x="203" y="53"/>
                    <a:pt x="208" y="55"/>
                    <a:pt x="211" y="59"/>
                  </a:cubicBezTo>
                  <a:cubicBezTo>
                    <a:pt x="221" y="68"/>
                    <a:pt x="218" y="86"/>
                    <a:pt x="205" y="99"/>
                  </a:cubicBezTo>
                  <a:cubicBezTo>
                    <a:pt x="88" y="219"/>
                    <a:pt x="88" y="219"/>
                    <a:pt x="88" y="219"/>
                  </a:cubicBezTo>
                  <a:cubicBezTo>
                    <a:pt x="81" y="227"/>
                    <a:pt x="70" y="231"/>
                    <a:pt x="60" y="231"/>
                  </a:cubicBezTo>
                  <a:cubicBezTo>
                    <a:pt x="50" y="231"/>
                    <a:pt x="40" y="227"/>
                    <a:pt x="32" y="219"/>
                  </a:cubicBezTo>
                  <a:cubicBezTo>
                    <a:pt x="17" y="203"/>
                    <a:pt x="17" y="177"/>
                    <a:pt x="32" y="162"/>
                  </a:cubicBezTo>
                  <a:cubicBezTo>
                    <a:pt x="156" y="35"/>
                    <a:pt x="156" y="35"/>
                    <a:pt x="156" y="35"/>
                  </a:cubicBezTo>
                  <a:cubicBezTo>
                    <a:pt x="156" y="35"/>
                    <a:pt x="171" y="17"/>
                    <a:pt x="193" y="16"/>
                  </a:cubicBezTo>
                  <a:cubicBezTo>
                    <a:pt x="194" y="16"/>
                    <a:pt x="194" y="16"/>
                    <a:pt x="195" y="16"/>
                  </a:cubicBezTo>
                  <a:cubicBezTo>
                    <a:pt x="208" y="16"/>
                    <a:pt x="221" y="23"/>
                    <a:pt x="234" y="36"/>
                  </a:cubicBezTo>
                  <a:cubicBezTo>
                    <a:pt x="247" y="49"/>
                    <a:pt x="253" y="63"/>
                    <a:pt x="253" y="77"/>
                  </a:cubicBezTo>
                  <a:cubicBezTo>
                    <a:pt x="252" y="99"/>
                    <a:pt x="234" y="115"/>
                    <a:pt x="234" y="116"/>
                  </a:cubicBezTo>
                  <a:cubicBezTo>
                    <a:pt x="165" y="186"/>
                    <a:pt x="165" y="186"/>
                    <a:pt x="165" y="186"/>
                  </a:cubicBezTo>
                  <a:cubicBezTo>
                    <a:pt x="162" y="189"/>
                    <a:pt x="162" y="194"/>
                    <a:pt x="165" y="198"/>
                  </a:cubicBezTo>
                  <a:cubicBezTo>
                    <a:pt x="167" y="199"/>
                    <a:pt x="169" y="200"/>
                    <a:pt x="171" y="200"/>
                  </a:cubicBezTo>
                  <a:cubicBezTo>
                    <a:pt x="173" y="200"/>
                    <a:pt x="175" y="199"/>
                    <a:pt x="176" y="198"/>
                  </a:cubicBezTo>
                  <a:cubicBezTo>
                    <a:pt x="244" y="128"/>
                    <a:pt x="244" y="128"/>
                    <a:pt x="244" y="128"/>
                  </a:cubicBezTo>
                  <a:cubicBezTo>
                    <a:pt x="245" y="127"/>
                    <a:pt x="267" y="107"/>
                    <a:pt x="269" y="78"/>
                  </a:cubicBezTo>
                  <a:cubicBezTo>
                    <a:pt x="269" y="59"/>
                    <a:pt x="261" y="41"/>
                    <a:pt x="245" y="24"/>
                  </a:cubicBezTo>
                  <a:cubicBezTo>
                    <a:pt x="229" y="8"/>
                    <a:pt x="212" y="0"/>
                    <a:pt x="195" y="0"/>
                  </a:cubicBezTo>
                  <a:close/>
                </a:path>
              </a:pathLst>
            </a:custGeom>
            <a:solidFill>
              <a:srgbClr val="FFFFFF"/>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grpSp>
      <p:sp>
        <p:nvSpPr>
          <p:cNvPr id="4108" name="矩形 56"/>
          <p:cNvSpPr>
            <a:spLocks noChangeArrowheads="1"/>
          </p:cNvSpPr>
          <p:nvPr/>
        </p:nvSpPr>
        <p:spPr bwMode="auto">
          <a:xfrm>
            <a:off x="5445125" y="1993900"/>
            <a:ext cx="3424238"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en-US" altLang="zh-CN" sz="1600">
                <a:solidFill>
                  <a:srgbClr val="024FA3"/>
                </a:solidFill>
                <a:latin typeface="微软雅黑" panose="020B0503020204020204" pitchFamily="34" charset="-122"/>
                <a:ea typeface="微软雅黑" panose="020B0503020204020204" pitchFamily="34" charset="-122"/>
                <a:sym typeface="微软雅黑" panose="020B0503020204020204" pitchFamily="34" charset="-122"/>
              </a:rPr>
              <a:t>The background and significance</a:t>
            </a:r>
            <a:endParaRPr lang="zh-CN" altLang="en-US" sz="1600">
              <a:solidFill>
                <a:srgbClr val="024FA3"/>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4109" name="矩形 57"/>
          <p:cNvSpPr>
            <a:spLocks noChangeArrowheads="1"/>
          </p:cNvSpPr>
          <p:nvPr/>
        </p:nvSpPr>
        <p:spPr bwMode="auto">
          <a:xfrm>
            <a:off x="5445125" y="3119438"/>
            <a:ext cx="1954213"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en-US" altLang="zh-CN" sz="1600">
                <a:solidFill>
                  <a:srgbClr val="2B2B2B"/>
                </a:solidFill>
                <a:latin typeface="微软雅黑" panose="020B0503020204020204" pitchFamily="34" charset="-122"/>
                <a:ea typeface="微软雅黑" panose="020B0503020204020204" pitchFamily="34" charset="-122"/>
                <a:sym typeface="微软雅黑" panose="020B0503020204020204" pitchFamily="34" charset="-122"/>
              </a:rPr>
              <a:t>The Paper reviews</a:t>
            </a:r>
            <a:endParaRPr lang="zh-CN" altLang="en-US" sz="1600">
              <a:solidFill>
                <a:srgbClr val="2B2B2B"/>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4110" name="矩形 58"/>
          <p:cNvSpPr>
            <a:spLocks noChangeArrowheads="1"/>
          </p:cNvSpPr>
          <p:nvPr/>
        </p:nvSpPr>
        <p:spPr bwMode="auto">
          <a:xfrm>
            <a:off x="5445125" y="4179888"/>
            <a:ext cx="2359025"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en-US" altLang="zh-CN" sz="1600">
                <a:solidFill>
                  <a:srgbClr val="2B2B2B"/>
                </a:solidFill>
                <a:latin typeface="微软雅黑" panose="020B0503020204020204" pitchFamily="34" charset="-122"/>
                <a:ea typeface="微软雅黑" panose="020B0503020204020204" pitchFamily="34" charset="-122"/>
                <a:sym typeface="微软雅黑" panose="020B0503020204020204" pitchFamily="34" charset="-122"/>
              </a:rPr>
              <a:t>The research methods</a:t>
            </a:r>
            <a:endParaRPr lang="zh-CN" altLang="en-US" sz="1600">
              <a:solidFill>
                <a:srgbClr val="2B2B2B"/>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4111" name="矩形 59"/>
          <p:cNvSpPr>
            <a:spLocks noChangeArrowheads="1"/>
          </p:cNvSpPr>
          <p:nvPr/>
        </p:nvSpPr>
        <p:spPr bwMode="auto">
          <a:xfrm>
            <a:off x="5445125" y="5241925"/>
            <a:ext cx="1522413"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en-US" altLang="zh-CN" sz="1600">
                <a:solidFill>
                  <a:srgbClr val="2B2B2B"/>
                </a:solidFill>
                <a:latin typeface="微软雅黑" panose="020B0503020204020204" pitchFamily="34" charset="-122"/>
                <a:ea typeface="微软雅黑" panose="020B0503020204020204" pitchFamily="34" charset="-122"/>
                <a:sym typeface="微软雅黑" panose="020B0503020204020204" pitchFamily="34" charset="-122"/>
              </a:rPr>
              <a:t>The summary</a:t>
            </a:r>
            <a:endParaRPr lang="zh-CN" altLang="en-US" sz="1600">
              <a:solidFill>
                <a:srgbClr val="2B2B2B"/>
              </a:solidFill>
              <a:latin typeface="微软雅黑" panose="020B0503020204020204" pitchFamily="34" charset="-122"/>
              <a:ea typeface="微软雅黑" panose="020B0503020204020204" pitchFamily="34" charset="-122"/>
              <a:sym typeface="微软雅黑" panose="020B0503020204020204" pitchFamily="34" charset="-122"/>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123" name="Group 3"/>
          <p:cNvGrpSpPr/>
          <p:nvPr/>
        </p:nvGrpSpPr>
        <p:grpSpPr bwMode="auto">
          <a:xfrm>
            <a:off x="8207375" y="0"/>
            <a:ext cx="3021013" cy="781050"/>
            <a:chOff x="0" y="0"/>
            <a:chExt cx="3021020" cy="780451"/>
          </a:xfrm>
        </p:grpSpPr>
        <p:sp>
          <p:nvSpPr>
            <p:cNvPr id="5137" name="文本框 1"/>
            <p:cNvSpPr>
              <a:spLocks noChangeArrowheads="1"/>
            </p:cNvSpPr>
            <p:nvPr/>
          </p:nvSpPr>
          <p:spPr bwMode="auto">
            <a:xfrm>
              <a:off x="122119" y="0"/>
              <a:ext cx="2898901"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r" eaLnBrk="1" hangingPunct="1"/>
              <a:r>
                <a:rPr lang="zh-CN" altLang="en-US" sz="2800" b="1">
                  <a:solidFill>
                    <a:srgbClr val="024FA3"/>
                  </a:solidFill>
                  <a:latin typeface="微软雅黑" panose="020B0503020204020204" pitchFamily="34" charset="-122"/>
                  <a:ea typeface="微软雅黑" panose="020B0503020204020204" pitchFamily="34" charset="-122"/>
                  <a:sym typeface="微软雅黑" panose="020B0503020204020204" pitchFamily="34" charset="-122"/>
                </a:rPr>
                <a:t>选题背景及意义</a:t>
              </a:r>
            </a:p>
          </p:txBody>
        </p:sp>
        <p:sp>
          <p:nvSpPr>
            <p:cNvPr id="5138" name="矩形 9"/>
            <p:cNvSpPr>
              <a:spLocks noChangeArrowheads="1"/>
            </p:cNvSpPr>
            <p:nvPr/>
          </p:nvSpPr>
          <p:spPr bwMode="auto">
            <a:xfrm>
              <a:off x="0" y="472674"/>
              <a:ext cx="302102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en-US" altLang="zh-CN" sz="1400">
                  <a:solidFill>
                    <a:srgbClr val="024FA3"/>
                  </a:solidFill>
                  <a:latin typeface="微软雅黑" panose="020B0503020204020204" pitchFamily="34" charset="-122"/>
                  <a:ea typeface="微软雅黑" panose="020B0503020204020204" pitchFamily="34" charset="-122"/>
                  <a:sym typeface="微软雅黑" panose="020B0503020204020204" pitchFamily="34" charset="-122"/>
                </a:rPr>
                <a:t>The background and significance</a:t>
              </a:r>
            </a:p>
          </p:txBody>
        </p:sp>
      </p:grpSp>
      <p:sp>
        <p:nvSpPr>
          <p:cNvPr id="5124" name="平行四边形 14"/>
          <p:cNvSpPr>
            <a:spLocks noChangeArrowheads="1"/>
          </p:cNvSpPr>
          <p:nvPr/>
        </p:nvSpPr>
        <p:spPr bwMode="auto">
          <a:xfrm>
            <a:off x="719138" y="1997075"/>
            <a:ext cx="10734675" cy="4098925"/>
          </a:xfrm>
          <a:prstGeom prst="parallelogram">
            <a:avLst>
              <a:gd name="adj" fmla="val 0"/>
            </a:avLst>
          </a:prstGeom>
          <a:noFill/>
          <a:ln w="12700">
            <a:solidFill>
              <a:srgbClr val="3B87D5"/>
            </a:solidFill>
            <a:bevel/>
          </a:ln>
          <a:extLst>
            <a:ext uri="{909E8E84-426E-40DD-AFC4-6F175D3DCCD1}">
              <a14:hiddenFill xmlns:a14="http://schemas.microsoft.com/office/drawing/2010/main">
                <a:solidFill>
                  <a:srgbClr val="FFFFFF"/>
                </a:solidFill>
              </a14:hiddenFill>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zh-CN">
              <a:solidFill>
                <a:srgbClr val="FFFFFF"/>
              </a:solidFill>
              <a:latin typeface="宋体" panose="02010600030101010101" pitchFamily="2" charset="-122"/>
              <a:sym typeface="宋体" panose="02010600030101010101" pitchFamily="2" charset="-122"/>
            </a:endParaRPr>
          </a:p>
        </p:txBody>
      </p:sp>
      <p:grpSp>
        <p:nvGrpSpPr>
          <p:cNvPr id="5125" name="Group 7"/>
          <p:cNvGrpSpPr/>
          <p:nvPr/>
        </p:nvGrpSpPr>
        <p:grpSpPr bwMode="auto">
          <a:xfrm>
            <a:off x="6664325" y="1504950"/>
            <a:ext cx="2193925" cy="488950"/>
            <a:chOff x="0" y="0"/>
            <a:chExt cx="2194781" cy="489289"/>
          </a:xfrm>
        </p:grpSpPr>
        <p:sp>
          <p:nvSpPr>
            <p:cNvPr id="5135" name="平行四边形 15"/>
            <p:cNvSpPr>
              <a:spLocks noChangeArrowheads="1"/>
            </p:cNvSpPr>
            <p:nvPr/>
          </p:nvSpPr>
          <p:spPr bwMode="auto">
            <a:xfrm>
              <a:off x="17390" y="0"/>
              <a:ext cx="2160000" cy="489289"/>
            </a:xfrm>
            <a:prstGeom prst="parallelogram">
              <a:avLst>
                <a:gd name="adj" fmla="val 0"/>
              </a:avLst>
            </a:prstGeom>
            <a:solidFill>
              <a:srgbClr val="3B87D5"/>
            </a:solidFill>
            <a:ln>
              <a:noFill/>
            </a:ln>
            <a:extLst>
              <a:ext uri="{91240B29-F687-4F45-9708-019B960494DF}">
                <a14:hiddenLine xmlns:a14="http://schemas.microsoft.com/office/drawing/2010/main" w="12700">
                  <a:solidFill>
                    <a:srgbClr val="42719B"/>
                  </a:solidFill>
                  <a:bevel/>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zh-CN">
                <a:solidFill>
                  <a:schemeClr val="bg1"/>
                </a:solidFill>
                <a:latin typeface="宋体" panose="02010600030101010101" pitchFamily="2" charset="-122"/>
                <a:sym typeface="宋体" panose="02010600030101010101" pitchFamily="2" charset="-122"/>
              </a:endParaRPr>
            </a:p>
          </p:txBody>
        </p:sp>
        <p:sp>
          <p:nvSpPr>
            <p:cNvPr id="5136" name="文本框 7"/>
            <p:cNvSpPr>
              <a:spLocks noChangeArrowheads="1"/>
            </p:cNvSpPr>
            <p:nvPr/>
          </p:nvSpPr>
          <p:spPr bwMode="auto">
            <a:xfrm>
              <a:off x="0" y="13812"/>
              <a:ext cx="219478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r>
                <a:rPr lang="zh-CN" altLang="en-US" sz="2400" b="1">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选题背景</a:t>
              </a:r>
            </a:p>
          </p:txBody>
        </p:sp>
      </p:grpSp>
      <p:grpSp>
        <p:nvGrpSpPr>
          <p:cNvPr id="5126" name="Group 10"/>
          <p:cNvGrpSpPr/>
          <p:nvPr/>
        </p:nvGrpSpPr>
        <p:grpSpPr bwMode="auto">
          <a:xfrm>
            <a:off x="9061450" y="1504950"/>
            <a:ext cx="2160588" cy="488950"/>
            <a:chOff x="0" y="0"/>
            <a:chExt cx="2160000" cy="489289"/>
          </a:xfrm>
        </p:grpSpPr>
        <p:sp>
          <p:nvSpPr>
            <p:cNvPr id="5133" name="平行四边形 16"/>
            <p:cNvSpPr>
              <a:spLocks noChangeArrowheads="1"/>
            </p:cNvSpPr>
            <p:nvPr/>
          </p:nvSpPr>
          <p:spPr bwMode="auto">
            <a:xfrm>
              <a:off x="0" y="0"/>
              <a:ext cx="2160000" cy="489289"/>
            </a:xfrm>
            <a:prstGeom prst="parallelogram">
              <a:avLst>
                <a:gd name="adj" fmla="val 0"/>
              </a:avLst>
            </a:prstGeom>
            <a:noFill/>
            <a:ln w="12700">
              <a:solidFill>
                <a:srgbClr val="3B87D5"/>
              </a:solidFill>
              <a:bevel/>
            </a:ln>
            <a:extLst>
              <a:ext uri="{909E8E84-426E-40DD-AFC4-6F175D3DCCD1}">
                <a14:hiddenFill xmlns:a14="http://schemas.microsoft.com/office/drawing/2010/main">
                  <a:solidFill>
                    <a:srgbClr val="FFFFFF"/>
                  </a:solidFill>
                </a14:hiddenFill>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zh-CN">
                <a:solidFill>
                  <a:srgbClr val="FFFFFF"/>
                </a:solidFill>
                <a:latin typeface="宋体" panose="02010600030101010101" pitchFamily="2" charset="-122"/>
                <a:sym typeface="宋体" panose="02010600030101010101" pitchFamily="2" charset="-122"/>
              </a:endParaRPr>
            </a:p>
          </p:txBody>
        </p:sp>
        <p:sp>
          <p:nvSpPr>
            <p:cNvPr id="5134" name="文本框 17"/>
            <p:cNvSpPr>
              <a:spLocks noChangeArrowheads="1"/>
            </p:cNvSpPr>
            <p:nvPr/>
          </p:nvSpPr>
          <p:spPr bwMode="auto">
            <a:xfrm>
              <a:off x="52677" y="13812"/>
              <a:ext cx="205464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r>
                <a:rPr lang="zh-CN" altLang="en-US" sz="2400" b="1">
                  <a:solidFill>
                    <a:srgbClr val="000000"/>
                  </a:solidFill>
                  <a:latin typeface="微软雅黑" panose="020B0503020204020204" pitchFamily="34" charset="-122"/>
                  <a:ea typeface="微软雅黑" panose="020B0503020204020204" pitchFamily="34" charset="-122"/>
                  <a:sym typeface="微软雅黑" panose="020B0503020204020204" pitchFamily="34" charset="-122"/>
                </a:rPr>
                <a:t>选题意义</a:t>
              </a:r>
            </a:p>
          </p:txBody>
        </p:sp>
      </p:grpSp>
      <p:sp>
        <p:nvSpPr>
          <p:cNvPr id="5127" name="矩形 20"/>
          <p:cNvSpPr>
            <a:spLocks noChangeArrowheads="1"/>
          </p:cNvSpPr>
          <p:nvPr/>
        </p:nvSpPr>
        <p:spPr bwMode="auto">
          <a:xfrm>
            <a:off x="898525" y="2079625"/>
            <a:ext cx="10271125" cy="1568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lnSpc>
                <a:spcPct val="150000"/>
              </a:lnSpc>
            </a:pPr>
            <a:r>
              <a:rPr lang="zh-CN" altLang="en-US" sz="2800" b="1">
                <a:solidFill>
                  <a:srgbClr val="000000"/>
                </a:solidFill>
                <a:latin typeface="微软雅黑" panose="020B0503020204020204" pitchFamily="34" charset="-122"/>
                <a:ea typeface="微软雅黑" panose="020B0503020204020204" pitchFamily="34" charset="-122"/>
                <a:sym typeface="微软雅黑" panose="020B0503020204020204" pitchFamily="34" charset="-122"/>
              </a:rPr>
              <a:t>（一）社会依据</a:t>
            </a:r>
            <a:endParaRPr lang="en-US" altLang="zh-CN" sz="2800" b="1">
              <a:solidFill>
                <a:srgbClr val="000000"/>
              </a:solidFill>
              <a:latin typeface="微软雅黑" panose="020B0503020204020204" pitchFamily="34" charset="-122"/>
              <a:ea typeface="微软雅黑" panose="020B0503020204020204" pitchFamily="34" charset="-122"/>
              <a:sym typeface="微软雅黑" panose="020B0503020204020204" pitchFamily="34" charset="-122"/>
            </a:endParaRPr>
          </a:p>
          <a:p>
            <a:pPr eaLnBrk="1" hangingPunct="1">
              <a:lnSpc>
                <a:spcPct val="150000"/>
              </a:lnSpc>
            </a:pPr>
            <a:r>
              <a:rPr lang="zh-CN" altLang="en-US">
                <a:solidFill>
                  <a:srgbClr val="000000"/>
                </a:solidFill>
                <a:latin typeface="微软雅黑" panose="020B0503020204020204" pitchFamily="34" charset="-122"/>
                <a:ea typeface="微软雅黑" panose="020B0503020204020204" pitchFamily="34" charset="-122"/>
                <a:sym typeface="微软雅黑" panose="020B0503020204020204" pitchFamily="34" charset="-122"/>
              </a:rPr>
              <a:t> 进入21世纪，以Internet为核心的现代网络技术和通信技术已经得到了飞速的发展和广泛的应用，世界经济向全球化和信息化发展成为新世纪鲜明的特征和趋势。</a:t>
            </a:r>
          </a:p>
        </p:txBody>
      </p:sp>
      <p:sp>
        <p:nvSpPr>
          <p:cNvPr id="5128" name="矩形 21"/>
          <p:cNvSpPr>
            <a:spLocks noChangeArrowheads="1"/>
          </p:cNvSpPr>
          <p:nvPr/>
        </p:nvSpPr>
        <p:spPr bwMode="auto">
          <a:xfrm>
            <a:off x="849313" y="4027488"/>
            <a:ext cx="10271125" cy="198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lnSpc>
                <a:spcPct val="150000"/>
              </a:lnSpc>
            </a:pPr>
            <a:r>
              <a:rPr lang="zh-CN" altLang="en-US" sz="2800" b="1">
                <a:solidFill>
                  <a:srgbClr val="000000"/>
                </a:solidFill>
                <a:latin typeface="微软雅黑" panose="020B0503020204020204" pitchFamily="34" charset="-122"/>
                <a:ea typeface="微软雅黑" panose="020B0503020204020204" pitchFamily="34" charset="-122"/>
                <a:sym typeface="微软雅黑" panose="020B0503020204020204" pitchFamily="34" charset="-122"/>
              </a:rPr>
              <a:t>（二）现实依据</a:t>
            </a:r>
            <a:endParaRPr lang="en-US" altLang="zh-CN" sz="2800" b="1">
              <a:solidFill>
                <a:srgbClr val="000000"/>
              </a:solidFill>
              <a:latin typeface="微软雅黑" panose="020B0503020204020204" pitchFamily="34" charset="-122"/>
              <a:ea typeface="微软雅黑" panose="020B0503020204020204" pitchFamily="34" charset="-122"/>
              <a:sym typeface="微软雅黑" panose="020B0503020204020204" pitchFamily="34" charset="-122"/>
            </a:endParaRPr>
          </a:p>
          <a:p>
            <a:pPr eaLnBrk="1" hangingPunct="1">
              <a:lnSpc>
                <a:spcPct val="150000"/>
              </a:lnSpc>
            </a:pPr>
            <a:r>
              <a:rPr lang="zh-CN" altLang="en-US">
                <a:solidFill>
                  <a:srgbClr val="000000"/>
                </a:solidFill>
                <a:latin typeface="微软雅黑" panose="020B0503020204020204" pitchFamily="34" charset="-122"/>
                <a:ea typeface="微软雅黑" panose="020B0503020204020204" pitchFamily="34" charset="-122"/>
                <a:sym typeface="微软雅黑" panose="020B0503020204020204" pitchFamily="34" charset="-122"/>
              </a:rPr>
              <a:t> 进入21世纪，以Internet为核心的现代网络技术和通信技术已经得到了飞速的发展和广泛的应用，世界经济向全球化和信息化发展成为新世纪鲜明的特征和趋势。今天，我们已经走入以因特网为基础的网络经济时代，企业利用互联网有效展开网络营销活动，寻找新的商机</a:t>
            </a:r>
          </a:p>
        </p:txBody>
      </p:sp>
      <p:grpSp>
        <p:nvGrpSpPr>
          <p:cNvPr id="5129" name="Group 15"/>
          <p:cNvGrpSpPr/>
          <p:nvPr/>
        </p:nvGrpSpPr>
        <p:grpSpPr bwMode="auto">
          <a:xfrm>
            <a:off x="11610975" y="184150"/>
            <a:ext cx="581025" cy="596900"/>
            <a:chOff x="0" y="0"/>
            <a:chExt cx="1027113" cy="1057275"/>
          </a:xfrm>
        </p:grpSpPr>
        <p:sp>
          <p:nvSpPr>
            <p:cNvPr id="5131" name="Freeform 40"/>
            <p:cNvSpPr>
              <a:spLocks noChangeArrowheads="1"/>
            </p:cNvSpPr>
            <p:nvPr/>
          </p:nvSpPr>
          <p:spPr bwMode="auto">
            <a:xfrm flipH="1">
              <a:off x="76200" y="90487"/>
              <a:ext cx="950913" cy="966788"/>
            </a:xfrm>
            <a:custGeom>
              <a:avLst/>
              <a:gdLst>
                <a:gd name="T0" fmla="*/ 1215145035 w 367"/>
                <a:gd name="T1" fmla="*/ 0 h 373"/>
                <a:gd name="T2" fmla="*/ 0 w 367"/>
                <a:gd name="T3" fmla="*/ 1209252210 h 373"/>
                <a:gd name="T4" fmla="*/ 0 w 367"/>
                <a:gd name="T5" fmla="*/ 2147483647 h 373"/>
                <a:gd name="T6" fmla="*/ 268540940 w 367"/>
                <a:gd name="T7" fmla="*/ 2147483647 h 373"/>
                <a:gd name="T8" fmla="*/ 1127868322 w 367"/>
                <a:gd name="T9" fmla="*/ 2147483647 h 373"/>
                <a:gd name="T10" fmla="*/ 2147483647 w 367"/>
                <a:gd name="T11" fmla="*/ 1168945185 h 373"/>
                <a:gd name="T12" fmla="*/ 2147483647 w 367"/>
                <a:gd name="T13" fmla="*/ 107489719 h 373"/>
                <a:gd name="T14" fmla="*/ 1215145035 w 367"/>
                <a:gd name="T15" fmla="*/ 0 h 373"/>
                <a:gd name="T16" fmla="*/ 0 60000 65536"/>
                <a:gd name="T17" fmla="*/ 0 60000 65536"/>
                <a:gd name="T18" fmla="*/ 0 60000 65536"/>
                <a:gd name="T19" fmla="*/ 0 60000 65536"/>
                <a:gd name="T20" fmla="*/ 0 60000 65536"/>
                <a:gd name="T21" fmla="*/ 0 60000 65536"/>
                <a:gd name="T22" fmla="*/ 0 60000 65536"/>
                <a:gd name="T23" fmla="*/ 0 60000 65536"/>
                <a:gd name="T24" fmla="*/ 0 w 367"/>
                <a:gd name="T25" fmla="*/ 0 h 373"/>
                <a:gd name="T26" fmla="*/ 367 w 367"/>
                <a:gd name="T27" fmla="*/ 373 h 37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367" h="373">
                  <a:moveTo>
                    <a:pt x="181" y="0"/>
                  </a:moveTo>
                  <a:cubicBezTo>
                    <a:pt x="0" y="180"/>
                    <a:pt x="0" y="180"/>
                    <a:pt x="0" y="180"/>
                  </a:cubicBezTo>
                  <a:cubicBezTo>
                    <a:pt x="0" y="333"/>
                    <a:pt x="0" y="333"/>
                    <a:pt x="0" y="333"/>
                  </a:cubicBezTo>
                  <a:cubicBezTo>
                    <a:pt x="0" y="355"/>
                    <a:pt x="18" y="373"/>
                    <a:pt x="40" y="373"/>
                  </a:cubicBezTo>
                  <a:cubicBezTo>
                    <a:pt x="168" y="373"/>
                    <a:pt x="168" y="373"/>
                    <a:pt x="168" y="373"/>
                  </a:cubicBezTo>
                  <a:cubicBezTo>
                    <a:pt x="367" y="174"/>
                    <a:pt x="367" y="174"/>
                    <a:pt x="367" y="174"/>
                  </a:cubicBezTo>
                  <a:cubicBezTo>
                    <a:pt x="350" y="16"/>
                    <a:pt x="350" y="16"/>
                    <a:pt x="350" y="16"/>
                  </a:cubicBezTo>
                  <a:cubicBezTo>
                    <a:pt x="181" y="0"/>
                    <a:pt x="181" y="0"/>
                    <a:pt x="181" y="0"/>
                  </a:cubicBezTo>
                </a:path>
              </a:pathLst>
            </a:custGeom>
            <a:solidFill>
              <a:srgbClr val="3B87D5"/>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sp>
          <p:nvSpPr>
            <p:cNvPr id="5132" name="Freeform 41"/>
            <p:cNvSpPr>
              <a:spLocks noEditPoints="1" noChangeArrowheads="1"/>
            </p:cNvSpPr>
            <p:nvPr/>
          </p:nvSpPr>
          <p:spPr bwMode="auto">
            <a:xfrm>
              <a:off x="0" y="0"/>
              <a:ext cx="663575" cy="663575"/>
            </a:xfrm>
            <a:custGeom>
              <a:avLst/>
              <a:gdLst>
                <a:gd name="T0" fmla="*/ 860024305 w 256"/>
                <a:gd name="T1" fmla="*/ 0 h 256"/>
                <a:gd name="T2" fmla="*/ 0 w 256"/>
                <a:gd name="T3" fmla="*/ 860024305 h 256"/>
                <a:gd name="T4" fmla="*/ 860024305 w 256"/>
                <a:gd name="T5" fmla="*/ 1720046018 h 256"/>
                <a:gd name="T6" fmla="*/ 1720046018 w 256"/>
                <a:gd name="T7" fmla="*/ 860024305 h 256"/>
                <a:gd name="T8" fmla="*/ 860024305 w 256"/>
                <a:gd name="T9" fmla="*/ 0 h 256"/>
                <a:gd name="T10" fmla="*/ 907055183 w 256"/>
                <a:gd name="T11" fmla="*/ 1343786033 h 256"/>
                <a:gd name="T12" fmla="*/ 799553441 w 256"/>
                <a:gd name="T13" fmla="*/ 1343786033 h 256"/>
                <a:gd name="T14" fmla="*/ 752519971 w 256"/>
                <a:gd name="T15" fmla="*/ 1290033866 h 256"/>
                <a:gd name="T16" fmla="*/ 745801274 w 256"/>
                <a:gd name="T17" fmla="*/ 1182532123 h 256"/>
                <a:gd name="T18" fmla="*/ 799553441 w 256"/>
                <a:gd name="T19" fmla="*/ 1128779956 h 256"/>
                <a:gd name="T20" fmla="*/ 907055183 w 256"/>
                <a:gd name="T21" fmla="*/ 1128779956 h 256"/>
                <a:gd name="T22" fmla="*/ 960807350 w 256"/>
                <a:gd name="T23" fmla="*/ 1182532123 h 256"/>
                <a:gd name="T24" fmla="*/ 967526047 w 256"/>
                <a:gd name="T25" fmla="*/ 1290033866 h 256"/>
                <a:gd name="T26" fmla="*/ 907055183 w 256"/>
                <a:gd name="T27" fmla="*/ 1343786033 h 256"/>
                <a:gd name="T28" fmla="*/ 1142217350 w 256"/>
                <a:gd name="T29" fmla="*/ 732363880 h 256"/>
                <a:gd name="T30" fmla="*/ 1034715608 w 256"/>
                <a:gd name="T31" fmla="*/ 839865622 h 256"/>
                <a:gd name="T32" fmla="*/ 974244744 w 256"/>
                <a:gd name="T33" fmla="*/ 886899093 h 256"/>
                <a:gd name="T34" fmla="*/ 967526047 w 256"/>
                <a:gd name="T35" fmla="*/ 907055183 h 256"/>
                <a:gd name="T36" fmla="*/ 960807350 w 256"/>
                <a:gd name="T37" fmla="*/ 967526047 h 256"/>
                <a:gd name="T38" fmla="*/ 907055183 w 256"/>
                <a:gd name="T39" fmla="*/ 1021278214 h 256"/>
                <a:gd name="T40" fmla="*/ 806272138 w 256"/>
                <a:gd name="T41" fmla="*/ 1021278214 h 256"/>
                <a:gd name="T42" fmla="*/ 752519971 w 256"/>
                <a:gd name="T43" fmla="*/ 967526047 h 256"/>
                <a:gd name="T44" fmla="*/ 752519971 w 256"/>
                <a:gd name="T45" fmla="*/ 940651260 h 256"/>
                <a:gd name="T46" fmla="*/ 772676062 w 256"/>
                <a:gd name="T47" fmla="*/ 833146925 h 256"/>
                <a:gd name="T48" fmla="*/ 826428229 w 256"/>
                <a:gd name="T49" fmla="*/ 759238668 h 256"/>
                <a:gd name="T50" fmla="*/ 900336486 w 256"/>
                <a:gd name="T51" fmla="*/ 698767804 h 256"/>
                <a:gd name="T52" fmla="*/ 960807350 w 256"/>
                <a:gd name="T53" fmla="*/ 645018229 h 256"/>
                <a:gd name="T54" fmla="*/ 967526047 w 256"/>
                <a:gd name="T55" fmla="*/ 624859546 h 256"/>
                <a:gd name="T56" fmla="*/ 940651260 w 256"/>
                <a:gd name="T57" fmla="*/ 577828668 h 256"/>
                <a:gd name="T58" fmla="*/ 860024305 w 256"/>
                <a:gd name="T59" fmla="*/ 557669985 h 256"/>
                <a:gd name="T60" fmla="*/ 786116047 w 256"/>
                <a:gd name="T61" fmla="*/ 577828668 h 256"/>
                <a:gd name="T62" fmla="*/ 745801274 w 256"/>
                <a:gd name="T63" fmla="*/ 651736926 h 256"/>
                <a:gd name="T64" fmla="*/ 692049107 w 256"/>
                <a:gd name="T65" fmla="*/ 698767804 h 256"/>
                <a:gd name="T66" fmla="*/ 692049107 w 256"/>
                <a:gd name="T67" fmla="*/ 698767804 h 256"/>
                <a:gd name="T68" fmla="*/ 584547365 w 256"/>
                <a:gd name="T69" fmla="*/ 685330410 h 256"/>
                <a:gd name="T70" fmla="*/ 544232592 w 256"/>
                <a:gd name="T71" fmla="*/ 665174319 h 256"/>
                <a:gd name="T72" fmla="*/ 537513895 w 256"/>
                <a:gd name="T73" fmla="*/ 624859546 h 256"/>
                <a:gd name="T74" fmla="*/ 638299532 w 256"/>
                <a:gd name="T75" fmla="*/ 443449546 h 256"/>
                <a:gd name="T76" fmla="*/ 860024305 w 256"/>
                <a:gd name="T77" fmla="*/ 376259985 h 256"/>
                <a:gd name="T78" fmla="*/ 1088467775 w 256"/>
                <a:gd name="T79" fmla="*/ 443449546 h 256"/>
                <a:gd name="T80" fmla="*/ 1182532123 w 256"/>
                <a:gd name="T81" fmla="*/ 618140849 h 256"/>
                <a:gd name="T82" fmla="*/ 1142217350 w 256"/>
                <a:gd name="T83" fmla="*/ 732363880 h 25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256"/>
                <a:gd name="T127" fmla="*/ 0 h 256"/>
                <a:gd name="T128" fmla="*/ 256 w 256"/>
                <a:gd name="T129" fmla="*/ 256 h 25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256" h="256">
                  <a:moveTo>
                    <a:pt x="128" y="0"/>
                  </a:moveTo>
                  <a:cubicBezTo>
                    <a:pt x="57" y="0"/>
                    <a:pt x="0" y="57"/>
                    <a:pt x="0" y="128"/>
                  </a:cubicBezTo>
                  <a:cubicBezTo>
                    <a:pt x="0" y="199"/>
                    <a:pt x="57" y="256"/>
                    <a:pt x="128" y="256"/>
                  </a:cubicBezTo>
                  <a:cubicBezTo>
                    <a:pt x="199" y="256"/>
                    <a:pt x="256" y="199"/>
                    <a:pt x="256" y="128"/>
                  </a:cubicBezTo>
                  <a:cubicBezTo>
                    <a:pt x="256" y="57"/>
                    <a:pt x="199" y="0"/>
                    <a:pt x="128" y="0"/>
                  </a:cubicBezTo>
                  <a:close/>
                  <a:moveTo>
                    <a:pt x="135" y="200"/>
                  </a:moveTo>
                  <a:cubicBezTo>
                    <a:pt x="119" y="200"/>
                    <a:pt x="119" y="200"/>
                    <a:pt x="119" y="200"/>
                  </a:cubicBezTo>
                  <a:cubicBezTo>
                    <a:pt x="115" y="200"/>
                    <a:pt x="112" y="196"/>
                    <a:pt x="112" y="192"/>
                  </a:cubicBezTo>
                  <a:cubicBezTo>
                    <a:pt x="111" y="176"/>
                    <a:pt x="111" y="176"/>
                    <a:pt x="111" y="176"/>
                  </a:cubicBezTo>
                  <a:cubicBezTo>
                    <a:pt x="111" y="171"/>
                    <a:pt x="115" y="168"/>
                    <a:pt x="119" y="168"/>
                  </a:cubicBezTo>
                  <a:cubicBezTo>
                    <a:pt x="135" y="168"/>
                    <a:pt x="135" y="168"/>
                    <a:pt x="135" y="168"/>
                  </a:cubicBezTo>
                  <a:cubicBezTo>
                    <a:pt x="140" y="168"/>
                    <a:pt x="143" y="172"/>
                    <a:pt x="143" y="176"/>
                  </a:cubicBezTo>
                  <a:cubicBezTo>
                    <a:pt x="144" y="192"/>
                    <a:pt x="144" y="192"/>
                    <a:pt x="144" y="192"/>
                  </a:cubicBezTo>
                  <a:cubicBezTo>
                    <a:pt x="144" y="196"/>
                    <a:pt x="140" y="200"/>
                    <a:pt x="135" y="200"/>
                  </a:cubicBezTo>
                  <a:close/>
                  <a:moveTo>
                    <a:pt x="170" y="109"/>
                  </a:moveTo>
                  <a:cubicBezTo>
                    <a:pt x="167" y="114"/>
                    <a:pt x="162" y="119"/>
                    <a:pt x="154" y="125"/>
                  </a:cubicBezTo>
                  <a:cubicBezTo>
                    <a:pt x="148" y="130"/>
                    <a:pt x="146" y="132"/>
                    <a:pt x="145" y="132"/>
                  </a:cubicBezTo>
                  <a:cubicBezTo>
                    <a:pt x="145" y="133"/>
                    <a:pt x="144" y="134"/>
                    <a:pt x="144" y="135"/>
                  </a:cubicBezTo>
                  <a:cubicBezTo>
                    <a:pt x="143" y="136"/>
                    <a:pt x="143" y="138"/>
                    <a:pt x="143" y="144"/>
                  </a:cubicBezTo>
                  <a:cubicBezTo>
                    <a:pt x="143" y="149"/>
                    <a:pt x="139" y="152"/>
                    <a:pt x="135" y="152"/>
                  </a:cubicBezTo>
                  <a:cubicBezTo>
                    <a:pt x="120" y="152"/>
                    <a:pt x="120" y="152"/>
                    <a:pt x="120" y="152"/>
                  </a:cubicBezTo>
                  <a:cubicBezTo>
                    <a:pt x="116" y="152"/>
                    <a:pt x="112" y="149"/>
                    <a:pt x="112" y="144"/>
                  </a:cubicBezTo>
                  <a:cubicBezTo>
                    <a:pt x="112" y="140"/>
                    <a:pt x="112" y="140"/>
                    <a:pt x="112" y="140"/>
                  </a:cubicBezTo>
                  <a:cubicBezTo>
                    <a:pt x="112" y="134"/>
                    <a:pt x="113" y="129"/>
                    <a:pt x="115" y="124"/>
                  </a:cubicBezTo>
                  <a:cubicBezTo>
                    <a:pt x="117" y="120"/>
                    <a:pt x="119" y="117"/>
                    <a:pt x="123" y="113"/>
                  </a:cubicBezTo>
                  <a:cubicBezTo>
                    <a:pt x="125" y="111"/>
                    <a:pt x="129" y="108"/>
                    <a:pt x="134" y="104"/>
                  </a:cubicBezTo>
                  <a:cubicBezTo>
                    <a:pt x="141" y="99"/>
                    <a:pt x="142" y="97"/>
                    <a:pt x="143" y="96"/>
                  </a:cubicBezTo>
                  <a:cubicBezTo>
                    <a:pt x="144" y="95"/>
                    <a:pt x="144" y="94"/>
                    <a:pt x="144" y="93"/>
                  </a:cubicBezTo>
                  <a:cubicBezTo>
                    <a:pt x="144" y="92"/>
                    <a:pt x="143" y="89"/>
                    <a:pt x="140" y="86"/>
                  </a:cubicBezTo>
                  <a:cubicBezTo>
                    <a:pt x="137" y="84"/>
                    <a:pt x="132" y="83"/>
                    <a:pt x="128" y="83"/>
                  </a:cubicBezTo>
                  <a:cubicBezTo>
                    <a:pt x="124" y="83"/>
                    <a:pt x="120" y="84"/>
                    <a:pt x="117" y="86"/>
                  </a:cubicBezTo>
                  <a:cubicBezTo>
                    <a:pt x="114" y="88"/>
                    <a:pt x="112" y="92"/>
                    <a:pt x="111" y="97"/>
                  </a:cubicBezTo>
                  <a:cubicBezTo>
                    <a:pt x="111" y="101"/>
                    <a:pt x="107" y="104"/>
                    <a:pt x="103" y="104"/>
                  </a:cubicBezTo>
                  <a:cubicBezTo>
                    <a:pt x="103" y="104"/>
                    <a:pt x="103" y="104"/>
                    <a:pt x="103" y="104"/>
                  </a:cubicBezTo>
                  <a:cubicBezTo>
                    <a:pt x="87" y="102"/>
                    <a:pt x="87" y="102"/>
                    <a:pt x="87" y="102"/>
                  </a:cubicBezTo>
                  <a:cubicBezTo>
                    <a:pt x="85" y="102"/>
                    <a:pt x="83" y="101"/>
                    <a:pt x="81" y="99"/>
                  </a:cubicBezTo>
                  <a:cubicBezTo>
                    <a:pt x="80" y="97"/>
                    <a:pt x="79" y="95"/>
                    <a:pt x="80" y="93"/>
                  </a:cubicBezTo>
                  <a:cubicBezTo>
                    <a:pt x="82" y="81"/>
                    <a:pt x="87" y="72"/>
                    <a:pt x="95" y="66"/>
                  </a:cubicBezTo>
                  <a:cubicBezTo>
                    <a:pt x="104" y="59"/>
                    <a:pt x="115" y="56"/>
                    <a:pt x="128" y="56"/>
                  </a:cubicBezTo>
                  <a:cubicBezTo>
                    <a:pt x="142" y="56"/>
                    <a:pt x="153" y="60"/>
                    <a:pt x="162" y="66"/>
                  </a:cubicBezTo>
                  <a:cubicBezTo>
                    <a:pt x="171" y="73"/>
                    <a:pt x="176" y="82"/>
                    <a:pt x="176" y="92"/>
                  </a:cubicBezTo>
                  <a:cubicBezTo>
                    <a:pt x="176" y="99"/>
                    <a:pt x="174" y="104"/>
                    <a:pt x="170" y="109"/>
                  </a:cubicBezTo>
                  <a:close/>
                </a:path>
              </a:pathLst>
            </a:custGeom>
            <a:solidFill>
              <a:srgbClr val="FFFFFF"/>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grpSp>
      <p:sp>
        <p:nvSpPr>
          <p:cNvPr id="5130" name="直接连接符 26"/>
          <p:cNvSpPr>
            <a:spLocks noChangeShapeType="1"/>
          </p:cNvSpPr>
          <p:nvPr/>
        </p:nvSpPr>
        <p:spPr bwMode="auto">
          <a:xfrm flipH="1" flipV="1">
            <a:off x="11350625" y="107950"/>
            <a:ext cx="0" cy="633413"/>
          </a:xfrm>
          <a:prstGeom prst="line">
            <a:avLst/>
          </a:prstGeom>
          <a:noFill/>
          <a:ln w="28575">
            <a:solidFill>
              <a:srgbClr val="024FA3"/>
            </a:solidFill>
            <a:bevel/>
          </a:ln>
          <a:extLst>
            <a:ext uri="{909E8E84-426E-40DD-AFC4-6F175D3DCCD1}">
              <a14:hiddenFill xmlns:a14="http://schemas.microsoft.com/office/drawing/2010/main">
                <a:noFill/>
              </a14:hiddenFill>
            </a:ext>
          </a:extLst>
        </p:spPr>
        <p:txBody>
          <a:bodyPr/>
          <a:lstStyle/>
          <a:p>
            <a:endParaRPr lang="zh-CN" alt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平行四边形 14"/>
          <p:cNvSpPr>
            <a:spLocks noChangeArrowheads="1"/>
          </p:cNvSpPr>
          <p:nvPr/>
        </p:nvSpPr>
        <p:spPr bwMode="auto">
          <a:xfrm>
            <a:off x="728663" y="1997075"/>
            <a:ext cx="10734675" cy="4098925"/>
          </a:xfrm>
          <a:prstGeom prst="parallelogram">
            <a:avLst>
              <a:gd name="adj" fmla="val 0"/>
            </a:avLst>
          </a:prstGeom>
          <a:noFill/>
          <a:ln w="12700">
            <a:solidFill>
              <a:srgbClr val="3B87D5"/>
            </a:solidFill>
            <a:bevel/>
          </a:ln>
          <a:extLst>
            <a:ext uri="{909E8E84-426E-40DD-AFC4-6F175D3DCCD1}">
              <a14:hiddenFill xmlns:a14="http://schemas.microsoft.com/office/drawing/2010/main">
                <a:solidFill>
                  <a:srgbClr val="FFFFFF"/>
                </a:solidFill>
              </a14:hiddenFill>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zh-CN">
              <a:solidFill>
                <a:srgbClr val="FFFFFF"/>
              </a:solidFill>
              <a:latin typeface="宋体" panose="02010600030101010101" pitchFamily="2" charset="-122"/>
              <a:sym typeface="宋体" panose="02010600030101010101" pitchFamily="2" charset="-122"/>
            </a:endParaRPr>
          </a:p>
        </p:txBody>
      </p:sp>
      <p:grpSp>
        <p:nvGrpSpPr>
          <p:cNvPr id="6148" name="Group 4"/>
          <p:cNvGrpSpPr/>
          <p:nvPr/>
        </p:nvGrpSpPr>
        <p:grpSpPr bwMode="auto">
          <a:xfrm>
            <a:off x="6673850" y="1511300"/>
            <a:ext cx="2193925" cy="488950"/>
            <a:chOff x="0" y="0"/>
            <a:chExt cx="2194781" cy="489289"/>
          </a:xfrm>
        </p:grpSpPr>
        <p:sp>
          <p:nvSpPr>
            <p:cNvPr id="6160" name="平行四边形 15"/>
            <p:cNvSpPr>
              <a:spLocks noChangeArrowheads="1"/>
            </p:cNvSpPr>
            <p:nvPr/>
          </p:nvSpPr>
          <p:spPr bwMode="auto">
            <a:xfrm>
              <a:off x="17390" y="0"/>
              <a:ext cx="2160000" cy="489289"/>
            </a:xfrm>
            <a:prstGeom prst="parallelogram">
              <a:avLst>
                <a:gd name="adj" fmla="val 0"/>
              </a:avLst>
            </a:prstGeom>
            <a:noFill/>
            <a:ln w="12700">
              <a:solidFill>
                <a:srgbClr val="3B87D5"/>
              </a:solidFill>
              <a:bevel/>
            </a:ln>
            <a:extLst>
              <a:ext uri="{909E8E84-426E-40DD-AFC4-6F175D3DCCD1}">
                <a14:hiddenFill xmlns:a14="http://schemas.microsoft.com/office/drawing/2010/main">
                  <a:solidFill>
                    <a:srgbClr val="FFFFFF"/>
                  </a:solidFill>
                </a14:hiddenFill>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zh-CN">
                <a:solidFill>
                  <a:srgbClr val="FFFFFF"/>
                </a:solidFill>
                <a:latin typeface="宋体" panose="02010600030101010101" pitchFamily="2" charset="-122"/>
                <a:sym typeface="宋体" panose="02010600030101010101" pitchFamily="2" charset="-122"/>
              </a:endParaRPr>
            </a:p>
          </p:txBody>
        </p:sp>
        <p:sp>
          <p:nvSpPr>
            <p:cNvPr id="6161" name="文本框 7"/>
            <p:cNvSpPr>
              <a:spLocks noChangeArrowheads="1"/>
            </p:cNvSpPr>
            <p:nvPr/>
          </p:nvSpPr>
          <p:spPr bwMode="auto">
            <a:xfrm>
              <a:off x="0" y="13812"/>
              <a:ext cx="219478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r>
                <a:rPr lang="zh-CN" altLang="en-US" sz="2400" b="1">
                  <a:solidFill>
                    <a:srgbClr val="000000"/>
                  </a:solidFill>
                  <a:latin typeface="微软雅黑" panose="020B0503020204020204" pitchFamily="34" charset="-122"/>
                  <a:ea typeface="微软雅黑" panose="020B0503020204020204" pitchFamily="34" charset="-122"/>
                  <a:sym typeface="微软雅黑" panose="020B0503020204020204" pitchFamily="34" charset="-122"/>
                </a:rPr>
                <a:t>选题背景</a:t>
              </a:r>
            </a:p>
          </p:txBody>
        </p:sp>
      </p:grpSp>
      <p:grpSp>
        <p:nvGrpSpPr>
          <p:cNvPr id="6149" name="Group 7"/>
          <p:cNvGrpSpPr/>
          <p:nvPr/>
        </p:nvGrpSpPr>
        <p:grpSpPr bwMode="auto">
          <a:xfrm>
            <a:off x="9070975" y="1504950"/>
            <a:ext cx="2160588" cy="488950"/>
            <a:chOff x="0" y="0"/>
            <a:chExt cx="2160000" cy="489289"/>
          </a:xfrm>
        </p:grpSpPr>
        <p:sp>
          <p:nvSpPr>
            <p:cNvPr id="6158" name="平行四边形 16"/>
            <p:cNvSpPr>
              <a:spLocks noChangeArrowheads="1"/>
            </p:cNvSpPr>
            <p:nvPr/>
          </p:nvSpPr>
          <p:spPr bwMode="auto">
            <a:xfrm>
              <a:off x="0" y="0"/>
              <a:ext cx="2160000" cy="489289"/>
            </a:xfrm>
            <a:prstGeom prst="parallelogram">
              <a:avLst>
                <a:gd name="adj" fmla="val 0"/>
              </a:avLst>
            </a:prstGeom>
            <a:solidFill>
              <a:srgbClr val="3B87D5"/>
            </a:solidFill>
            <a:ln w="12700">
              <a:solidFill>
                <a:srgbClr val="909D4D"/>
              </a:solidFill>
              <a:bevel/>
            </a:ln>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zh-CN">
                <a:solidFill>
                  <a:schemeClr val="bg1"/>
                </a:solidFill>
                <a:latin typeface="宋体" panose="02010600030101010101" pitchFamily="2" charset="-122"/>
                <a:sym typeface="宋体" panose="02010600030101010101" pitchFamily="2" charset="-122"/>
              </a:endParaRPr>
            </a:p>
          </p:txBody>
        </p:sp>
        <p:sp>
          <p:nvSpPr>
            <p:cNvPr id="6159" name="文本框 17"/>
            <p:cNvSpPr>
              <a:spLocks noChangeArrowheads="1"/>
            </p:cNvSpPr>
            <p:nvPr/>
          </p:nvSpPr>
          <p:spPr bwMode="auto">
            <a:xfrm>
              <a:off x="52677" y="13812"/>
              <a:ext cx="2054646" cy="461665"/>
            </a:xfrm>
            <a:prstGeom prst="rect">
              <a:avLst/>
            </a:prstGeom>
            <a:solidFill>
              <a:srgbClr val="3B87D5"/>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r>
                <a:rPr lang="zh-CN" altLang="en-US" sz="2400" b="1">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选题意义</a:t>
              </a:r>
            </a:p>
          </p:txBody>
        </p:sp>
      </p:grpSp>
      <p:sp>
        <p:nvSpPr>
          <p:cNvPr id="6150" name="矩形 13"/>
          <p:cNvSpPr>
            <a:spLocks noChangeArrowheads="1"/>
          </p:cNvSpPr>
          <p:nvPr/>
        </p:nvSpPr>
        <p:spPr bwMode="auto">
          <a:xfrm>
            <a:off x="868363" y="2209800"/>
            <a:ext cx="10274300" cy="346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lnSpc>
                <a:spcPct val="150000"/>
              </a:lnSpc>
            </a:pPr>
            <a:r>
              <a:rPr lang="zh-CN" altLang="en-US" sz="2800" b="1">
                <a:solidFill>
                  <a:srgbClr val="000000"/>
                </a:solidFill>
                <a:latin typeface="微软雅黑" panose="020B0503020204020204" pitchFamily="34" charset="-122"/>
                <a:ea typeface="微软雅黑" panose="020B0503020204020204" pitchFamily="34" charset="-122"/>
                <a:sym typeface="微软雅黑" panose="020B0503020204020204" pitchFamily="34" charset="-122"/>
              </a:rPr>
              <a:t>（一）现实意义</a:t>
            </a:r>
            <a:endParaRPr lang="en-US" altLang="zh-CN" sz="2800" b="1">
              <a:solidFill>
                <a:srgbClr val="000000"/>
              </a:solidFill>
              <a:latin typeface="微软雅黑" panose="020B0503020204020204" pitchFamily="34" charset="-122"/>
              <a:ea typeface="微软雅黑" panose="020B0503020204020204" pitchFamily="34" charset="-122"/>
              <a:sym typeface="微软雅黑" panose="020B0503020204020204" pitchFamily="34" charset="-122"/>
            </a:endParaRPr>
          </a:p>
          <a:p>
            <a:pPr eaLnBrk="1" hangingPunct="1">
              <a:lnSpc>
                <a:spcPct val="150000"/>
              </a:lnSpc>
            </a:pPr>
            <a:r>
              <a:rPr lang="zh-CN" altLang="en-US">
                <a:solidFill>
                  <a:srgbClr val="000000"/>
                </a:solidFill>
                <a:latin typeface="微软雅黑" panose="020B0503020204020204" pitchFamily="34" charset="-122"/>
                <a:ea typeface="微软雅黑" panose="020B0503020204020204" pitchFamily="34" charset="-122"/>
                <a:sym typeface="微软雅黑" panose="020B0503020204020204" pitchFamily="34" charset="-122"/>
              </a:rPr>
              <a:t> 网络营销是借助于互联网技术来实现一定营销目标的新型营销方式，由于它具有传播范围广、速度快、不受时空限制、成本低等特点。</a:t>
            </a:r>
            <a:endParaRPr lang="en-US" altLang="zh-CN">
              <a:solidFill>
                <a:srgbClr val="000000"/>
              </a:solidFill>
              <a:latin typeface="微软雅黑" panose="020B0503020204020204" pitchFamily="34" charset="-122"/>
              <a:ea typeface="微软雅黑" panose="020B0503020204020204" pitchFamily="34" charset="-122"/>
              <a:sym typeface="微软雅黑" panose="020B0503020204020204" pitchFamily="34" charset="-122"/>
            </a:endParaRPr>
          </a:p>
          <a:p>
            <a:pPr eaLnBrk="1" hangingPunct="1">
              <a:lnSpc>
                <a:spcPct val="150000"/>
              </a:lnSpc>
            </a:pPr>
            <a:r>
              <a:rPr lang="zh-CN" altLang="en-US" sz="2800" b="1">
                <a:solidFill>
                  <a:srgbClr val="000000"/>
                </a:solidFill>
                <a:latin typeface="微软雅黑" panose="020B0503020204020204" pitchFamily="34" charset="-122"/>
                <a:ea typeface="微软雅黑" panose="020B0503020204020204" pitchFamily="34" charset="-122"/>
                <a:sym typeface="微软雅黑" panose="020B0503020204020204" pitchFamily="34" charset="-122"/>
              </a:rPr>
              <a:t>（二）社会意义</a:t>
            </a:r>
            <a:endParaRPr lang="en-US" altLang="zh-CN" sz="2800" b="1">
              <a:solidFill>
                <a:srgbClr val="000000"/>
              </a:solidFill>
              <a:latin typeface="微软雅黑" panose="020B0503020204020204" pitchFamily="34" charset="-122"/>
              <a:ea typeface="微软雅黑" panose="020B0503020204020204" pitchFamily="34" charset="-122"/>
              <a:sym typeface="微软雅黑" panose="020B0503020204020204" pitchFamily="34" charset="-122"/>
            </a:endParaRPr>
          </a:p>
          <a:p>
            <a:pPr eaLnBrk="1" hangingPunct="1">
              <a:lnSpc>
                <a:spcPct val="150000"/>
              </a:lnSpc>
            </a:pPr>
            <a:r>
              <a:rPr lang="zh-CN" altLang="en-US">
                <a:solidFill>
                  <a:srgbClr val="000000"/>
                </a:solidFill>
                <a:latin typeface="微软雅黑" panose="020B0503020204020204" pitchFamily="34" charset="-122"/>
                <a:ea typeface="微软雅黑" panose="020B0503020204020204" pitchFamily="34" charset="-122"/>
                <a:sym typeface="微软雅黑" panose="020B0503020204020204" pitchFamily="34" charset="-122"/>
              </a:rPr>
              <a:t>在网络环境下，即使是中小企业都可以通过电子布告栏、在线讨论广场、电子邮件等方式</a:t>
            </a:r>
            <a:r>
              <a:rPr lang="en-US" altLang="zh-CN">
                <a:solidFill>
                  <a:srgbClr val="000000"/>
                </a:solidFill>
                <a:latin typeface="微软雅黑" panose="020B0503020204020204" pitchFamily="34" charset="-122"/>
                <a:ea typeface="微软雅黑" panose="020B0503020204020204" pitchFamily="34" charset="-122"/>
                <a:sym typeface="微软雅黑" panose="020B0503020204020204" pitchFamily="34" charset="-122"/>
              </a:rPr>
              <a:t>,</a:t>
            </a:r>
            <a:r>
              <a:rPr lang="zh-CN" altLang="en-US">
                <a:solidFill>
                  <a:srgbClr val="000000"/>
                </a:solidFill>
                <a:latin typeface="微软雅黑" panose="020B0503020204020204" pitchFamily="34" charset="-122"/>
                <a:ea typeface="微软雅黑" panose="020B0503020204020204" pitchFamily="34" charset="-122"/>
                <a:sym typeface="微软雅黑" panose="020B0503020204020204" pitchFamily="34" charset="-122"/>
              </a:rPr>
              <a:t>以极低的成本在营销全过程对消费者进行即时的信息搜索同时消费者也方便对产品的设计、包装、定价、服务等一系列问题发表意见。通过这种双向互动的沟通方式提高了消费者的参与性。</a:t>
            </a:r>
          </a:p>
        </p:txBody>
      </p:sp>
      <p:grpSp>
        <p:nvGrpSpPr>
          <p:cNvPr id="6151" name="Group 11"/>
          <p:cNvGrpSpPr/>
          <p:nvPr/>
        </p:nvGrpSpPr>
        <p:grpSpPr bwMode="auto">
          <a:xfrm>
            <a:off x="8207375" y="0"/>
            <a:ext cx="3021013" cy="781050"/>
            <a:chOff x="0" y="0"/>
            <a:chExt cx="3021020" cy="780451"/>
          </a:xfrm>
        </p:grpSpPr>
        <p:sp>
          <p:nvSpPr>
            <p:cNvPr id="6156" name="文本框 21"/>
            <p:cNvSpPr>
              <a:spLocks noChangeArrowheads="1"/>
            </p:cNvSpPr>
            <p:nvPr/>
          </p:nvSpPr>
          <p:spPr bwMode="auto">
            <a:xfrm>
              <a:off x="122119" y="0"/>
              <a:ext cx="2898901"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r" eaLnBrk="1" hangingPunct="1"/>
              <a:r>
                <a:rPr lang="zh-CN" altLang="en-US" sz="2800" b="1">
                  <a:solidFill>
                    <a:srgbClr val="024FA3"/>
                  </a:solidFill>
                  <a:latin typeface="微软雅黑" panose="020B0503020204020204" pitchFamily="34" charset="-122"/>
                  <a:ea typeface="微软雅黑" panose="020B0503020204020204" pitchFamily="34" charset="-122"/>
                  <a:sym typeface="微软雅黑" panose="020B0503020204020204" pitchFamily="34" charset="-122"/>
                </a:rPr>
                <a:t>选题背景及意义</a:t>
              </a:r>
            </a:p>
          </p:txBody>
        </p:sp>
        <p:sp>
          <p:nvSpPr>
            <p:cNvPr id="6157" name="矩形 22"/>
            <p:cNvSpPr>
              <a:spLocks noChangeArrowheads="1"/>
            </p:cNvSpPr>
            <p:nvPr/>
          </p:nvSpPr>
          <p:spPr bwMode="auto">
            <a:xfrm>
              <a:off x="0" y="472674"/>
              <a:ext cx="302102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en-US" altLang="zh-CN" sz="1400">
                  <a:solidFill>
                    <a:srgbClr val="024FA3"/>
                  </a:solidFill>
                  <a:latin typeface="微软雅黑" panose="020B0503020204020204" pitchFamily="34" charset="-122"/>
                  <a:ea typeface="微软雅黑" panose="020B0503020204020204" pitchFamily="34" charset="-122"/>
                  <a:sym typeface="微软雅黑" panose="020B0503020204020204" pitchFamily="34" charset="-122"/>
                </a:rPr>
                <a:t>The background and significance</a:t>
              </a:r>
            </a:p>
          </p:txBody>
        </p:sp>
      </p:grpSp>
      <p:grpSp>
        <p:nvGrpSpPr>
          <p:cNvPr id="6152" name="Group 14"/>
          <p:cNvGrpSpPr/>
          <p:nvPr/>
        </p:nvGrpSpPr>
        <p:grpSpPr bwMode="auto">
          <a:xfrm>
            <a:off x="11610975" y="184150"/>
            <a:ext cx="581025" cy="596900"/>
            <a:chOff x="0" y="0"/>
            <a:chExt cx="1027113" cy="1057275"/>
          </a:xfrm>
        </p:grpSpPr>
        <p:sp>
          <p:nvSpPr>
            <p:cNvPr id="6154" name="Freeform 40"/>
            <p:cNvSpPr>
              <a:spLocks noChangeArrowheads="1"/>
            </p:cNvSpPr>
            <p:nvPr/>
          </p:nvSpPr>
          <p:spPr bwMode="auto">
            <a:xfrm flipH="1">
              <a:off x="76200" y="90487"/>
              <a:ext cx="950913" cy="966788"/>
            </a:xfrm>
            <a:custGeom>
              <a:avLst/>
              <a:gdLst>
                <a:gd name="T0" fmla="*/ 1215145035 w 367"/>
                <a:gd name="T1" fmla="*/ 0 h 373"/>
                <a:gd name="T2" fmla="*/ 0 w 367"/>
                <a:gd name="T3" fmla="*/ 1209252210 h 373"/>
                <a:gd name="T4" fmla="*/ 0 w 367"/>
                <a:gd name="T5" fmla="*/ 2147483647 h 373"/>
                <a:gd name="T6" fmla="*/ 268540940 w 367"/>
                <a:gd name="T7" fmla="*/ 2147483647 h 373"/>
                <a:gd name="T8" fmla="*/ 1127868322 w 367"/>
                <a:gd name="T9" fmla="*/ 2147483647 h 373"/>
                <a:gd name="T10" fmla="*/ 2147483647 w 367"/>
                <a:gd name="T11" fmla="*/ 1168945185 h 373"/>
                <a:gd name="T12" fmla="*/ 2147483647 w 367"/>
                <a:gd name="T13" fmla="*/ 107489719 h 373"/>
                <a:gd name="T14" fmla="*/ 1215145035 w 367"/>
                <a:gd name="T15" fmla="*/ 0 h 373"/>
                <a:gd name="T16" fmla="*/ 0 60000 65536"/>
                <a:gd name="T17" fmla="*/ 0 60000 65536"/>
                <a:gd name="T18" fmla="*/ 0 60000 65536"/>
                <a:gd name="T19" fmla="*/ 0 60000 65536"/>
                <a:gd name="T20" fmla="*/ 0 60000 65536"/>
                <a:gd name="T21" fmla="*/ 0 60000 65536"/>
                <a:gd name="T22" fmla="*/ 0 60000 65536"/>
                <a:gd name="T23" fmla="*/ 0 60000 65536"/>
                <a:gd name="T24" fmla="*/ 0 w 367"/>
                <a:gd name="T25" fmla="*/ 0 h 373"/>
                <a:gd name="T26" fmla="*/ 367 w 367"/>
                <a:gd name="T27" fmla="*/ 373 h 37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367" h="373">
                  <a:moveTo>
                    <a:pt x="181" y="0"/>
                  </a:moveTo>
                  <a:cubicBezTo>
                    <a:pt x="0" y="180"/>
                    <a:pt x="0" y="180"/>
                    <a:pt x="0" y="180"/>
                  </a:cubicBezTo>
                  <a:cubicBezTo>
                    <a:pt x="0" y="333"/>
                    <a:pt x="0" y="333"/>
                    <a:pt x="0" y="333"/>
                  </a:cubicBezTo>
                  <a:cubicBezTo>
                    <a:pt x="0" y="355"/>
                    <a:pt x="18" y="373"/>
                    <a:pt x="40" y="373"/>
                  </a:cubicBezTo>
                  <a:cubicBezTo>
                    <a:pt x="168" y="373"/>
                    <a:pt x="168" y="373"/>
                    <a:pt x="168" y="373"/>
                  </a:cubicBezTo>
                  <a:cubicBezTo>
                    <a:pt x="367" y="174"/>
                    <a:pt x="367" y="174"/>
                    <a:pt x="367" y="174"/>
                  </a:cubicBezTo>
                  <a:cubicBezTo>
                    <a:pt x="350" y="16"/>
                    <a:pt x="350" y="16"/>
                    <a:pt x="350" y="16"/>
                  </a:cubicBezTo>
                  <a:cubicBezTo>
                    <a:pt x="181" y="0"/>
                    <a:pt x="181" y="0"/>
                    <a:pt x="181" y="0"/>
                  </a:cubicBezTo>
                </a:path>
              </a:pathLst>
            </a:custGeom>
            <a:solidFill>
              <a:srgbClr val="3B87D5"/>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sp>
          <p:nvSpPr>
            <p:cNvPr id="6155" name="Freeform 41"/>
            <p:cNvSpPr>
              <a:spLocks noEditPoints="1" noChangeArrowheads="1"/>
            </p:cNvSpPr>
            <p:nvPr/>
          </p:nvSpPr>
          <p:spPr bwMode="auto">
            <a:xfrm>
              <a:off x="0" y="0"/>
              <a:ext cx="663575" cy="663575"/>
            </a:xfrm>
            <a:custGeom>
              <a:avLst/>
              <a:gdLst>
                <a:gd name="T0" fmla="*/ 860024305 w 256"/>
                <a:gd name="T1" fmla="*/ 0 h 256"/>
                <a:gd name="T2" fmla="*/ 0 w 256"/>
                <a:gd name="T3" fmla="*/ 860024305 h 256"/>
                <a:gd name="T4" fmla="*/ 860024305 w 256"/>
                <a:gd name="T5" fmla="*/ 1720046018 h 256"/>
                <a:gd name="T6" fmla="*/ 1720046018 w 256"/>
                <a:gd name="T7" fmla="*/ 860024305 h 256"/>
                <a:gd name="T8" fmla="*/ 860024305 w 256"/>
                <a:gd name="T9" fmla="*/ 0 h 256"/>
                <a:gd name="T10" fmla="*/ 907055183 w 256"/>
                <a:gd name="T11" fmla="*/ 1343786033 h 256"/>
                <a:gd name="T12" fmla="*/ 799553441 w 256"/>
                <a:gd name="T13" fmla="*/ 1343786033 h 256"/>
                <a:gd name="T14" fmla="*/ 752519971 w 256"/>
                <a:gd name="T15" fmla="*/ 1290033866 h 256"/>
                <a:gd name="T16" fmla="*/ 745801274 w 256"/>
                <a:gd name="T17" fmla="*/ 1182532123 h 256"/>
                <a:gd name="T18" fmla="*/ 799553441 w 256"/>
                <a:gd name="T19" fmla="*/ 1128779956 h 256"/>
                <a:gd name="T20" fmla="*/ 907055183 w 256"/>
                <a:gd name="T21" fmla="*/ 1128779956 h 256"/>
                <a:gd name="T22" fmla="*/ 960807350 w 256"/>
                <a:gd name="T23" fmla="*/ 1182532123 h 256"/>
                <a:gd name="T24" fmla="*/ 967526047 w 256"/>
                <a:gd name="T25" fmla="*/ 1290033866 h 256"/>
                <a:gd name="T26" fmla="*/ 907055183 w 256"/>
                <a:gd name="T27" fmla="*/ 1343786033 h 256"/>
                <a:gd name="T28" fmla="*/ 1142217350 w 256"/>
                <a:gd name="T29" fmla="*/ 732363880 h 256"/>
                <a:gd name="T30" fmla="*/ 1034715608 w 256"/>
                <a:gd name="T31" fmla="*/ 839865622 h 256"/>
                <a:gd name="T32" fmla="*/ 974244744 w 256"/>
                <a:gd name="T33" fmla="*/ 886899093 h 256"/>
                <a:gd name="T34" fmla="*/ 967526047 w 256"/>
                <a:gd name="T35" fmla="*/ 907055183 h 256"/>
                <a:gd name="T36" fmla="*/ 960807350 w 256"/>
                <a:gd name="T37" fmla="*/ 967526047 h 256"/>
                <a:gd name="T38" fmla="*/ 907055183 w 256"/>
                <a:gd name="T39" fmla="*/ 1021278214 h 256"/>
                <a:gd name="T40" fmla="*/ 806272138 w 256"/>
                <a:gd name="T41" fmla="*/ 1021278214 h 256"/>
                <a:gd name="T42" fmla="*/ 752519971 w 256"/>
                <a:gd name="T43" fmla="*/ 967526047 h 256"/>
                <a:gd name="T44" fmla="*/ 752519971 w 256"/>
                <a:gd name="T45" fmla="*/ 940651260 h 256"/>
                <a:gd name="T46" fmla="*/ 772676062 w 256"/>
                <a:gd name="T47" fmla="*/ 833146925 h 256"/>
                <a:gd name="T48" fmla="*/ 826428229 w 256"/>
                <a:gd name="T49" fmla="*/ 759238668 h 256"/>
                <a:gd name="T50" fmla="*/ 900336486 w 256"/>
                <a:gd name="T51" fmla="*/ 698767804 h 256"/>
                <a:gd name="T52" fmla="*/ 960807350 w 256"/>
                <a:gd name="T53" fmla="*/ 645018229 h 256"/>
                <a:gd name="T54" fmla="*/ 967526047 w 256"/>
                <a:gd name="T55" fmla="*/ 624859546 h 256"/>
                <a:gd name="T56" fmla="*/ 940651260 w 256"/>
                <a:gd name="T57" fmla="*/ 577828668 h 256"/>
                <a:gd name="T58" fmla="*/ 860024305 w 256"/>
                <a:gd name="T59" fmla="*/ 557669985 h 256"/>
                <a:gd name="T60" fmla="*/ 786116047 w 256"/>
                <a:gd name="T61" fmla="*/ 577828668 h 256"/>
                <a:gd name="T62" fmla="*/ 745801274 w 256"/>
                <a:gd name="T63" fmla="*/ 651736926 h 256"/>
                <a:gd name="T64" fmla="*/ 692049107 w 256"/>
                <a:gd name="T65" fmla="*/ 698767804 h 256"/>
                <a:gd name="T66" fmla="*/ 692049107 w 256"/>
                <a:gd name="T67" fmla="*/ 698767804 h 256"/>
                <a:gd name="T68" fmla="*/ 584547365 w 256"/>
                <a:gd name="T69" fmla="*/ 685330410 h 256"/>
                <a:gd name="T70" fmla="*/ 544232592 w 256"/>
                <a:gd name="T71" fmla="*/ 665174319 h 256"/>
                <a:gd name="T72" fmla="*/ 537513895 w 256"/>
                <a:gd name="T73" fmla="*/ 624859546 h 256"/>
                <a:gd name="T74" fmla="*/ 638299532 w 256"/>
                <a:gd name="T75" fmla="*/ 443449546 h 256"/>
                <a:gd name="T76" fmla="*/ 860024305 w 256"/>
                <a:gd name="T77" fmla="*/ 376259985 h 256"/>
                <a:gd name="T78" fmla="*/ 1088467775 w 256"/>
                <a:gd name="T79" fmla="*/ 443449546 h 256"/>
                <a:gd name="T80" fmla="*/ 1182532123 w 256"/>
                <a:gd name="T81" fmla="*/ 618140849 h 256"/>
                <a:gd name="T82" fmla="*/ 1142217350 w 256"/>
                <a:gd name="T83" fmla="*/ 732363880 h 25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256"/>
                <a:gd name="T127" fmla="*/ 0 h 256"/>
                <a:gd name="T128" fmla="*/ 256 w 256"/>
                <a:gd name="T129" fmla="*/ 256 h 25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256" h="256">
                  <a:moveTo>
                    <a:pt x="128" y="0"/>
                  </a:moveTo>
                  <a:cubicBezTo>
                    <a:pt x="57" y="0"/>
                    <a:pt x="0" y="57"/>
                    <a:pt x="0" y="128"/>
                  </a:cubicBezTo>
                  <a:cubicBezTo>
                    <a:pt x="0" y="199"/>
                    <a:pt x="57" y="256"/>
                    <a:pt x="128" y="256"/>
                  </a:cubicBezTo>
                  <a:cubicBezTo>
                    <a:pt x="199" y="256"/>
                    <a:pt x="256" y="199"/>
                    <a:pt x="256" y="128"/>
                  </a:cubicBezTo>
                  <a:cubicBezTo>
                    <a:pt x="256" y="57"/>
                    <a:pt x="199" y="0"/>
                    <a:pt x="128" y="0"/>
                  </a:cubicBezTo>
                  <a:close/>
                  <a:moveTo>
                    <a:pt x="135" y="200"/>
                  </a:moveTo>
                  <a:cubicBezTo>
                    <a:pt x="119" y="200"/>
                    <a:pt x="119" y="200"/>
                    <a:pt x="119" y="200"/>
                  </a:cubicBezTo>
                  <a:cubicBezTo>
                    <a:pt x="115" y="200"/>
                    <a:pt x="112" y="196"/>
                    <a:pt x="112" y="192"/>
                  </a:cubicBezTo>
                  <a:cubicBezTo>
                    <a:pt x="111" y="176"/>
                    <a:pt x="111" y="176"/>
                    <a:pt x="111" y="176"/>
                  </a:cubicBezTo>
                  <a:cubicBezTo>
                    <a:pt x="111" y="171"/>
                    <a:pt x="115" y="168"/>
                    <a:pt x="119" y="168"/>
                  </a:cubicBezTo>
                  <a:cubicBezTo>
                    <a:pt x="135" y="168"/>
                    <a:pt x="135" y="168"/>
                    <a:pt x="135" y="168"/>
                  </a:cubicBezTo>
                  <a:cubicBezTo>
                    <a:pt x="140" y="168"/>
                    <a:pt x="143" y="172"/>
                    <a:pt x="143" y="176"/>
                  </a:cubicBezTo>
                  <a:cubicBezTo>
                    <a:pt x="144" y="192"/>
                    <a:pt x="144" y="192"/>
                    <a:pt x="144" y="192"/>
                  </a:cubicBezTo>
                  <a:cubicBezTo>
                    <a:pt x="144" y="196"/>
                    <a:pt x="140" y="200"/>
                    <a:pt x="135" y="200"/>
                  </a:cubicBezTo>
                  <a:close/>
                  <a:moveTo>
                    <a:pt x="170" y="109"/>
                  </a:moveTo>
                  <a:cubicBezTo>
                    <a:pt x="167" y="114"/>
                    <a:pt x="162" y="119"/>
                    <a:pt x="154" y="125"/>
                  </a:cubicBezTo>
                  <a:cubicBezTo>
                    <a:pt x="148" y="130"/>
                    <a:pt x="146" y="132"/>
                    <a:pt x="145" y="132"/>
                  </a:cubicBezTo>
                  <a:cubicBezTo>
                    <a:pt x="145" y="133"/>
                    <a:pt x="144" y="134"/>
                    <a:pt x="144" y="135"/>
                  </a:cubicBezTo>
                  <a:cubicBezTo>
                    <a:pt x="143" y="136"/>
                    <a:pt x="143" y="138"/>
                    <a:pt x="143" y="144"/>
                  </a:cubicBezTo>
                  <a:cubicBezTo>
                    <a:pt x="143" y="149"/>
                    <a:pt x="139" y="152"/>
                    <a:pt x="135" y="152"/>
                  </a:cubicBezTo>
                  <a:cubicBezTo>
                    <a:pt x="120" y="152"/>
                    <a:pt x="120" y="152"/>
                    <a:pt x="120" y="152"/>
                  </a:cubicBezTo>
                  <a:cubicBezTo>
                    <a:pt x="116" y="152"/>
                    <a:pt x="112" y="149"/>
                    <a:pt x="112" y="144"/>
                  </a:cubicBezTo>
                  <a:cubicBezTo>
                    <a:pt x="112" y="140"/>
                    <a:pt x="112" y="140"/>
                    <a:pt x="112" y="140"/>
                  </a:cubicBezTo>
                  <a:cubicBezTo>
                    <a:pt x="112" y="134"/>
                    <a:pt x="113" y="129"/>
                    <a:pt x="115" y="124"/>
                  </a:cubicBezTo>
                  <a:cubicBezTo>
                    <a:pt x="117" y="120"/>
                    <a:pt x="119" y="117"/>
                    <a:pt x="123" y="113"/>
                  </a:cubicBezTo>
                  <a:cubicBezTo>
                    <a:pt x="125" y="111"/>
                    <a:pt x="129" y="108"/>
                    <a:pt x="134" y="104"/>
                  </a:cubicBezTo>
                  <a:cubicBezTo>
                    <a:pt x="141" y="99"/>
                    <a:pt x="142" y="97"/>
                    <a:pt x="143" y="96"/>
                  </a:cubicBezTo>
                  <a:cubicBezTo>
                    <a:pt x="144" y="95"/>
                    <a:pt x="144" y="94"/>
                    <a:pt x="144" y="93"/>
                  </a:cubicBezTo>
                  <a:cubicBezTo>
                    <a:pt x="144" y="92"/>
                    <a:pt x="143" y="89"/>
                    <a:pt x="140" y="86"/>
                  </a:cubicBezTo>
                  <a:cubicBezTo>
                    <a:pt x="137" y="84"/>
                    <a:pt x="132" y="83"/>
                    <a:pt x="128" y="83"/>
                  </a:cubicBezTo>
                  <a:cubicBezTo>
                    <a:pt x="124" y="83"/>
                    <a:pt x="120" y="84"/>
                    <a:pt x="117" y="86"/>
                  </a:cubicBezTo>
                  <a:cubicBezTo>
                    <a:pt x="114" y="88"/>
                    <a:pt x="112" y="92"/>
                    <a:pt x="111" y="97"/>
                  </a:cubicBezTo>
                  <a:cubicBezTo>
                    <a:pt x="111" y="101"/>
                    <a:pt x="107" y="104"/>
                    <a:pt x="103" y="104"/>
                  </a:cubicBezTo>
                  <a:cubicBezTo>
                    <a:pt x="103" y="104"/>
                    <a:pt x="103" y="104"/>
                    <a:pt x="103" y="104"/>
                  </a:cubicBezTo>
                  <a:cubicBezTo>
                    <a:pt x="87" y="102"/>
                    <a:pt x="87" y="102"/>
                    <a:pt x="87" y="102"/>
                  </a:cubicBezTo>
                  <a:cubicBezTo>
                    <a:pt x="85" y="102"/>
                    <a:pt x="83" y="101"/>
                    <a:pt x="81" y="99"/>
                  </a:cubicBezTo>
                  <a:cubicBezTo>
                    <a:pt x="80" y="97"/>
                    <a:pt x="79" y="95"/>
                    <a:pt x="80" y="93"/>
                  </a:cubicBezTo>
                  <a:cubicBezTo>
                    <a:pt x="82" y="81"/>
                    <a:pt x="87" y="72"/>
                    <a:pt x="95" y="66"/>
                  </a:cubicBezTo>
                  <a:cubicBezTo>
                    <a:pt x="104" y="59"/>
                    <a:pt x="115" y="56"/>
                    <a:pt x="128" y="56"/>
                  </a:cubicBezTo>
                  <a:cubicBezTo>
                    <a:pt x="142" y="56"/>
                    <a:pt x="153" y="60"/>
                    <a:pt x="162" y="66"/>
                  </a:cubicBezTo>
                  <a:cubicBezTo>
                    <a:pt x="171" y="73"/>
                    <a:pt x="176" y="82"/>
                    <a:pt x="176" y="92"/>
                  </a:cubicBezTo>
                  <a:cubicBezTo>
                    <a:pt x="176" y="99"/>
                    <a:pt x="174" y="104"/>
                    <a:pt x="170" y="109"/>
                  </a:cubicBezTo>
                  <a:close/>
                </a:path>
              </a:pathLst>
            </a:custGeom>
            <a:solidFill>
              <a:srgbClr val="FFFFFF"/>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grpSp>
      <p:sp>
        <p:nvSpPr>
          <p:cNvPr id="6153" name="直接连接符 26"/>
          <p:cNvSpPr>
            <a:spLocks noChangeShapeType="1"/>
          </p:cNvSpPr>
          <p:nvPr/>
        </p:nvSpPr>
        <p:spPr bwMode="auto">
          <a:xfrm flipH="1" flipV="1">
            <a:off x="11350625" y="107950"/>
            <a:ext cx="0" cy="633413"/>
          </a:xfrm>
          <a:prstGeom prst="line">
            <a:avLst/>
          </a:prstGeom>
          <a:noFill/>
          <a:ln w="28575">
            <a:solidFill>
              <a:srgbClr val="024FA3"/>
            </a:solidFill>
            <a:bevel/>
          </a:ln>
          <a:extLst>
            <a:ext uri="{909E8E84-426E-40DD-AFC4-6F175D3DCCD1}">
              <a14:hiddenFill xmlns:a14="http://schemas.microsoft.com/office/drawing/2010/main">
                <a:noFill/>
              </a14:hiddenFill>
            </a:ext>
          </a:extLst>
        </p:spPr>
        <p:txBody>
          <a:bodyPr/>
          <a:lstStyle/>
          <a:p>
            <a:endParaRPr lang="zh-CN" alt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矩形 1"/>
          <p:cNvSpPr>
            <a:spLocks noChangeArrowheads="1"/>
          </p:cNvSpPr>
          <p:nvPr/>
        </p:nvSpPr>
        <p:spPr bwMode="auto">
          <a:xfrm>
            <a:off x="9324975" y="277813"/>
            <a:ext cx="2492375"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r" eaLnBrk="1" hangingPunct="1"/>
            <a:r>
              <a:rPr lang="en-US" altLang="zh-CN" sz="3600" b="1">
                <a:solidFill>
                  <a:srgbClr val="024FA3"/>
                </a:solidFill>
                <a:latin typeface="微软雅黑" panose="020B0503020204020204" pitchFamily="34" charset="-122"/>
                <a:ea typeface="微软雅黑" panose="020B0503020204020204" pitchFamily="34" charset="-122"/>
                <a:sym typeface="微软雅黑" panose="020B0503020204020204" pitchFamily="34" charset="-122"/>
              </a:rPr>
              <a:t>CONTENT</a:t>
            </a:r>
          </a:p>
        </p:txBody>
      </p:sp>
      <p:sp>
        <p:nvSpPr>
          <p:cNvPr id="7172" name="文本框 32"/>
          <p:cNvSpPr>
            <a:spLocks noChangeArrowheads="1"/>
          </p:cNvSpPr>
          <p:nvPr/>
        </p:nvSpPr>
        <p:spPr bwMode="auto">
          <a:xfrm>
            <a:off x="5445125" y="1568450"/>
            <a:ext cx="3533775"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zh-CN" altLang="en-US" sz="2800" b="1">
                <a:solidFill>
                  <a:srgbClr val="000000"/>
                </a:solidFill>
                <a:latin typeface="微软雅黑" panose="020B0503020204020204" pitchFamily="34" charset="-122"/>
                <a:ea typeface="微软雅黑" panose="020B0503020204020204" pitchFamily="34" charset="-122"/>
                <a:sym typeface="微软雅黑" panose="020B0503020204020204" pitchFamily="34" charset="-122"/>
              </a:rPr>
              <a:t>选题背景及意义</a:t>
            </a:r>
            <a:endParaRPr lang="zh-CN" altLang="en-US"/>
          </a:p>
        </p:txBody>
      </p:sp>
      <p:sp>
        <p:nvSpPr>
          <p:cNvPr id="7173" name="文本框 33"/>
          <p:cNvSpPr>
            <a:spLocks noChangeArrowheads="1"/>
          </p:cNvSpPr>
          <p:nvPr/>
        </p:nvSpPr>
        <p:spPr bwMode="auto">
          <a:xfrm>
            <a:off x="5445125" y="2686050"/>
            <a:ext cx="2960688"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zh-CN" altLang="en-US" sz="2800" b="1">
                <a:solidFill>
                  <a:srgbClr val="024FA3"/>
                </a:solidFill>
                <a:latin typeface="微软雅黑" panose="020B0503020204020204" pitchFamily="34" charset="-122"/>
                <a:ea typeface="微软雅黑" panose="020B0503020204020204" pitchFamily="34" charset="-122"/>
              </a:rPr>
              <a:t>论文综述</a:t>
            </a:r>
            <a:endParaRPr lang="zh-CN" altLang="en-US"/>
          </a:p>
        </p:txBody>
      </p:sp>
      <p:sp>
        <p:nvSpPr>
          <p:cNvPr id="7174" name="文本框 34"/>
          <p:cNvSpPr>
            <a:spLocks noChangeArrowheads="1"/>
          </p:cNvSpPr>
          <p:nvPr/>
        </p:nvSpPr>
        <p:spPr bwMode="auto">
          <a:xfrm>
            <a:off x="5445125" y="3749675"/>
            <a:ext cx="319722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zh-CN" altLang="en-US" sz="2800" b="1">
                <a:solidFill>
                  <a:srgbClr val="000000"/>
                </a:solidFill>
                <a:latin typeface="微软雅黑" panose="020B0503020204020204" pitchFamily="34" charset="-122"/>
                <a:ea typeface="微软雅黑" panose="020B0503020204020204" pitchFamily="34" charset="-122"/>
              </a:rPr>
              <a:t>研究方法</a:t>
            </a:r>
            <a:endParaRPr lang="zh-CN" altLang="en-US"/>
          </a:p>
        </p:txBody>
      </p:sp>
      <p:sp>
        <p:nvSpPr>
          <p:cNvPr id="7175" name="文本框 35"/>
          <p:cNvSpPr>
            <a:spLocks noChangeArrowheads="1"/>
          </p:cNvSpPr>
          <p:nvPr/>
        </p:nvSpPr>
        <p:spPr bwMode="auto">
          <a:xfrm>
            <a:off x="5445125" y="4813300"/>
            <a:ext cx="318135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zh-CN" altLang="en-US" sz="2800" b="1">
                <a:solidFill>
                  <a:srgbClr val="000000"/>
                </a:solidFill>
                <a:latin typeface="微软雅黑" panose="020B0503020204020204" pitchFamily="34" charset="-122"/>
                <a:ea typeface="微软雅黑" panose="020B0503020204020204" pitchFamily="34" charset="-122"/>
              </a:rPr>
              <a:t>论题总结</a:t>
            </a:r>
            <a:endParaRPr lang="zh-CN" altLang="en-US"/>
          </a:p>
        </p:txBody>
      </p:sp>
      <p:grpSp>
        <p:nvGrpSpPr>
          <p:cNvPr id="7176" name="Group 8"/>
          <p:cNvGrpSpPr/>
          <p:nvPr/>
        </p:nvGrpSpPr>
        <p:grpSpPr bwMode="auto">
          <a:xfrm>
            <a:off x="4165600" y="3651250"/>
            <a:ext cx="863600" cy="863600"/>
            <a:chOff x="0" y="0"/>
            <a:chExt cx="1368425" cy="1368425"/>
          </a:xfrm>
        </p:grpSpPr>
        <p:sp>
          <p:nvSpPr>
            <p:cNvPr id="7196" name="Freeform 34"/>
            <p:cNvSpPr>
              <a:spLocks noChangeArrowheads="1"/>
            </p:cNvSpPr>
            <p:nvPr/>
          </p:nvSpPr>
          <p:spPr bwMode="auto">
            <a:xfrm flipH="1">
              <a:off x="0" y="0"/>
              <a:ext cx="1368425" cy="1368425"/>
            </a:xfrm>
            <a:custGeom>
              <a:avLst/>
              <a:gdLst>
                <a:gd name="T0" fmla="*/ 2147483647 w 528"/>
                <a:gd name="T1" fmla="*/ 2147483647 h 528"/>
                <a:gd name="T2" fmla="*/ 2147483647 w 528"/>
                <a:gd name="T3" fmla="*/ 2147483647 h 528"/>
                <a:gd name="T4" fmla="*/ 268680400 w 528"/>
                <a:gd name="T5" fmla="*/ 2147483647 h 528"/>
                <a:gd name="T6" fmla="*/ 0 w 528"/>
                <a:gd name="T7" fmla="*/ 2147483647 h 528"/>
                <a:gd name="T8" fmla="*/ 0 w 528"/>
                <a:gd name="T9" fmla="*/ 268680400 h 528"/>
                <a:gd name="T10" fmla="*/ 268680400 w 528"/>
                <a:gd name="T11" fmla="*/ 0 h 528"/>
                <a:gd name="T12" fmla="*/ 2147483647 w 528"/>
                <a:gd name="T13" fmla="*/ 0 h 528"/>
                <a:gd name="T14" fmla="*/ 2147483647 w 528"/>
                <a:gd name="T15" fmla="*/ 268680400 h 528"/>
                <a:gd name="T16" fmla="*/ 2147483647 w 528"/>
                <a:gd name="T17" fmla="*/ 2147483647 h 5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528"/>
                <a:gd name="T28" fmla="*/ 0 h 528"/>
                <a:gd name="T29" fmla="*/ 528 w 528"/>
                <a:gd name="T30" fmla="*/ 528 h 52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528" h="528">
                  <a:moveTo>
                    <a:pt x="528" y="488"/>
                  </a:moveTo>
                  <a:cubicBezTo>
                    <a:pt x="528" y="510"/>
                    <a:pt x="510" y="528"/>
                    <a:pt x="488" y="528"/>
                  </a:cubicBezTo>
                  <a:cubicBezTo>
                    <a:pt x="40" y="528"/>
                    <a:pt x="40" y="528"/>
                    <a:pt x="40" y="528"/>
                  </a:cubicBezTo>
                  <a:cubicBezTo>
                    <a:pt x="18" y="528"/>
                    <a:pt x="0" y="510"/>
                    <a:pt x="0" y="488"/>
                  </a:cubicBezTo>
                  <a:cubicBezTo>
                    <a:pt x="0" y="40"/>
                    <a:pt x="0" y="40"/>
                    <a:pt x="0" y="40"/>
                  </a:cubicBezTo>
                  <a:cubicBezTo>
                    <a:pt x="0" y="18"/>
                    <a:pt x="18" y="0"/>
                    <a:pt x="40" y="0"/>
                  </a:cubicBezTo>
                  <a:cubicBezTo>
                    <a:pt x="488" y="0"/>
                    <a:pt x="488" y="0"/>
                    <a:pt x="488" y="0"/>
                  </a:cubicBezTo>
                  <a:cubicBezTo>
                    <a:pt x="510" y="0"/>
                    <a:pt x="528" y="18"/>
                    <a:pt x="528" y="40"/>
                  </a:cubicBezTo>
                  <a:cubicBezTo>
                    <a:pt x="528" y="488"/>
                    <a:pt x="528" y="488"/>
                    <a:pt x="528" y="488"/>
                  </a:cubicBezTo>
                </a:path>
              </a:pathLst>
            </a:custGeom>
            <a:solidFill>
              <a:srgbClr val="3B87D5"/>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sp>
          <p:nvSpPr>
            <p:cNvPr id="7197" name="Freeform 35"/>
            <p:cNvSpPr>
              <a:spLocks noChangeArrowheads="1"/>
            </p:cNvSpPr>
            <p:nvPr/>
          </p:nvSpPr>
          <p:spPr bwMode="auto">
            <a:xfrm flipH="1">
              <a:off x="509587" y="323850"/>
              <a:ext cx="858838" cy="1044575"/>
            </a:xfrm>
            <a:custGeom>
              <a:avLst/>
              <a:gdLst>
                <a:gd name="T0" fmla="*/ 1837931483 w 331"/>
                <a:gd name="T1" fmla="*/ 0 h 403"/>
                <a:gd name="T2" fmla="*/ 1265680718 w 331"/>
                <a:gd name="T3" fmla="*/ 100776864 h 403"/>
                <a:gd name="T4" fmla="*/ 0 w 331"/>
                <a:gd name="T5" fmla="*/ 1363844294 h 403"/>
                <a:gd name="T6" fmla="*/ 0 w 331"/>
                <a:gd name="T7" fmla="*/ 2147483647 h 403"/>
                <a:gd name="T8" fmla="*/ 269293715 w 331"/>
                <a:gd name="T9" fmla="*/ 2147483647 h 403"/>
                <a:gd name="T10" fmla="*/ 915599148 w 331"/>
                <a:gd name="T11" fmla="*/ 2147483647 h 403"/>
                <a:gd name="T12" fmla="*/ 1905255560 w 331"/>
                <a:gd name="T13" fmla="*/ 1726641003 h 403"/>
                <a:gd name="T14" fmla="*/ 1763874219 w 331"/>
                <a:gd name="T15" fmla="*/ 1572116479 h 403"/>
                <a:gd name="T16" fmla="*/ 2006240379 w 331"/>
                <a:gd name="T17" fmla="*/ 1323536141 h 403"/>
                <a:gd name="T18" fmla="*/ 2147483647 w 331"/>
                <a:gd name="T19" fmla="*/ 262019845 h 403"/>
                <a:gd name="T20" fmla="*/ 1837931483 w 331"/>
                <a:gd name="T21" fmla="*/ 0 h 403"/>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331"/>
                <a:gd name="T34" fmla="*/ 0 h 403"/>
                <a:gd name="T35" fmla="*/ 331 w 331"/>
                <a:gd name="T36" fmla="*/ 403 h 403"/>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331" h="403">
                  <a:moveTo>
                    <a:pt x="273" y="0"/>
                  </a:moveTo>
                  <a:cubicBezTo>
                    <a:pt x="188" y="15"/>
                    <a:pt x="188" y="15"/>
                    <a:pt x="188" y="15"/>
                  </a:cubicBezTo>
                  <a:cubicBezTo>
                    <a:pt x="0" y="203"/>
                    <a:pt x="0" y="203"/>
                    <a:pt x="0" y="203"/>
                  </a:cubicBezTo>
                  <a:cubicBezTo>
                    <a:pt x="0" y="363"/>
                    <a:pt x="0" y="363"/>
                    <a:pt x="0" y="363"/>
                  </a:cubicBezTo>
                  <a:cubicBezTo>
                    <a:pt x="0" y="385"/>
                    <a:pt x="18" y="403"/>
                    <a:pt x="40" y="403"/>
                  </a:cubicBezTo>
                  <a:cubicBezTo>
                    <a:pt x="136" y="403"/>
                    <a:pt x="136" y="403"/>
                    <a:pt x="136" y="403"/>
                  </a:cubicBezTo>
                  <a:cubicBezTo>
                    <a:pt x="283" y="257"/>
                    <a:pt x="283" y="257"/>
                    <a:pt x="283" y="257"/>
                  </a:cubicBezTo>
                  <a:cubicBezTo>
                    <a:pt x="262" y="234"/>
                    <a:pt x="262" y="234"/>
                    <a:pt x="262" y="234"/>
                  </a:cubicBezTo>
                  <a:cubicBezTo>
                    <a:pt x="298" y="197"/>
                    <a:pt x="298" y="197"/>
                    <a:pt x="298" y="197"/>
                  </a:cubicBezTo>
                  <a:cubicBezTo>
                    <a:pt x="331" y="39"/>
                    <a:pt x="331" y="39"/>
                    <a:pt x="331" y="39"/>
                  </a:cubicBezTo>
                  <a:cubicBezTo>
                    <a:pt x="273" y="0"/>
                    <a:pt x="273" y="0"/>
                    <a:pt x="273" y="0"/>
                  </a:cubicBezTo>
                </a:path>
              </a:pathLst>
            </a:custGeom>
            <a:solidFill>
              <a:srgbClr val="024FA3"/>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sp>
          <p:nvSpPr>
            <p:cNvPr id="7198" name="Freeform 36"/>
            <p:cNvSpPr>
              <a:spLocks noChangeArrowheads="1"/>
            </p:cNvSpPr>
            <p:nvPr/>
          </p:nvSpPr>
          <p:spPr bwMode="auto">
            <a:xfrm flipH="1">
              <a:off x="601662" y="892175"/>
              <a:ext cx="206375" cy="123825"/>
            </a:xfrm>
            <a:custGeom>
              <a:avLst/>
              <a:gdLst>
                <a:gd name="T0" fmla="*/ 485799011 w 80"/>
                <a:gd name="T1" fmla="*/ 13308608 h 48"/>
                <a:gd name="T2" fmla="*/ 292810009 w 80"/>
                <a:gd name="T3" fmla="*/ 53239591 h 48"/>
                <a:gd name="T4" fmla="*/ 266192794 w 80"/>
                <a:gd name="T5" fmla="*/ 53239591 h 48"/>
                <a:gd name="T6" fmla="*/ 239572998 w 80"/>
                <a:gd name="T7" fmla="*/ 53239591 h 48"/>
                <a:gd name="T8" fmla="*/ 46583997 w 80"/>
                <a:gd name="T9" fmla="*/ 13308608 h 48"/>
                <a:gd name="T10" fmla="*/ 0 w 80"/>
                <a:gd name="T11" fmla="*/ 0 h 48"/>
                <a:gd name="T12" fmla="*/ 0 w 80"/>
                <a:gd name="T13" fmla="*/ 0 h 48"/>
                <a:gd name="T14" fmla="*/ 266192794 w 80"/>
                <a:gd name="T15" fmla="*/ 319429805 h 48"/>
                <a:gd name="T16" fmla="*/ 532383008 w 80"/>
                <a:gd name="T17" fmla="*/ 0 h 48"/>
                <a:gd name="T18" fmla="*/ 532383008 w 80"/>
                <a:gd name="T19" fmla="*/ 0 h 48"/>
                <a:gd name="T20" fmla="*/ 485799011 w 80"/>
                <a:gd name="T21" fmla="*/ 13308608 h 4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80"/>
                <a:gd name="T34" fmla="*/ 0 h 48"/>
                <a:gd name="T35" fmla="*/ 80 w 80"/>
                <a:gd name="T36" fmla="*/ 48 h 48"/>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80" h="48">
                  <a:moveTo>
                    <a:pt x="73" y="2"/>
                  </a:moveTo>
                  <a:cubicBezTo>
                    <a:pt x="65" y="5"/>
                    <a:pt x="55" y="7"/>
                    <a:pt x="44" y="8"/>
                  </a:cubicBezTo>
                  <a:cubicBezTo>
                    <a:pt x="42" y="8"/>
                    <a:pt x="41" y="8"/>
                    <a:pt x="40" y="8"/>
                  </a:cubicBezTo>
                  <a:cubicBezTo>
                    <a:pt x="39" y="8"/>
                    <a:pt x="38" y="8"/>
                    <a:pt x="36" y="8"/>
                  </a:cubicBezTo>
                  <a:cubicBezTo>
                    <a:pt x="25" y="7"/>
                    <a:pt x="15" y="5"/>
                    <a:pt x="7" y="2"/>
                  </a:cubicBezTo>
                  <a:cubicBezTo>
                    <a:pt x="3" y="1"/>
                    <a:pt x="0" y="0"/>
                    <a:pt x="0" y="0"/>
                  </a:cubicBezTo>
                  <a:cubicBezTo>
                    <a:pt x="0" y="0"/>
                    <a:pt x="0" y="0"/>
                    <a:pt x="0" y="0"/>
                  </a:cubicBezTo>
                  <a:cubicBezTo>
                    <a:pt x="0" y="27"/>
                    <a:pt x="13" y="48"/>
                    <a:pt x="40" y="48"/>
                  </a:cubicBezTo>
                  <a:cubicBezTo>
                    <a:pt x="67" y="48"/>
                    <a:pt x="80" y="27"/>
                    <a:pt x="80" y="0"/>
                  </a:cubicBezTo>
                  <a:cubicBezTo>
                    <a:pt x="80" y="0"/>
                    <a:pt x="80" y="0"/>
                    <a:pt x="80" y="0"/>
                  </a:cubicBezTo>
                  <a:cubicBezTo>
                    <a:pt x="80" y="0"/>
                    <a:pt x="77" y="1"/>
                    <a:pt x="73" y="2"/>
                  </a:cubicBezTo>
                  <a:close/>
                </a:path>
              </a:pathLst>
            </a:custGeom>
            <a:solidFill>
              <a:srgbClr val="FFFFFF"/>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sp>
          <p:nvSpPr>
            <p:cNvPr id="7199" name="Freeform 37"/>
            <p:cNvSpPr>
              <a:spLocks noEditPoints="1" noChangeArrowheads="1"/>
            </p:cNvSpPr>
            <p:nvPr/>
          </p:nvSpPr>
          <p:spPr bwMode="auto">
            <a:xfrm flipH="1">
              <a:off x="455612" y="290512"/>
              <a:ext cx="498475" cy="581025"/>
            </a:xfrm>
            <a:custGeom>
              <a:avLst/>
              <a:gdLst>
                <a:gd name="T0" fmla="*/ 647077667 w 192"/>
                <a:gd name="T1" fmla="*/ 0 h 224"/>
                <a:gd name="T2" fmla="*/ 0 w 192"/>
                <a:gd name="T3" fmla="*/ 645900073 h 224"/>
                <a:gd name="T4" fmla="*/ 323538833 w 192"/>
                <a:gd name="T5" fmla="*/ 1345622774 h 224"/>
                <a:gd name="T6" fmla="*/ 451605369 w 192"/>
                <a:gd name="T7" fmla="*/ 1473458649 h 224"/>
                <a:gd name="T8" fmla="*/ 606633690 w 192"/>
                <a:gd name="T9" fmla="*/ 1507098440 h 224"/>
                <a:gd name="T10" fmla="*/ 647077667 w 192"/>
                <a:gd name="T11" fmla="*/ 1507098440 h 224"/>
                <a:gd name="T12" fmla="*/ 842547369 w 192"/>
                <a:gd name="T13" fmla="*/ 1466730172 h 224"/>
                <a:gd name="T14" fmla="*/ 970613904 w 192"/>
                <a:gd name="T15" fmla="*/ 1345622774 h 224"/>
                <a:gd name="T16" fmla="*/ 1294152738 w 192"/>
                <a:gd name="T17" fmla="*/ 645900073 h 224"/>
                <a:gd name="T18" fmla="*/ 647077667 w 192"/>
                <a:gd name="T19" fmla="*/ 0 h 224"/>
                <a:gd name="T20" fmla="*/ 761662011 w 192"/>
                <a:gd name="T21" fmla="*/ 269123517 h 224"/>
                <a:gd name="T22" fmla="*/ 208951893 w 192"/>
                <a:gd name="T23" fmla="*/ 814101622 h 224"/>
                <a:gd name="T24" fmla="*/ 208951893 w 192"/>
                <a:gd name="T25" fmla="*/ 861198368 h 224"/>
                <a:gd name="T26" fmla="*/ 161768119 w 192"/>
                <a:gd name="T27" fmla="*/ 659354433 h 224"/>
                <a:gd name="T28" fmla="*/ 667297059 w 192"/>
                <a:gd name="T29" fmla="*/ 161475667 h 224"/>
                <a:gd name="T30" fmla="*/ 1078461047 w 192"/>
                <a:gd name="T31" fmla="*/ 363319601 h 224"/>
                <a:gd name="T32" fmla="*/ 761662011 w 192"/>
                <a:gd name="T33" fmla="*/ 269123517 h 224"/>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92"/>
                <a:gd name="T52" fmla="*/ 0 h 224"/>
                <a:gd name="T53" fmla="*/ 192 w 192"/>
                <a:gd name="T54" fmla="*/ 224 h 224"/>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92" h="224">
                  <a:moveTo>
                    <a:pt x="96" y="0"/>
                  </a:moveTo>
                  <a:cubicBezTo>
                    <a:pt x="43" y="0"/>
                    <a:pt x="0" y="43"/>
                    <a:pt x="0" y="96"/>
                  </a:cubicBezTo>
                  <a:cubicBezTo>
                    <a:pt x="0" y="144"/>
                    <a:pt x="48" y="184"/>
                    <a:pt x="48" y="200"/>
                  </a:cubicBezTo>
                  <a:cubicBezTo>
                    <a:pt x="48" y="205"/>
                    <a:pt x="54" y="213"/>
                    <a:pt x="67" y="219"/>
                  </a:cubicBezTo>
                  <a:cubicBezTo>
                    <a:pt x="73" y="220"/>
                    <a:pt x="82" y="223"/>
                    <a:pt x="90" y="224"/>
                  </a:cubicBezTo>
                  <a:cubicBezTo>
                    <a:pt x="92" y="224"/>
                    <a:pt x="94" y="224"/>
                    <a:pt x="96" y="224"/>
                  </a:cubicBezTo>
                  <a:cubicBezTo>
                    <a:pt x="103" y="224"/>
                    <a:pt x="113" y="222"/>
                    <a:pt x="125" y="218"/>
                  </a:cubicBezTo>
                  <a:cubicBezTo>
                    <a:pt x="138" y="213"/>
                    <a:pt x="144" y="205"/>
                    <a:pt x="144" y="200"/>
                  </a:cubicBezTo>
                  <a:cubicBezTo>
                    <a:pt x="144" y="184"/>
                    <a:pt x="192" y="144"/>
                    <a:pt x="192" y="96"/>
                  </a:cubicBezTo>
                  <a:cubicBezTo>
                    <a:pt x="192" y="43"/>
                    <a:pt x="149" y="0"/>
                    <a:pt x="96" y="0"/>
                  </a:cubicBezTo>
                  <a:close/>
                  <a:moveTo>
                    <a:pt x="113" y="40"/>
                  </a:moveTo>
                  <a:cubicBezTo>
                    <a:pt x="68" y="40"/>
                    <a:pt x="31" y="76"/>
                    <a:pt x="31" y="121"/>
                  </a:cubicBezTo>
                  <a:cubicBezTo>
                    <a:pt x="31" y="123"/>
                    <a:pt x="31" y="126"/>
                    <a:pt x="31" y="128"/>
                  </a:cubicBezTo>
                  <a:cubicBezTo>
                    <a:pt x="27" y="119"/>
                    <a:pt x="24" y="109"/>
                    <a:pt x="24" y="98"/>
                  </a:cubicBezTo>
                  <a:cubicBezTo>
                    <a:pt x="24" y="57"/>
                    <a:pt x="58" y="24"/>
                    <a:pt x="99" y="24"/>
                  </a:cubicBezTo>
                  <a:cubicBezTo>
                    <a:pt x="124" y="24"/>
                    <a:pt x="146" y="36"/>
                    <a:pt x="160" y="54"/>
                  </a:cubicBezTo>
                  <a:cubicBezTo>
                    <a:pt x="147" y="45"/>
                    <a:pt x="131" y="40"/>
                    <a:pt x="113" y="40"/>
                  </a:cubicBezTo>
                  <a:close/>
                </a:path>
              </a:pathLst>
            </a:custGeom>
            <a:solidFill>
              <a:srgbClr val="FFFFFF"/>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grpSp>
      <p:grpSp>
        <p:nvGrpSpPr>
          <p:cNvPr id="7177" name="Group 13"/>
          <p:cNvGrpSpPr/>
          <p:nvPr/>
        </p:nvGrpSpPr>
        <p:grpSpPr bwMode="auto">
          <a:xfrm>
            <a:off x="4165600" y="1470025"/>
            <a:ext cx="863600" cy="863600"/>
            <a:chOff x="0" y="0"/>
            <a:chExt cx="1368425" cy="1368425"/>
          </a:xfrm>
        </p:grpSpPr>
        <p:sp>
          <p:nvSpPr>
            <p:cNvPr id="7193" name="Freeform 39"/>
            <p:cNvSpPr>
              <a:spLocks noChangeArrowheads="1"/>
            </p:cNvSpPr>
            <p:nvPr/>
          </p:nvSpPr>
          <p:spPr bwMode="auto">
            <a:xfrm flipH="1">
              <a:off x="0" y="0"/>
              <a:ext cx="1368425" cy="1368425"/>
            </a:xfrm>
            <a:custGeom>
              <a:avLst/>
              <a:gdLst>
                <a:gd name="T0" fmla="*/ 2147483647 w 528"/>
                <a:gd name="T1" fmla="*/ 2147483647 h 528"/>
                <a:gd name="T2" fmla="*/ 2147483647 w 528"/>
                <a:gd name="T3" fmla="*/ 2147483647 h 528"/>
                <a:gd name="T4" fmla="*/ 268680400 w 528"/>
                <a:gd name="T5" fmla="*/ 2147483647 h 528"/>
                <a:gd name="T6" fmla="*/ 0 w 528"/>
                <a:gd name="T7" fmla="*/ 2147483647 h 528"/>
                <a:gd name="T8" fmla="*/ 0 w 528"/>
                <a:gd name="T9" fmla="*/ 268680400 h 528"/>
                <a:gd name="T10" fmla="*/ 268680400 w 528"/>
                <a:gd name="T11" fmla="*/ 0 h 528"/>
                <a:gd name="T12" fmla="*/ 2147483647 w 528"/>
                <a:gd name="T13" fmla="*/ 0 h 528"/>
                <a:gd name="T14" fmla="*/ 2147483647 w 528"/>
                <a:gd name="T15" fmla="*/ 268680400 h 528"/>
                <a:gd name="T16" fmla="*/ 2147483647 w 528"/>
                <a:gd name="T17" fmla="*/ 2147483647 h 5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528"/>
                <a:gd name="T28" fmla="*/ 0 h 528"/>
                <a:gd name="T29" fmla="*/ 528 w 528"/>
                <a:gd name="T30" fmla="*/ 528 h 52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528" h="528">
                  <a:moveTo>
                    <a:pt x="528" y="488"/>
                  </a:moveTo>
                  <a:cubicBezTo>
                    <a:pt x="528" y="510"/>
                    <a:pt x="510" y="528"/>
                    <a:pt x="488" y="528"/>
                  </a:cubicBezTo>
                  <a:cubicBezTo>
                    <a:pt x="40" y="528"/>
                    <a:pt x="40" y="528"/>
                    <a:pt x="40" y="528"/>
                  </a:cubicBezTo>
                  <a:cubicBezTo>
                    <a:pt x="18" y="528"/>
                    <a:pt x="0" y="510"/>
                    <a:pt x="0" y="488"/>
                  </a:cubicBezTo>
                  <a:cubicBezTo>
                    <a:pt x="0" y="40"/>
                    <a:pt x="0" y="40"/>
                    <a:pt x="0" y="40"/>
                  </a:cubicBezTo>
                  <a:cubicBezTo>
                    <a:pt x="0" y="18"/>
                    <a:pt x="18" y="0"/>
                    <a:pt x="40" y="0"/>
                  </a:cubicBezTo>
                  <a:cubicBezTo>
                    <a:pt x="488" y="0"/>
                    <a:pt x="488" y="0"/>
                    <a:pt x="488" y="0"/>
                  </a:cubicBezTo>
                  <a:cubicBezTo>
                    <a:pt x="510" y="0"/>
                    <a:pt x="528" y="18"/>
                    <a:pt x="528" y="40"/>
                  </a:cubicBezTo>
                  <a:cubicBezTo>
                    <a:pt x="528" y="488"/>
                    <a:pt x="528" y="488"/>
                    <a:pt x="528" y="488"/>
                  </a:cubicBezTo>
                </a:path>
              </a:pathLst>
            </a:custGeom>
            <a:solidFill>
              <a:srgbClr val="3B87D5"/>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sp>
          <p:nvSpPr>
            <p:cNvPr id="7194" name="Freeform 40"/>
            <p:cNvSpPr>
              <a:spLocks noChangeArrowheads="1"/>
            </p:cNvSpPr>
            <p:nvPr/>
          </p:nvSpPr>
          <p:spPr bwMode="auto">
            <a:xfrm flipH="1">
              <a:off x="417512" y="401637"/>
              <a:ext cx="950913" cy="966788"/>
            </a:xfrm>
            <a:custGeom>
              <a:avLst/>
              <a:gdLst>
                <a:gd name="T0" fmla="*/ 1215145035 w 367"/>
                <a:gd name="T1" fmla="*/ 0 h 373"/>
                <a:gd name="T2" fmla="*/ 0 w 367"/>
                <a:gd name="T3" fmla="*/ 1209252210 h 373"/>
                <a:gd name="T4" fmla="*/ 0 w 367"/>
                <a:gd name="T5" fmla="*/ 2147483647 h 373"/>
                <a:gd name="T6" fmla="*/ 268540940 w 367"/>
                <a:gd name="T7" fmla="*/ 2147483647 h 373"/>
                <a:gd name="T8" fmla="*/ 1127868322 w 367"/>
                <a:gd name="T9" fmla="*/ 2147483647 h 373"/>
                <a:gd name="T10" fmla="*/ 2147483647 w 367"/>
                <a:gd name="T11" fmla="*/ 1168945185 h 373"/>
                <a:gd name="T12" fmla="*/ 2147483647 w 367"/>
                <a:gd name="T13" fmla="*/ 107489719 h 373"/>
                <a:gd name="T14" fmla="*/ 1215145035 w 367"/>
                <a:gd name="T15" fmla="*/ 0 h 373"/>
                <a:gd name="T16" fmla="*/ 0 60000 65536"/>
                <a:gd name="T17" fmla="*/ 0 60000 65536"/>
                <a:gd name="T18" fmla="*/ 0 60000 65536"/>
                <a:gd name="T19" fmla="*/ 0 60000 65536"/>
                <a:gd name="T20" fmla="*/ 0 60000 65536"/>
                <a:gd name="T21" fmla="*/ 0 60000 65536"/>
                <a:gd name="T22" fmla="*/ 0 60000 65536"/>
                <a:gd name="T23" fmla="*/ 0 60000 65536"/>
                <a:gd name="T24" fmla="*/ 0 w 367"/>
                <a:gd name="T25" fmla="*/ 0 h 373"/>
                <a:gd name="T26" fmla="*/ 367 w 367"/>
                <a:gd name="T27" fmla="*/ 373 h 37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367" h="373">
                  <a:moveTo>
                    <a:pt x="181" y="0"/>
                  </a:moveTo>
                  <a:cubicBezTo>
                    <a:pt x="0" y="180"/>
                    <a:pt x="0" y="180"/>
                    <a:pt x="0" y="180"/>
                  </a:cubicBezTo>
                  <a:cubicBezTo>
                    <a:pt x="0" y="333"/>
                    <a:pt x="0" y="333"/>
                    <a:pt x="0" y="333"/>
                  </a:cubicBezTo>
                  <a:cubicBezTo>
                    <a:pt x="0" y="355"/>
                    <a:pt x="18" y="373"/>
                    <a:pt x="40" y="373"/>
                  </a:cubicBezTo>
                  <a:cubicBezTo>
                    <a:pt x="168" y="373"/>
                    <a:pt x="168" y="373"/>
                    <a:pt x="168" y="373"/>
                  </a:cubicBezTo>
                  <a:cubicBezTo>
                    <a:pt x="367" y="174"/>
                    <a:pt x="367" y="174"/>
                    <a:pt x="367" y="174"/>
                  </a:cubicBezTo>
                  <a:cubicBezTo>
                    <a:pt x="350" y="16"/>
                    <a:pt x="350" y="16"/>
                    <a:pt x="350" y="16"/>
                  </a:cubicBezTo>
                  <a:cubicBezTo>
                    <a:pt x="181" y="0"/>
                    <a:pt x="181" y="0"/>
                    <a:pt x="181" y="0"/>
                  </a:cubicBezTo>
                </a:path>
              </a:pathLst>
            </a:custGeom>
            <a:solidFill>
              <a:srgbClr val="024FA3"/>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sp>
          <p:nvSpPr>
            <p:cNvPr id="7195" name="Freeform 41"/>
            <p:cNvSpPr>
              <a:spLocks noEditPoints="1" noChangeArrowheads="1"/>
            </p:cNvSpPr>
            <p:nvPr/>
          </p:nvSpPr>
          <p:spPr bwMode="auto">
            <a:xfrm>
              <a:off x="341312" y="311150"/>
              <a:ext cx="663575" cy="663575"/>
            </a:xfrm>
            <a:custGeom>
              <a:avLst/>
              <a:gdLst>
                <a:gd name="T0" fmla="*/ 860024305 w 256"/>
                <a:gd name="T1" fmla="*/ 0 h 256"/>
                <a:gd name="T2" fmla="*/ 0 w 256"/>
                <a:gd name="T3" fmla="*/ 860024305 h 256"/>
                <a:gd name="T4" fmla="*/ 860024305 w 256"/>
                <a:gd name="T5" fmla="*/ 1720046018 h 256"/>
                <a:gd name="T6" fmla="*/ 1720046018 w 256"/>
                <a:gd name="T7" fmla="*/ 860024305 h 256"/>
                <a:gd name="T8" fmla="*/ 860024305 w 256"/>
                <a:gd name="T9" fmla="*/ 0 h 256"/>
                <a:gd name="T10" fmla="*/ 907055183 w 256"/>
                <a:gd name="T11" fmla="*/ 1343786033 h 256"/>
                <a:gd name="T12" fmla="*/ 799553441 w 256"/>
                <a:gd name="T13" fmla="*/ 1343786033 h 256"/>
                <a:gd name="T14" fmla="*/ 752519971 w 256"/>
                <a:gd name="T15" fmla="*/ 1290033866 h 256"/>
                <a:gd name="T16" fmla="*/ 745801274 w 256"/>
                <a:gd name="T17" fmla="*/ 1182532123 h 256"/>
                <a:gd name="T18" fmla="*/ 799553441 w 256"/>
                <a:gd name="T19" fmla="*/ 1128779956 h 256"/>
                <a:gd name="T20" fmla="*/ 907055183 w 256"/>
                <a:gd name="T21" fmla="*/ 1128779956 h 256"/>
                <a:gd name="T22" fmla="*/ 960807350 w 256"/>
                <a:gd name="T23" fmla="*/ 1182532123 h 256"/>
                <a:gd name="T24" fmla="*/ 967526047 w 256"/>
                <a:gd name="T25" fmla="*/ 1290033866 h 256"/>
                <a:gd name="T26" fmla="*/ 907055183 w 256"/>
                <a:gd name="T27" fmla="*/ 1343786033 h 256"/>
                <a:gd name="T28" fmla="*/ 1142217350 w 256"/>
                <a:gd name="T29" fmla="*/ 732363880 h 256"/>
                <a:gd name="T30" fmla="*/ 1034715608 w 256"/>
                <a:gd name="T31" fmla="*/ 839865622 h 256"/>
                <a:gd name="T32" fmla="*/ 974244744 w 256"/>
                <a:gd name="T33" fmla="*/ 886899093 h 256"/>
                <a:gd name="T34" fmla="*/ 967526047 w 256"/>
                <a:gd name="T35" fmla="*/ 907055183 h 256"/>
                <a:gd name="T36" fmla="*/ 960807350 w 256"/>
                <a:gd name="T37" fmla="*/ 967526047 h 256"/>
                <a:gd name="T38" fmla="*/ 907055183 w 256"/>
                <a:gd name="T39" fmla="*/ 1021278214 h 256"/>
                <a:gd name="T40" fmla="*/ 806272138 w 256"/>
                <a:gd name="T41" fmla="*/ 1021278214 h 256"/>
                <a:gd name="T42" fmla="*/ 752519971 w 256"/>
                <a:gd name="T43" fmla="*/ 967526047 h 256"/>
                <a:gd name="T44" fmla="*/ 752519971 w 256"/>
                <a:gd name="T45" fmla="*/ 940651260 h 256"/>
                <a:gd name="T46" fmla="*/ 772676062 w 256"/>
                <a:gd name="T47" fmla="*/ 833146925 h 256"/>
                <a:gd name="T48" fmla="*/ 826428229 w 256"/>
                <a:gd name="T49" fmla="*/ 759238668 h 256"/>
                <a:gd name="T50" fmla="*/ 900336486 w 256"/>
                <a:gd name="T51" fmla="*/ 698767804 h 256"/>
                <a:gd name="T52" fmla="*/ 960807350 w 256"/>
                <a:gd name="T53" fmla="*/ 645018229 h 256"/>
                <a:gd name="T54" fmla="*/ 967526047 w 256"/>
                <a:gd name="T55" fmla="*/ 624859546 h 256"/>
                <a:gd name="T56" fmla="*/ 940651260 w 256"/>
                <a:gd name="T57" fmla="*/ 577828668 h 256"/>
                <a:gd name="T58" fmla="*/ 860024305 w 256"/>
                <a:gd name="T59" fmla="*/ 557669985 h 256"/>
                <a:gd name="T60" fmla="*/ 786116047 w 256"/>
                <a:gd name="T61" fmla="*/ 577828668 h 256"/>
                <a:gd name="T62" fmla="*/ 745801274 w 256"/>
                <a:gd name="T63" fmla="*/ 651736926 h 256"/>
                <a:gd name="T64" fmla="*/ 692049107 w 256"/>
                <a:gd name="T65" fmla="*/ 698767804 h 256"/>
                <a:gd name="T66" fmla="*/ 692049107 w 256"/>
                <a:gd name="T67" fmla="*/ 698767804 h 256"/>
                <a:gd name="T68" fmla="*/ 584547365 w 256"/>
                <a:gd name="T69" fmla="*/ 685330410 h 256"/>
                <a:gd name="T70" fmla="*/ 544232592 w 256"/>
                <a:gd name="T71" fmla="*/ 665174319 h 256"/>
                <a:gd name="T72" fmla="*/ 537513895 w 256"/>
                <a:gd name="T73" fmla="*/ 624859546 h 256"/>
                <a:gd name="T74" fmla="*/ 638299532 w 256"/>
                <a:gd name="T75" fmla="*/ 443449546 h 256"/>
                <a:gd name="T76" fmla="*/ 860024305 w 256"/>
                <a:gd name="T77" fmla="*/ 376259985 h 256"/>
                <a:gd name="T78" fmla="*/ 1088467775 w 256"/>
                <a:gd name="T79" fmla="*/ 443449546 h 256"/>
                <a:gd name="T80" fmla="*/ 1182532123 w 256"/>
                <a:gd name="T81" fmla="*/ 618140849 h 256"/>
                <a:gd name="T82" fmla="*/ 1142217350 w 256"/>
                <a:gd name="T83" fmla="*/ 732363880 h 25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256"/>
                <a:gd name="T127" fmla="*/ 0 h 256"/>
                <a:gd name="T128" fmla="*/ 256 w 256"/>
                <a:gd name="T129" fmla="*/ 256 h 25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256" h="256">
                  <a:moveTo>
                    <a:pt x="128" y="0"/>
                  </a:moveTo>
                  <a:cubicBezTo>
                    <a:pt x="57" y="0"/>
                    <a:pt x="0" y="57"/>
                    <a:pt x="0" y="128"/>
                  </a:cubicBezTo>
                  <a:cubicBezTo>
                    <a:pt x="0" y="199"/>
                    <a:pt x="57" y="256"/>
                    <a:pt x="128" y="256"/>
                  </a:cubicBezTo>
                  <a:cubicBezTo>
                    <a:pt x="199" y="256"/>
                    <a:pt x="256" y="199"/>
                    <a:pt x="256" y="128"/>
                  </a:cubicBezTo>
                  <a:cubicBezTo>
                    <a:pt x="256" y="57"/>
                    <a:pt x="199" y="0"/>
                    <a:pt x="128" y="0"/>
                  </a:cubicBezTo>
                  <a:close/>
                  <a:moveTo>
                    <a:pt x="135" y="200"/>
                  </a:moveTo>
                  <a:cubicBezTo>
                    <a:pt x="119" y="200"/>
                    <a:pt x="119" y="200"/>
                    <a:pt x="119" y="200"/>
                  </a:cubicBezTo>
                  <a:cubicBezTo>
                    <a:pt x="115" y="200"/>
                    <a:pt x="112" y="196"/>
                    <a:pt x="112" y="192"/>
                  </a:cubicBezTo>
                  <a:cubicBezTo>
                    <a:pt x="111" y="176"/>
                    <a:pt x="111" y="176"/>
                    <a:pt x="111" y="176"/>
                  </a:cubicBezTo>
                  <a:cubicBezTo>
                    <a:pt x="111" y="171"/>
                    <a:pt x="115" y="168"/>
                    <a:pt x="119" y="168"/>
                  </a:cubicBezTo>
                  <a:cubicBezTo>
                    <a:pt x="135" y="168"/>
                    <a:pt x="135" y="168"/>
                    <a:pt x="135" y="168"/>
                  </a:cubicBezTo>
                  <a:cubicBezTo>
                    <a:pt x="140" y="168"/>
                    <a:pt x="143" y="172"/>
                    <a:pt x="143" y="176"/>
                  </a:cubicBezTo>
                  <a:cubicBezTo>
                    <a:pt x="144" y="192"/>
                    <a:pt x="144" y="192"/>
                    <a:pt x="144" y="192"/>
                  </a:cubicBezTo>
                  <a:cubicBezTo>
                    <a:pt x="144" y="196"/>
                    <a:pt x="140" y="200"/>
                    <a:pt x="135" y="200"/>
                  </a:cubicBezTo>
                  <a:close/>
                  <a:moveTo>
                    <a:pt x="170" y="109"/>
                  </a:moveTo>
                  <a:cubicBezTo>
                    <a:pt x="167" y="114"/>
                    <a:pt x="162" y="119"/>
                    <a:pt x="154" y="125"/>
                  </a:cubicBezTo>
                  <a:cubicBezTo>
                    <a:pt x="148" y="130"/>
                    <a:pt x="146" y="132"/>
                    <a:pt x="145" y="132"/>
                  </a:cubicBezTo>
                  <a:cubicBezTo>
                    <a:pt x="145" y="133"/>
                    <a:pt x="144" y="134"/>
                    <a:pt x="144" y="135"/>
                  </a:cubicBezTo>
                  <a:cubicBezTo>
                    <a:pt x="143" y="136"/>
                    <a:pt x="143" y="138"/>
                    <a:pt x="143" y="144"/>
                  </a:cubicBezTo>
                  <a:cubicBezTo>
                    <a:pt x="143" y="149"/>
                    <a:pt x="139" y="152"/>
                    <a:pt x="135" y="152"/>
                  </a:cubicBezTo>
                  <a:cubicBezTo>
                    <a:pt x="120" y="152"/>
                    <a:pt x="120" y="152"/>
                    <a:pt x="120" y="152"/>
                  </a:cubicBezTo>
                  <a:cubicBezTo>
                    <a:pt x="116" y="152"/>
                    <a:pt x="112" y="149"/>
                    <a:pt x="112" y="144"/>
                  </a:cubicBezTo>
                  <a:cubicBezTo>
                    <a:pt x="112" y="140"/>
                    <a:pt x="112" y="140"/>
                    <a:pt x="112" y="140"/>
                  </a:cubicBezTo>
                  <a:cubicBezTo>
                    <a:pt x="112" y="134"/>
                    <a:pt x="113" y="129"/>
                    <a:pt x="115" y="124"/>
                  </a:cubicBezTo>
                  <a:cubicBezTo>
                    <a:pt x="117" y="120"/>
                    <a:pt x="119" y="117"/>
                    <a:pt x="123" y="113"/>
                  </a:cubicBezTo>
                  <a:cubicBezTo>
                    <a:pt x="125" y="111"/>
                    <a:pt x="129" y="108"/>
                    <a:pt x="134" y="104"/>
                  </a:cubicBezTo>
                  <a:cubicBezTo>
                    <a:pt x="141" y="99"/>
                    <a:pt x="142" y="97"/>
                    <a:pt x="143" y="96"/>
                  </a:cubicBezTo>
                  <a:cubicBezTo>
                    <a:pt x="144" y="95"/>
                    <a:pt x="144" y="94"/>
                    <a:pt x="144" y="93"/>
                  </a:cubicBezTo>
                  <a:cubicBezTo>
                    <a:pt x="144" y="92"/>
                    <a:pt x="143" y="89"/>
                    <a:pt x="140" y="86"/>
                  </a:cubicBezTo>
                  <a:cubicBezTo>
                    <a:pt x="137" y="84"/>
                    <a:pt x="132" y="83"/>
                    <a:pt x="128" y="83"/>
                  </a:cubicBezTo>
                  <a:cubicBezTo>
                    <a:pt x="124" y="83"/>
                    <a:pt x="120" y="84"/>
                    <a:pt x="117" y="86"/>
                  </a:cubicBezTo>
                  <a:cubicBezTo>
                    <a:pt x="114" y="88"/>
                    <a:pt x="112" y="92"/>
                    <a:pt x="111" y="97"/>
                  </a:cubicBezTo>
                  <a:cubicBezTo>
                    <a:pt x="111" y="101"/>
                    <a:pt x="107" y="104"/>
                    <a:pt x="103" y="104"/>
                  </a:cubicBezTo>
                  <a:cubicBezTo>
                    <a:pt x="103" y="104"/>
                    <a:pt x="103" y="104"/>
                    <a:pt x="103" y="104"/>
                  </a:cubicBezTo>
                  <a:cubicBezTo>
                    <a:pt x="87" y="102"/>
                    <a:pt x="87" y="102"/>
                    <a:pt x="87" y="102"/>
                  </a:cubicBezTo>
                  <a:cubicBezTo>
                    <a:pt x="85" y="102"/>
                    <a:pt x="83" y="101"/>
                    <a:pt x="81" y="99"/>
                  </a:cubicBezTo>
                  <a:cubicBezTo>
                    <a:pt x="80" y="97"/>
                    <a:pt x="79" y="95"/>
                    <a:pt x="80" y="93"/>
                  </a:cubicBezTo>
                  <a:cubicBezTo>
                    <a:pt x="82" y="81"/>
                    <a:pt x="87" y="72"/>
                    <a:pt x="95" y="66"/>
                  </a:cubicBezTo>
                  <a:cubicBezTo>
                    <a:pt x="104" y="59"/>
                    <a:pt x="115" y="56"/>
                    <a:pt x="128" y="56"/>
                  </a:cubicBezTo>
                  <a:cubicBezTo>
                    <a:pt x="142" y="56"/>
                    <a:pt x="153" y="60"/>
                    <a:pt x="162" y="66"/>
                  </a:cubicBezTo>
                  <a:cubicBezTo>
                    <a:pt x="171" y="73"/>
                    <a:pt x="176" y="82"/>
                    <a:pt x="176" y="92"/>
                  </a:cubicBezTo>
                  <a:cubicBezTo>
                    <a:pt x="176" y="99"/>
                    <a:pt x="174" y="104"/>
                    <a:pt x="170" y="109"/>
                  </a:cubicBezTo>
                  <a:close/>
                </a:path>
              </a:pathLst>
            </a:custGeom>
            <a:solidFill>
              <a:srgbClr val="FFFFFF"/>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grpSp>
      <p:grpSp>
        <p:nvGrpSpPr>
          <p:cNvPr id="7178" name="Group 17"/>
          <p:cNvGrpSpPr/>
          <p:nvPr/>
        </p:nvGrpSpPr>
        <p:grpSpPr bwMode="auto">
          <a:xfrm flipH="1">
            <a:off x="4165600" y="4714875"/>
            <a:ext cx="863600" cy="863600"/>
            <a:chOff x="0" y="0"/>
            <a:chExt cx="1979613" cy="1981201"/>
          </a:xfrm>
        </p:grpSpPr>
        <p:sp>
          <p:nvSpPr>
            <p:cNvPr id="7187" name="Freeform 106"/>
            <p:cNvSpPr>
              <a:spLocks noChangeArrowheads="1"/>
            </p:cNvSpPr>
            <p:nvPr/>
          </p:nvSpPr>
          <p:spPr bwMode="auto">
            <a:xfrm>
              <a:off x="0" y="0"/>
              <a:ext cx="1979613" cy="1981201"/>
            </a:xfrm>
            <a:custGeom>
              <a:avLst/>
              <a:gdLst>
                <a:gd name="T0" fmla="*/ 2147483647 w 528"/>
                <a:gd name="T1" fmla="*/ 2147483647 h 528"/>
                <a:gd name="T2" fmla="*/ 2147483647 w 528"/>
                <a:gd name="T3" fmla="*/ 2147483647 h 528"/>
                <a:gd name="T4" fmla="*/ 562281328 w 528"/>
                <a:gd name="T5" fmla="*/ 2147483647 h 528"/>
                <a:gd name="T6" fmla="*/ 0 w 528"/>
                <a:gd name="T7" fmla="*/ 2147483647 h 528"/>
                <a:gd name="T8" fmla="*/ 0 w 528"/>
                <a:gd name="T9" fmla="*/ 563182650 h 528"/>
                <a:gd name="T10" fmla="*/ 562281328 w 528"/>
                <a:gd name="T11" fmla="*/ 0 h 528"/>
                <a:gd name="T12" fmla="*/ 2147483647 w 528"/>
                <a:gd name="T13" fmla="*/ 0 h 528"/>
                <a:gd name="T14" fmla="*/ 2147483647 w 528"/>
                <a:gd name="T15" fmla="*/ 563182650 h 528"/>
                <a:gd name="T16" fmla="*/ 2147483647 w 528"/>
                <a:gd name="T17" fmla="*/ 2147483647 h 5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528"/>
                <a:gd name="T28" fmla="*/ 0 h 528"/>
                <a:gd name="T29" fmla="*/ 528 w 528"/>
                <a:gd name="T30" fmla="*/ 528 h 52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528" h="528">
                  <a:moveTo>
                    <a:pt x="528" y="488"/>
                  </a:moveTo>
                  <a:cubicBezTo>
                    <a:pt x="528" y="510"/>
                    <a:pt x="510" y="528"/>
                    <a:pt x="488" y="528"/>
                  </a:cubicBezTo>
                  <a:cubicBezTo>
                    <a:pt x="40" y="528"/>
                    <a:pt x="40" y="528"/>
                    <a:pt x="40" y="528"/>
                  </a:cubicBezTo>
                  <a:cubicBezTo>
                    <a:pt x="18" y="528"/>
                    <a:pt x="0" y="510"/>
                    <a:pt x="0" y="488"/>
                  </a:cubicBezTo>
                  <a:cubicBezTo>
                    <a:pt x="0" y="40"/>
                    <a:pt x="0" y="40"/>
                    <a:pt x="0" y="40"/>
                  </a:cubicBezTo>
                  <a:cubicBezTo>
                    <a:pt x="0" y="18"/>
                    <a:pt x="18" y="0"/>
                    <a:pt x="40" y="0"/>
                  </a:cubicBezTo>
                  <a:cubicBezTo>
                    <a:pt x="488" y="0"/>
                    <a:pt x="488" y="0"/>
                    <a:pt x="488" y="0"/>
                  </a:cubicBezTo>
                  <a:cubicBezTo>
                    <a:pt x="510" y="0"/>
                    <a:pt x="528" y="18"/>
                    <a:pt x="528" y="40"/>
                  </a:cubicBezTo>
                  <a:cubicBezTo>
                    <a:pt x="528" y="488"/>
                    <a:pt x="528" y="488"/>
                    <a:pt x="528" y="488"/>
                  </a:cubicBezTo>
                </a:path>
              </a:pathLst>
            </a:custGeom>
            <a:solidFill>
              <a:srgbClr val="3B87D5"/>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sp>
          <p:nvSpPr>
            <p:cNvPr id="7188" name="Freeform 107"/>
            <p:cNvSpPr>
              <a:spLocks noChangeArrowheads="1"/>
            </p:cNvSpPr>
            <p:nvPr/>
          </p:nvSpPr>
          <p:spPr bwMode="auto">
            <a:xfrm>
              <a:off x="0" y="423863"/>
              <a:ext cx="1409700" cy="1557338"/>
            </a:xfrm>
            <a:custGeom>
              <a:avLst/>
              <a:gdLst>
                <a:gd name="T0" fmla="*/ 2147483647 w 376"/>
                <a:gd name="T1" fmla="*/ 0 h 415"/>
                <a:gd name="T2" fmla="*/ 0 w 376"/>
                <a:gd name="T3" fmla="*/ 2147483647 h 415"/>
                <a:gd name="T4" fmla="*/ 0 w 376"/>
                <a:gd name="T5" fmla="*/ 2147483647 h 415"/>
                <a:gd name="T6" fmla="*/ 562260345 w 376"/>
                <a:gd name="T7" fmla="*/ 2147483647 h 415"/>
                <a:gd name="T8" fmla="*/ 2147483647 w 376"/>
                <a:gd name="T9" fmla="*/ 2147483647 h 415"/>
                <a:gd name="T10" fmla="*/ 2147483647 w 376"/>
                <a:gd name="T11" fmla="*/ 2147483647 h 415"/>
                <a:gd name="T12" fmla="*/ 2147483647 w 376"/>
                <a:gd name="T13" fmla="*/ 2147483647 h 415"/>
                <a:gd name="T14" fmla="*/ 2147483647 w 376"/>
                <a:gd name="T15" fmla="*/ 2147483647 h 415"/>
                <a:gd name="T16" fmla="*/ 2147483647 w 376"/>
                <a:gd name="T17" fmla="*/ 2147483647 h 415"/>
                <a:gd name="T18" fmla="*/ 2147483647 w 376"/>
                <a:gd name="T19" fmla="*/ 2147483647 h 415"/>
                <a:gd name="T20" fmla="*/ 2147483647 w 376"/>
                <a:gd name="T21" fmla="*/ 2147483647 h 415"/>
                <a:gd name="T22" fmla="*/ 2147483647 w 376"/>
                <a:gd name="T23" fmla="*/ 2147483647 h 415"/>
                <a:gd name="T24" fmla="*/ 2147483647 w 376"/>
                <a:gd name="T25" fmla="*/ 2147483647 h 415"/>
                <a:gd name="T26" fmla="*/ 2147483647 w 376"/>
                <a:gd name="T27" fmla="*/ 1957420009 h 415"/>
                <a:gd name="T28" fmla="*/ 2147483647 w 376"/>
                <a:gd name="T29" fmla="*/ 1844762553 h 415"/>
                <a:gd name="T30" fmla="*/ 2147483647 w 376"/>
                <a:gd name="T31" fmla="*/ 154904471 h 415"/>
                <a:gd name="T32" fmla="*/ 2147483647 w 376"/>
                <a:gd name="T33" fmla="*/ 0 h 415"/>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376"/>
                <a:gd name="T52" fmla="*/ 0 h 415"/>
                <a:gd name="T53" fmla="*/ 376 w 376"/>
                <a:gd name="T54" fmla="*/ 415 h 415"/>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376" h="415">
                  <a:moveTo>
                    <a:pt x="157" y="0"/>
                  </a:moveTo>
                  <a:cubicBezTo>
                    <a:pt x="0" y="157"/>
                    <a:pt x="0" y="157"/>
                    <a:pt x="0" y="157"/>
                  </a:cubicBezTo>
                  <a:cubicBezTo>
                    <a:pt x="0" y="375"/>
                    <a:pt x="0" y="375"/>
                    <a:pt x="0" y="375"/>
                  </a:cubicBezTo>
                  <a:cubicBezTo>
                    <a:pt x="0" y="397"/>
                    <a:pt x="18" y="415"/>
                    <a:pt x="40" y="415"/>
                  </a:cubicBezTo>
                  <a:cubicBezTo>
                    <a:pt x="234" y="415"/>
                    <a:pt x="234" y="415"/>
                    <a:pt x="234" y="415"/>
                  </a:cubicBezTo>
                  <a:cubicBezTo>
                    <a:pt x="372" y="278"/>
                    <a:pt x="372" y="278"/>
                    <a:pt x="372" y="278"/>
                  </a:cubicBezTo>
                  <a:cubicBezTo>
                    <a:pt x="369" y="254"/>
                    <a:pt x="369" y="254"/>
                    <a:pt x="369" y="254"/>
                  </a:cubicBezTo>
                  <a:cubicBezTo>
                    <a:pt x="350" y="261"/>
                    <a:pt x="350" y="261"/>
                    <a:pt x="350" y="261"/>
                  </a:cubicBezTo>
                  <a:cubicBezTo>
                    <a:pt x="376" y="235"/>
                    <a:pt x="376" y="235"/>
                    <a:pt x="376" y="235"/>
                  </a:cubicBezTo>
                  <a:cubicBezTo>
                    <a:pt x="371" y="224"/>
                    <a:pt x="371" y="224"/>
                    <a:pt x="371" y="224"/>
                  </a:cubicBezTo>
                  <a:cubicBezTo>
                    <a:pt x="351" y="212"/>
                    <a:pt x="351" y="212"/>
                    <a:pt x="351" y="212"/>
                  </a:cubicBezTo>
                  <a:cubicBezTo>
                    <a:pt x="376" y="187"/>
                    <a:pt x="376" y="187"/>
                    <a:pt x="376" y="187"/>
                  </a:cubicBezTo>
                  <a:cubicBezTo>
                    <a:pt x="345" y="170"/>
                    <a:pt x="345" y="170"/>
                    <a:pt x="345" y="170"/>
                  </a:cubicBezTo>
                  <a:cubicBezTo>
                    <a:pt x="376" y="139"/>
                    <a:pt x="376" y="139"/>
                    <a:pt x="376" y="139"/>
                  </a:cubicBezTo>
                  <a:cubicBezTo>
                    <a:pt x="368" y="131"/>
                    <a:pt x="368" y="131"/>
                    <a:pt x="368" y="131"/>
                  </a:cubicBezTo>
                  <a:cubicBezTo>
                    <a:pt x="351" y="11"/>
                    <a:pt x="351" y="11"/>
                    <a:pt x="351" y="11"/>
                  </a:cubicBezTo>
                  <a:cubicBezTo>
                    <a:pt x="157" y="0"/>
                    <a:pt x="157" y="0"/>
                    <a:pt x="157" y="0"/>
                  </a:cubicBezTo>
                </a:path>
              </a:pathLst>
            </a:custGeom>
            <a:solidFill>
              <a:srgbClr val="024FA3"/>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sp>
          <p:nvSpPr>
            <p:cNvPr id="7189" name="Freeform 108"/>
            <p:cNvSpPr>
              <a:spLocks noChangeArrowheads="1"/>
            </p:cNvSpPr>
            <p:nvPr/>
          </p:nvSpPr>
          <p:spPr bwMode="auto">
            <a:xfrm>
              <a:off x="1290638" y="1365251"/>
              <a:ext cx="119063" cy="120650"/>
            </a:xfrm>
            <a:custGeom>
              <a:avLst/>
              <a:gdLst>
                <a:gd name="T0" fmla="*/ 0 w 32"/>
                <a:gd name="T1" fmla="*/ 454888203 h 32"/>
                <a:gd name="T2" fmla="*/ 221501829 w 32"/>
                <a:gd name="T3" fmla="*/ 454888203 h 32"/>
                <a:gd name="T4" fmla="*/ 442999937 w 32"/>
                <a:gd name="T5" fmla="*/ 227444102 h 32"/>
                <a:gd name="T6" fmla="*/ 442999937 w 32"/>
                <a:gd name="T7" fmla="*/ 0 h 32"/>
                <a:gd name="T8" fmla="*/ 0 w 32"/>
                <a:gd name="T9" fmla="*/ 0 h 32"/>
                <a:gd name="T10" fmla="*/ 0 w 32"/>
                <a:gd name="T11" fmla="*/ 454888203 h 32"/>
                <a:gd name="T12" fmla="*/ 0 60000 65536"/>
                <a:gd name="T13" fmla="*/ 0 60000 65536"/>
                <a:gd name="T14" fmla="*/ 0 60000 65536"/>
                <a:gd name="T15" fmla="*/ 0 60000 65536"/>
                <a:gd name="T16" fmla="*/ 0 60000 65536"/>
                <a:gd name="T17" fmla="*/ 0 60000 65536"/>
                <a:gd name="T18" fmla="*/ 0 w 32"/>
                <a:gd name="T19" fmla="*/ 0 h 32"/>
                <a:gd name="T20" fmla="*/ 32 w 32"/>
                <a:gd name="T21" fmla="*/ 32 h 32"/>
              </a:gdLst>
              <a:ahLst/>
              <a:cxnLst>
                <a:cxn ang="T12">
                  <a:pos x="T0" y="T1"/>
                </a:cxn>
                <a:cxn ang="T13">
                  <a:pos x="T2" y="T3"/>
                </a:cxn>
                <a:cxn ang="T14">
                  <a:pos x="T4" y="T5"/>
                </a:cxn>
                <a:cxn ang="T15">
                  <a:pos x="T6" y="T7"/>
                </a:cxn>
                <a:cxn ang="T16">
                  <a:pos x="T8" y="T9"/>
                </a:cxn>
                <a:cxn ang="T17">
                  <a:pos x="T10" y="T11"/>
                </a:cxn>
              </a:cxnLst>
              <a:rect l="T18" t="T19" r="T20" b="T21"/>
              <a:pathLst>
                <a:path w="32" h="32">
                  <a:moveTo>
                    <a:pt x="0" y="32"/>
                  </a:moveTo>
                  <a:cubicBezTo>
                    <a:pt x="16" y="32"/>
                    <a:pt x="16" y="32"/>
                    <a:pt x="16" y="32"/>
                  </a:cubicBezTo>
                  <a:cubicBezTo>
                    <a:pt x="25" y="32"/>
                    <a:pt x="32" y="25"/>
                    <a:pt x="32" y="16"/>
                  </a:cubicBezTo>
                  <a:cubicBezTo>
                    <a:pt x="32" y="0"/>
                    <a:pt x="32" y="0"/>
                    <a:pt x="32" y="0"/>
                  </a:cubicBezTo>
                  <a:cubicBezTo>
                    <a:pt x="0" y="0"/>
                    <a:pt x="0" y="0"/>
                    <a:pt x="0" y="0"/>
                  </a:cubicBezTo>
                  <a:lnTo>
                    <a:pt x="0" y="32"/>
                  </a:lnTo>
                  <a:close/>
                </a:path>
              </a:pathLst>
            </a:custGeom>
            <a:solidFill>
              <a:srgbClr val="FFFFFF"/>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sp>
          <p:nvSpPr>
            <p:cNvPr id="7190" name="Freeform 109"/>
            <p:cNvSpPr>
              <a:spLocks noEditPoints="1" noChangeArrowheads="1"/>
            </p:cNvSpPr>
            <p:nvPr/>
          </p:nvSpPr>
          <p:spPr bwMode="auto">
            <a:xfrm>
              <a:off x="569913" y="406400"/>
              <a:ext cx="839788" cy="1079501"/>
            </a:xfrm>
            <a:custGeom>
              <a:avLst/>
              <a:gdLst>
                <a:gd name="T0" fmla="*/ 2147483647 w 224"/>
                <a:gd name="T1" fmla="*/ 0 h 288"/>
                <a:gd name="T2" fmla="*/ 224886978 w 224"/>
                <a:gd name="T3" fmla="*/ 0 h 288"/>
                <a:gd name="T4" fmla="*/ 0 w 224"/>
                <a:gd name="T5" fmla="*/ 224791090 h 288"/>
                <a:gd name="T6" fmla="*/ 0 w 224"/>
                <a:gd name="T7" fmla="*/ 2147483647 h 288"/>
                <a:gd name="T8" fmla="*/ 224886978 w 224"/>
                <a:gd name="T9" fmla="*/ 2147483647 h 288"/>
                <a:gd name="T10" fmla="*/ 2147483647 w 224"/>
                <a:gd name="T11" fmla="*/ 2147483647 h 288"/>
                <a:gd name="T12" fmla="*/ 2147483647 w 224"/>
                <a:gd name="T13" fmla="*/ 2023131056 h 288"/>
                <a:gd name="T14" fmla="*/ 2147483647 w 224"/>
                <a:gd name="T15" fmla="*/ 2023131056 h 288"/>
                <a:gd name="T16" fmla="*/ 2147483647 w 224"/>
                <a:gd name="T17" fmla="*/ 224791090 h 288"/>
                <a:gd name="T18" fmla="*/ 2147483647 w 224"/>
                <a:gd name="T19" fmla="*/ 0 h 288"/>
                <a:gd name="T20" fmla="*/ 2147483647 w 224"/>
                <a:gd name="T21" fmla="*/ 1461149583 h 288"/>
                <a:gd name="T22" fmla="*/ 787102550 w 224"/>
                <a:gd name="T23" fmla="*/ 1461149583 h 288"/>
                <a:gd name="T24" fmla="*/ 787102550 w 224"/>
                <a:gd name="T25" fmla="*/ 1236358493 h 288"/>
                <a:gd name="T26" fmla="*/ 2147483647 w 224"/>
                <a:gd name="T27" fmla="*/ 1236358493 h 288"/>
                <a:gd name="T28" fmla="*/ 2147483647 w 224"/>
                <a:gd name="T29" fmla="*/ 1461149583 h 288"/>
                <a:gd name="T30" fmla="*/ 2147483647 w 224"/>
                <a:gd name="T31" fmla="*/ 1011563654 h 288"/>
                <a:gd name="T32" fmla="*/ 787102550 w 224"/>
                <a:gd name="T33" fmla="*/ 1011563654 h 288"/>
                <a:gd name="T34" fmla="*/ 787102550 w 224"/>
                <a:gd name="T35" fmla="*/ 786772564 h 288"/>
                <a:gd name="T36" fmla="*/ 2147483647 w 224"/>
                <a:gd name="T37" fmla="*/ 786772564 h 288"/>
                <a:gd name="T38" fmla="*/ 2147483647 w 224"/>
                <a:gd name="T39" fmla="*/ 1011563654 h 288"/>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224"/>
                <a:gd name="T61" fmla="*/ 0 h 288"/>
                <a:gd name="T62" fmla="*/ 224 w 224"/>
                <a:gd name="T63" fmla="*/ 288 h 288"/>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224" h="288">
                  <a:moveTo>
                    <a:pt x="208" y="0"/>
                  </a:moveTo>
                  <a:cubicBezTo>
                    <a:pt x="16" y="0"/>
                    <a:pt x="16" y="0"/>
                    <a:pt x="16" y="0"/>
                  </a:cubicBezTo>
                  <a:cubicBezTo>
                    <a:pt x="7" y="0"/>
                    <a:pt x="0" y="7"/>
                    <a:pt x="0" y="16"/>
                  </a:cubicBezTo>
                  <a:cubicBezTo>
                    <a:pt x="0" y="272"/>
                    <a:pt x="0" y="272"/>
                    <a:pt x="0" y="272"/>
                  </a:cubicBezTo>
                  <a:cubicBezTo>
                    <a:pt x="0" y="281"/>
                    <a:pt x="7" y="288"/>
                    <a:pt x="16" y="288"/>
                  </a:cubicBezTo>
                  <a:cubicBezTo>
                    <a:pt x="176" y="288"/>
                    <a:pt x="176" y="288"/>
                    <a:pt x="176" y="288"/>
                  </a:cubicBezTo>
                  <a:cubicBezTo>
                    <a:pt x="176" y="144"/>
                    <a:pt x="176" y="144"/>
                    <a:pt x="176" y="144"/>
                  </a:cubicBezTo>
                  <a:cubicBezTo>
                    <a:pt x="224" y="144"/>
                    <a:pt x="224" y="144"/>
                    <a:pt x="224" y="144"/>
                  </a:cubicBezTo>
                  <a:cubicBezTo>
                    <a:pt x="224" y="16"/>
                    <a:pt x="224" y="16"/>
                    <a:pt x="224" y="16"/>
                  </a:cubicBezTo>
                  <a:cubicBezTo>
                    <a:pt x="224" y="7"/>
                    <a:pt x="217" y="0"/>
                    <a:pt x="208" y="0"/>
                  </a:cubicBezTo>
                  <a:close/>
                  <a:moveTo>
                    <a:pt x="168" y="104"/>
                  </a:moveTo>
                  <a:cubicBezTo>
                    <a:pt x="56" y="104"/>
                    <a:pt x="56" y="104"/>
                    <a:pt x="56" y="104"/>
                  </a:cubicBezTo>
                  <a:cubicBezTo>
                    <a:pt x="56" y="88"/>
                    <a:pt x="56" y="88"/>
                    <a:pt x="56" y="88"/>
                  </a:cubicBezTo>
                  <a:cubicBezTo>
                    <a:pt x="168" y="88"/>
                    <a:pt x="168" y="88"/>
                    <a:pt x="168" y="88"/>
                  </a:cubicBezTo>
                  <a:lnTo>
                    <a:pt x="168" y="104"/>
                  </a:lnTo>
                  <a:close/>
                  <a:moveTo>
                    <a:pt x="168" y="72"/>
                  </a:moveTo>
                  <a:cubicBezTo>
                    <a:pt x="56" y="72"/>
                    <a:pt x="56" y="72"/>
                    <a:pt x="56" y="72"/>
                  </a:cubicBezTo>
                  <a:cubicBezTo>
                    <a:pt x="56" y="56"/>
                    <a:pt x="56" y="56"/>
                    <a:pt x="56" y="56"/>
                  </a:cubicBezTo>
                  <a:cubicBezTo>
                    <a:pt x="168" y="56"/>
                    <a:pt x="168" y="56"/>
                    <a:pt x="168" y="56"/>
                  </a:cubicBezTo>
                  <a:lnTo>
                    <a:pt x="168" y="72"/>
                  </a:lnTo>
                  <a:close/>
                </a:path>
              </a:pathLst>
            </a:custGeom>
            <a:solidFill>
              <a:srgbClr val="FFFFFF"/>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sp>
          <p:nvSpPr>
            <p:cNvPr id="7191" name="Rectangle 110"/>
            <p:cNvSpPr>
              <a:spLocks noChangeArrowheads="1"/>
            </p:cNvSpPr>
            <p:nvPr/>
          </p:nvSpPr>
          <p:spPr bwMode="auto">
            <a:xfrm>
              <a:off x="1290638" y="1006476"/>
              <a:ext cx="119063" cy="119063"/>
            </a:xfrm>
            <a:prstGeom prst="rect">
              <a:avLst/>
            </a:prstGeom>
            <a:solidFill>
              <a:srgbClr val="FFFFFF"/>
            </a:solidFill>
            <a:ln>
              <a:noFill/>
            </a:ln>
            <a:extLst>
              <a:ext uri="{91240B29-F687-4F45-9708-019B960494DF}">
                <a14:hiddenLine xmlns:a14="http://schemas.microsoft.com/office/drawing/2010/main" w="9525">
                  <a:solidFill>
                    <a:srgbClr val="000000"/>
                  </a:solidFill>
                  <a:bevel/>
                </a14:hiddenLine>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endParaRPr lang="zh-CN" altLang="zh-CN">
                <a:solidFill>
                  <a:srgbClr val="000000"/>
                </a:solidFill>
                <a:latin typeface="Calibri" panose="020F0502020204030204" pitchFamily="34" charset="0"/>
                <a:sym typeface="Calibri" panose="020F0502020204030204" pitchFamily="34" charset="0"/>
              </a:endParaRPr>
            </a:p>
          </p:txBody>
        </p:sp>
        <p:sp>
          <p:nvSpPr>
            <p:cNvPr id="7192" name="Rectangle 111"/>
            <p:cNvSpPr>
              <a:spLocks noChangeArrowheads="1"/>
            </p:cNvSpPr>
            <p:nvPr/>
          </p:nvSpPr>
          <p:spPr bwMode="auto">
            <a:xfrm>
              <a:off x="1290638" y="1185863"/>
              <a:ext cx="119063" cy="120650"/>
            </a:xfrm>
            <a:prstGeom prst="rect">
              <a:avLst/>
            </a:prstGeom>
            <a:solidFill>
              <a:srgbClr val="FFFFFF"/>
            </a:solidFill>
            <a:ln>
              <a:noFill/>
            </a:ln>
            <a:extLst>
              <a:ext uri="{91240B29-F687-4F45-9708-019B960494DF}">
                <a14:hiddenLine xmlns:a14="http://schemas.microsoft.com/office/drawing/2010/main" w="9525">
                  <a:solidFill>
                    <a:srgbClr val="000000"/>
                  </a:solidFill>
                  <a:bevel/>
                </a14:hiddenLine>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endParaRPr lang="zh-CN" altLang="zh-CN">
                <a:solidFill>
                  <a:srgbClr val="000000"/>
                </a:solidFill>
                <a:latin typeface="Calibri" panose="020F0502020204030204" pitchFamily="34" charset="0"/>
                <a:sym typeface="Calibri" panose="020F0502020204030204" pitchFamily="34" charset="0"/>
              </a:endParaRPr>
            </a:p>
          </p:txBody>
        </p:sp>
      </p:grpSp>
      <p:grpSp>
        <p:nvGrpSpPr>
          <p:cNvPr id="7179" name="Group 24"/>
          <p:cNvGrpSpPr/>
          <p:nvPr/>
        </p:nvGrpSpPr>
        <p:grpSpPr bwMode="auto">
          <a:xfrm flipH="1">
            <a:off x="4165600" y="2586038"/>
            <a:ext cx="863600" cy="865187"/>
            <a:chOff x="0" y="0"/>
            <a:chExt cx="1979613" cy="1981201"/>
          </a:xfrm>
        </p:grpSpPr>
        <p:sp>
          <p:nvSpPr>
            <p:cNvPr id="7184" name="Freeform 117"/>
            <p:cNvSpPr>
              <a:spLocks noChangeArrowheads="1"/>
            </p:cNvSpPr>
            <p:nvPr/>
          </p:nvSpPr>
          <p:spPr bwMode="auto">
            <a:xfrm>
              <a:off x="0" y="0"/>
              <a:ext cx="1979613" cy="1981201"/>
            </a:xfrm>
            <a:custGeom>
              <a:avLst/>
              <a:gdLst>
                <a:gd name="T0" fmla="*/ 2147483647 w 528"/>
                <a:gd name="T1" fmla="*/ 2147483647 h 528"/>
                <a:gd name="T2" fmla="*/ 2147483647 w 528"/>
                <a:gd name="T3" fmla="*/ 2147483647 h 528"/>
                <a:gd name="T4" fmla="*/ 562281328 w 528"/>
                <a:gd name="T5" fmla="*/ 2147483647 h 528"/>
                <a:gd name="T6" fmla="*/ 0 w 528"/>
                <a:gd name="T7" fmla="*/ 2147483647 h 528"/>
                <a:gd name="T8" fmla="*/ 0 w 528"/>
                <a:gd name="T9" fmla="*/ 563182650 h 528"/>
                <a:gd name="T10" fmla="*/ 562281328 w 528"/>
                <a:gd name="T11" fmla="*/ 0 h 528"/>
                <a:gd name="T12" fmla="*/ 2147483647 w 528"/>
                <a:gd name="T13" fmla="*/ 0 h 528"/>
                <a:gd name="T14" fmla="*/ 2147483647 w 528"/>
                <a:gd name="T15" fmla="*/ 563182650 h 528"/>
                <a:gd name="T16" fmla="*/ 2147483647 w 528"/>
                <a:gd name="T17" fmla="*/ 2147483647 h 5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528"/>
                <a:gd name="T28" fmla="*/ 0 h 528"/>
                <a:gd name="T29" fmla="*/ 528 w 528"/>
                <a:gd name="T30" fmla="*/ 528 h 52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528" h="528">
                  <a:moveTo>
                    <a:pt x="528" y="488"/>
                  </a:moveTo>
                  <a:cubicBezTo>
                    <a:pt x="528" y="510"/>
                    <a:pt x="510" y="528"/>
                    <a:pt x="488" y="528"/>
                  </a:cubicBezTo>
                  <a:cubicBezTo>
                    <a:pt x="40" y="528"/>
                    <a:pt x="40" y="528"/>
                    <a:pt x="40" y="528"/>
                  </a:cubicBezTo>
                  <a:cubicBezTo>
                    <a:pt x="18" y="528"/>
                    <a:pt x="0" y="510"/>
                    <a:pt x="0" y="488"/>
                  </a:cubicBezTo>
                  <a:cubicBezTo>
                    <a:pt x="0" y="40"/>
                    <a:pt x="0" y="40"/>
                    <a:pt x="0" y="40"/>
                  </a:cubicBezTo>
                  <a:cubicBezTo>
                    <a:pt x="0" y="18"/>
                    <a:pt x="18" y="0"/>
                    <a:pt x="40" y="0"/>
                  </a:cubicBezTo>
                  <a:cubicBezTo>
                    <a:pt x="488" y="0"/>
                    <a:pt x="488" y="0"/>
                    <a:pt x="488" y="0"/>
                  </a:cubicBezTo>
                  <a:cubicBezTo>
                    <a:pt x="510" y="0"/>
                    <a:pt x="528" y="18"/>
                    <a:pt x="528" y="40"/>
                  </a:cubicBezTo>
                  <a:cubicBezTo>
                    <a:pt x="528" y="488"/>
                    <a:pt x="528" y="488"/>
                    <a:pt x="528" y="488"/>
                  </a:cubicBezTo>
                </a:path>
              </a:pathLst>
            </a:custGeom>
            <a:solidFill>
              <a:srgbClr val="3B87D5"/>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sp>
          <p:nvSpPr>
            <p:cNvPr id="7185" name="Freeform 118"/>
            <p:cNvSpPr>
              <a:spLocks noChangeArrowheads="1"/>
            </p:cNvSpPr>
            <p:nvPr/>
          </p:nvSpPr>
          <p:spPr bwMode="auto">
            <a:xfrm>
              <a:off x="0" y="503238"/>
              <a:ext cx="1435100" cy="1477963"/>
            </a:xfrm>
            <a:custGeom>
              <a:avLst/>
              <a:gdLst>
                <a:gd name="T0" fmla="*/ 2147483647 w 383"/>
                <a:gd name="T1" fmla="*/ 0 h 394"/>
                <a:gd name="T2" fmla="*/ 2147483647 w 383"/>
                <a:gd name="T3" fmla="*/ 1210132847 h 394"/>
                <a:gd name="T4" fmla="*/ 0 w 383"/>
                <a:gd name="T5" fmla="*/ 2147483647 h 394"/>
                <a:gd name="T6" fmla="*/ 0 w 383"/>
                <a:gd name="T7" fmla="*/ 2147483647 h 394"/>
                <a:gd name="T8" fmla="*/ 561599969 w 383"/>
                <a:gd name="T9" fmla="*/ 2147483647 h 394"/>
                <a:gd name="T10" fmla="*/ 1319759926 w 383"/>
                <a:gd name="T11" fmla="*/ 2147483647 h 394"/>
                <a:gd name="T12" fmla="*/ 2147483647 w 383"/>
                <a:gd name="T13" fmla="*/ 2147483647 h 394"/>
                <a:gd name="T14" fmla="*/ 2147483647 w 383"/>
                <a:gd name="T15" fmla="*/ 1097563833 h 394"/>
                <a:gd name="T16" fmla="*/ 2147483647 w 383"/>
                <a:gd name="T17" fmla="*/ 323640136 h 394"/>
                <a:gd name="T18" fmla="*/ 2147483647 w 383"/>
                <a:gd name="T19" fmla="*/ 0 h 39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83"/>
                <a:gd name="T31" fmla="*/ 0 h 394"/>
                <a:gd name="T32" fmla="*/ 383 w 383"/>
                <a:gd name="T33" fmla="*/ 394 h 394"/>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83" h="394">
                  <a:moveTo>
                    <a:pt x="307" y="0"/>
                  </a:moveTo>
                  <a:cubicBezTo>
                    <a:pt x="199" y="86"/>
                    <a:pt x="199" y="86"/>
                    <a:pt x="199" y="86"/>
                  </a:cubicBezTo>
                  <a:cubicBezTo>
                    <a:pt x="0" y="285"/>
                    <a:pt x="0" y="285"/>
                    <a:pt x="0" y="285"/>
                  </a:cubicBezTo>
                  <a:cubicBezTo>
                    <a:pt x="0" y="354"/>
                    <a:pt x="0" y="354"/>
                    <a:pt x="0" y="354"/>
                  </a:cubicBezTo>
                  <a:cubicBezTo>
                    <a:pt x="0" y="376"/>
                    <a:pt x="18" y="394"/>
                    <a:pt x="40" y="394"/>
                  </a:cubicBezTo>
                  <a:cubicBezTo>
                    <a:pt x="94" y="394"/>
                    <a:pt x="94" y="394"/>
                    <a:pt x="94" y="394"/>
                  </a:cubicBezTo>
                  <a:cubicBezTo>
                    <a:pt x="313" y="175"/>
                    <a:pt x="313" y="175"/>
                    <a:pt x="313" y="175"/>
                  </a:cubicBezTo>
                  <a:cubicBezTo>
                    <a:pt x="383" y="78"/>
                    <a:pt x="383" y="78"/>
                    <a:pt x="383" y="78"/>
                  </a:cubicBezTo>
                  <a:cubicBezTo>
                    <a:pt x="368" y="23"/>
                    <a:pt x="368" y="23"/>
                    <a:pt x="368" y="23"/>
                  </a:cubicBezTo>
                  <a:cubicBezTo>
                    <a:pt x="307" y="0"/>
                    <a:pt x="307" y="0"/>
                    <a:pt x="307" y="0"/>
                  </a:cubicBezTo>
                </a:path>
              </a:pathLst>
            </a:custGeom>
            <a:solidFill>
              <a:srgbClr val="024FA3"/>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sp>
          <p:nvSpPr>
            <p:cNvPr id="7186" name="Freeform 119"/>
            <p:cNvSpPr>
              <a:spLocks noChangeArrowheads="1"/>
            </p:cNvSpPr>
            <p:nvPr/>
          </p:nvSpPr>
          <p:spPr bwMode="auto">
            <a:xfrm>
              <a:off x="460375" y="469900"/>
              <a:ext cx="1009650" cy="925513"/>
            </a:xfrm>
            <a:custGeom>
              <a:avLst/>
              <a:gdLst>
                <a:gd name="T0" fmla="*/ 2147483647 w 269"/>
                <a:gd name="T1" fmla="*/ 0 h 247"/>
                <a:gd name="T2" fmla="*/ 2147483647 w 269"/>
                <a:gd name="T3" fmla="*/ 0 h 247"/>
                <a:gd name="T4" fmla="*/ 2028615804 w 269"/>
                <a:gd name="T5" fmla="*/ 336961672 h 247"/>
                <a:gd name="T6" fmla="*/ 295838710 w 269"/>
                <a:gd name="T7" fmla="*/ 2106017946 h 247"/>
                <a:gd name="T8" fmla="*/ 295838710 w 269"/>
                <a:gd name="T9" fmla="*/ 2147483647 h 247"/>
                <a:gd name="T10" fmla="*/ 845257211 w 269"/>
                <a:gd name="T11" fmla="*/ 2147483647 h 247"/>
                <a:gd name="T12" fmla="*/ 1394671958 w 269"/>
                <a:gd name="T13" fmla="*/ 2147483647 h 247"/>
                <a:gd name="T14" fmla="*/ 2147483647 w 269"/>
                <a:gd name="T15" fmla="*/ 1558455229 h 247"/>
                <a:gd name="T16" fmla="*/ 2147483647 w 269"/>
                <a:gd name="T17" fmla="*/ 659887022 h 247"/>
                <a:gd name="T18" fmla="*/ 2147483647 w 269"/>
                <a:gd name="T19" fmla="*/ 519486325 h 247"/>
                <a:gd name="T20" fmla="*/ 2147483647 w 269"/>
                <a:gd name="T21" fmla="*/ 744127440 h 247"/>
                <a:gd name="T22" fmla="*/ 648030153 w 269"/>
                <a:gd name="T23" fmla="*/ 2147483647 h 247"/>
                <a:gd name="T24" fmla="*/ 648030153 w 269"/>
                <a:gd name="T25" fmla="*/ 2147483647 h 247"/>
                <a:gd name="T26" fmla="*/ 732555499 w 269"/>
                <a:gd name="T27" fmla="*/ 2147483647 h 247"/>
                <a:gd name="T28" fmla="*/ 802994538 w 269"/>
                <a:gd name="T29" fmla="*/ 2147483647 h 247"/>
                <a:gd name="T30" fmla="*/ 2147483647 w 269"/>
                <a:gd name="T31" fmla="*/ 912608276 h 247"/>
                <a:gd name="T32" fmla="*/ 2147483647 w 269"/>
                <a:gd name="T33" fmla="*/ 744127440 h 247"/>
                <a:gd name="T34" fmla="*/ 2147483647 w 269"/>
                <a:gd name="T35" fmla="*/ 828367858 h 247"/>
                <a:gd name="T36" fmla="*/ 2147483647 w 269"/>
                <a:gd name="T37" fmla="*/ 1389974392 h 247"/>
                <a:gd name="T38" fmla="*/ 1239707573 w 269"/>
                <a:gd name="T39" fmla="*/ 2147483647 h 247"/>
                <a:gd name="T40" fmla="*/ 845257211 w 269"/>
                <a:gd name="T41" fmla="*/ 2147483647 h 247"/>
                <a:gd name="T42" fmla="*/ 450803095 w 269"/>
                <a:gd name="T43" fmla="*/ 2147483647 h 247"/>
                <a:gd name="T44" fmla="*/ 450803095 w 269"/>
                <a:gd name="T45" fmla="*/ 2147483647 h 247"/>
                <a:gd name="T46" fmla="*/ 2147483647 w 269"/>
                <a:gd name="T47" fmla="*/ 491406186 h 247"/>
                <a:gd name="T48" fmla="*/ 2147483647 w 269"/>
                <a:gd name="T49" fmla="*/ 224641115 h 247"/>
                <a:gd name="T50" fmla="*/ 2147483647 w 269"/>
                <a:gd name="T51" fmla="*/ 224641115 h 247"/>
                <a:gd name="T52" fmla="*/ 2147483647 w 269"/>
                <a:gd name="T53" fmla="*/ 505446256 h 247"/>
                <a:gd name="T54" fmla="*/ 2147483647 w 269"/>
                <a:gd name="T55" fmla="*/ 1081089112 h 247"/>
                <a:gd name="T56" fmla="*/ 2147483647 w 269"/>
                <a:gd name="T57" fmla="*/ 1628655577 h 247"/>
                <a:gd name="T58" fmla="*/ 2147483647 w 269"/>
                <a:gd name="T59" fmla="*/ 2147483647 h 247"/>
                <a:gd name="T60" fmla="*/ 2147483647 w 269"/>
                <a:gd name="T61" fmla="*/ 2147483647 h 247"/>
                <a:gd name="T62" fmla="*/ 2147483647 w 269"/>
                <a:gd name="T63" fmla="*/ 2147483647 h 247"/>
                <a:gd name="T64" fmla="*/ 2147483647 w 269"/>
                <a:gd name="T65" fmla="*/ 2147483647 h 247"/>
                <a:gd name="T66" fmla="*/ 2147483647 w 269"/>
                <a:gd name="T67" fmla="*/ 1797136413 h 247"/>
                <a:gd name="T68" fmla="*/ 2147483647 w 269"/>
                <a:gd name="T69" fmla="*/ 1095129182 h 247"/>
                <a:gd name="T70" fmla="*/ 2147483647 w 269"/>
                <a:gd name="T71" fmla="*/ 336961672 h 247"/>
                <a:gd name="T72" fmla="*/ 2147483647 w 269"/>
                <a:gd name="T73" fmla="*/ 0 h 247"/>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269"/>
                <a:gd name="T112" fmla="*/ 0 h 247"/>
                <a:gd name="T113" fmla="*/ 269 w 269"/>
                <a:gd name="T114" fmla="*/ 247 h 247"/>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269" h="247">
                  <a:moveTo>
                    <a:pt x="195" y="0"/>
                  </a:moveTo>
                  <a:cubicBezTo>
                    <a:pt x="194" y="0"/>
                    <a:pt x="193" y="0"/>
                    <a:pt x="192" y="0"/>
                  </a:cubicBezTo>
                  <a:cubicBezTo>
                    <a:pt x="164" y="1"/>
                    <a:pt x="145" y="24"/>
                    <a:pt x="144" y="24"/>
                  </a:cubicBezTo>
                  <a:cubicBezTo>
                    <a:pt x="21" y="150"/>
                    <a:pt x="21" y="150"/>
                    <a:pt x="21" y="150"/>
                  </a:cubicBezTo>
                  <a:cubicBezTo>
                    <a:pt x="0" y="172"/>
                    <a:pt x="0" y="208"/>
                    <a:pt x="21" y="230"/>
                  </a:cubicBezTo>
                  <a:cubicBezTo>
                    <a:pt x="32" y="241"/>
                    <a:pt x="46" y="247"/>
                    <a:pt x="60" y="247"/>
                  </a:cubicBezTo>
                  <a:cubicBezTo>
                    <a:pt x="75" y="247"/>
                    <a:pt x="89" y="241"/>
                    <a:pt x="99" y="230"/>
                  </a:cubicBezTo>
                  <a:cubicBezTo>
                    <a:pt x="217" y="111"/>
                    <a:pt x="217" y="111"/>
                    <a:pt x="217" y="111"/>
                  </a:cubicBezTo>
                  <a:cubicBezTo>
                    <a:pt x="235" y="91"/>
                    <a:pt x="238" y="63"/>
                    <a:pt x="223" y="47"/>
                  </a:cubicBezTo>
                  <a:cubicBezTo>
                    <a:pt x="216" y="40"/>
                    <a:pt x="207" y="37"/>
                    <a:pt x="197" y="37"/>
                  </a:cubicBezTo>
                  <a:cubicBezTo>
                    <a:pt x="185" y="37"/>
                    <a:pt x="171" y="42"/>
                    <a:pt x="161" y="53"/>
                  </a:cubicBezTo>
                  <a:cubicBezTo>
                    <a:pt x="46" y="170"/>
                    <a:pt x="46" y="170"/>
                    <a:pt x="46" y="170"/>
                  </a:cubicBezTo>
                  <a:cubicBezTo>
                    <a:pt x="43" y="174"/>
                    <a:pt x="43" y="179"/>
                    <a:pt x="46" y="182"/>
                  </a:cubicBezTo>
                  <a:cubicBezTo>
                    <a:pt x="48" y="183"/>
                    <a:pt x="50" y="184"/>
                    <a:pt x="52" y="184"/>
                  </a:cubicBezTo>
                  <a:cubicBezTo>
                    <a:pt x="54" y="184"/>
                    <a:pt x="56" y="183"/>
                    <a:pt x="57" y="182"/>
                  </a:cubicBezTo>
                  <a:cubicBezTo>
                    <a:pt x="172" y="65"/>
                    <a:pt x="172" y="65"/>
                    <a:pt x="172" y="65"/>
                  </a:cubicBezTo>
                  <a:cubicBezTo>
                    <a:pt x="179" y="57"/>
                    <a:pt x="189" y="53"/>
                    <a:pt x="197" y="53"/>
                  </a:cubicBezTo>
                  <a:cubicBezTo>
                    <a:pt x="203" y="53"/>
                    <a:pt x="208" y="55"/>
                    <a:pt x="211" y="59"/>
                  </a:cubicBezTo>
                  <a:cubicBezTo>
                    <a:pt x="221" y="68"/>
                    <a:pt x="218" y="86"/>
                    <a:pt x="205" y="99"/>
                  </a:cubicBezTo>
                  <a:cubicBezTo>
                    <a:pt x="88" y="219"/>
                    <a:pt x="88" y="219"/>
                    <a:pt x="88" y="219"/>
                  </a:cubicBezTo>
                  <a:cubicBezTo>
                    <a:pt x="81" y="227"/>
                    <a:pt x="70" y="231"/>
                    <a:pt x="60" y="231"/>
                  </a:cubicBezTo>
                  <a:cubicBezTo>
                    <a:pt x="50" y="231"/>
                    <a:pt x="40" y="227"/>
                    <a:pt x="32" y="219"/>
                  </a:cubicBezTo>
                  <a:cubicBezTo>
                    <a:pt x="17" y="203"/>
                    <a:pt x="17" y="177"/>
                    <a:pt x="32" y="162"/>
                  </a:cubicBezTo>
                  <a:cubicBezTo>
                    <a:pt x="156" y="35"/>
                    <a:pt x="156" y="35"/>
                    <a:pt x="156" y="35"/>
                  </a:cubicBezTo>
                  <a:cubicBezTo>
                    <a:pt x="156" y="35"/>
                    <a:pt x="171" y="17"/>
                    <a:pt x="193" y="16"/>
                  </a:cubicBezTo>
                  <a:cubicBezTo>
                    <a:pt x="194" y="16"/>
                    <a:pt x="194" y="16"/>
                    <a:pt x="195" y="16"/>
                  </a:cubicBezTo>
                  <a:cubicBezTo>
                    <a:pt x="208" y="16"/>
                    <a:pt x="221" y="23"/>
                    <a:pt x="234" y="36"/>
                  </a:cubicBezTo>
                  <a:cubicBezTo>
                    <a:pt x="247" y="49"/>
                    <a:pt x="253" y="63"/>
                    <a:pt x="253" y="77"/>
                  </a:cubicBezTo>
                  <a:cubicBezTo>
                    <a:pt x="252" y="99"/>
                    <a:pt x="234" y="115"/>
                    <a:pt x="234" y="116"/>
                  </a:cubicBezTo>
                  <a:cubicBezTo>
                    <a:pt x="165" y="186"/>
                    <a:pt x="165" y="186"/>
                    <a:pt x="165" y="186"/>
                  </a:cubicBezTo>
                  <a:cubicBezTo>
                    <a:pt x="162" y="189"/>
                    <a:pt x="162" y="194"/>
                    <a:pt x="165" y="198"/>
                  </a:cubicBezTo>
                  <a:cubicBezTo>
                    <a:pt x="167" y="199"/>
                    <a:pt x="169" y="200"/>
                    <a:pt x="171" y="200"/>
                  </a:cubicBezTo>
                  <a:cubicBezTo>
                    <a:pt x="173" y="200"/>
                    <a:pt x="175" y="199"/>
                    <a:pt x="176" y="198"/>
                  </a:cubicBezTo>
                  <a:cubicBezTo>
                    <a:pt x="244" y="128"/>
                    <a:pt x="244" y="128"/>
                    <a:pt x="244" y="128"/>
                  </a:cubicBezTo>
                  <a:cubicBezTo>
                    <a:pt x="245" y="127"/>
                    <a:pt x="267" y="107"/>
                    <a:pt x="269" y="78"/>
                  </a:cubicBezTo>
                  <a:cubicBezTo>
                    <a:pt x="269" y="59"/>
                    <a:pt x="261" y="41"/>
                    <a:pt x="245" y="24"/>
                  </a:cubicBezTo>
                  <a:cubicBezTo>
                    <a:pt x="229" y="8"/>
                    <a:pt x="212" y="0"/>
                    <a:pt x="195" y="0"/>
                  </a:cubicBezTo>
                  <a:close/>
                </a:path>
              </a:pathLst>
            </a:custGeom>
            <a:solidFill>
              <a:srgbClr val="FFFFFF"/>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grpSp>
      <p:sp>
        <p:nvSpPr>
          <p:cNvPr id="7180" name="矩形 56"/>
          <p:cNvSpPr>
            <a:spLocks noChangeArrowheads="1"/>
          </p:cNvSpPr>
          <p:nvPr/>
        </p:nvSpPr>
        <p:spPr bwMode="auto">
          <a:xfrm>
            <a:off x="5445125" y="1993900"/>
            <a:ext cx="3424238"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en-US" altLang="zh-CN" sz="1600">
                <a:solidFill>
                  <a:srgbClr val="000000"/>
                </a:solidFill>
                <a:latin typeface="微软雅黑" panose="020B0503020204020204" pitchFamily="34" charset="-122"/>
                <a:ea typeface="微软雅黑" panose="020B0503020204020204" pitchFamily="34" charset="-122"/>
                <a:sym typeface="微软雅黑" panose="020B0503020204020204" pitchFamily="34" charset="-122"/>
              </a:rPr>
              <a:t>The background and significance</a:t>
            </a:r>
            <a:endParaRPr lang="zh-CN" altLang="en-US" sz="1600">
              <a:solidFill>
                <a:srgbClr val="000000"/>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7181" name="矩形 57"/>
          <p:cNvSpPr>
            <a:spLocks noChangeArrowheads="1"/>
          </p:cNvSpPr>
          <p:nvPr/>
        </p:nvSpPr>
        <p:spPr bwMode="auto">
          <a:xfrm>
            <a:off x="5445125" y="3119438"/>
            <a:ext cx="1954213"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en-US" altLang="zh-CN" sz="1600">
                <a:solidFill>
                  <a:srgbClr val="024FA3"/>
                </a:solidFill>
                <a:latin typeface="微软雅黑" panose="020B0503020204020204" pitchFamily="34" charset="-122"/>
                <a:ea typeface="微软雅黑" panose="020B0503020204020204" pitchFamily="34" charset="-122"/>
                <a:sym typeface="微软雅黑" panose="020B0503020204020204" pitchFamily="34" charset="-122"/>
              </a:rPr>
              <a:t>The Paper reviews</a:t>
            </a:r>
            <a:endParaRPr lang="zh-CN" altLang="en-US" sz="1600">
              <a:solidFill>
                <a:srgbClr val="024FA3"/>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7182" name="矩形 58"/>
          <p:cNvSpPr>
            <a:spLocks noChangeArrowheads="1"/>
          </p:cNvSpPr>
          <p:nvPr/>
        </p:nvSpPr>
        <p:spPr bwMode="auto">
          <a:xfrm>
            <a:off x="5445125" y="4179888"/>
            <a:ext cx="2359025"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en-US" altLang="zh-CN" sz="1600">
                <a:solidFill>
                  <a:srgbClr val="2B2B2B"/>
                </a:solidFill>
                <a:latin typeface="微软雅黑" panose="020B0503020204020204" pitchFamily="34" charset="-122"/>
                <a:ea typeface="微软雅黑" panose="020B0503020204020204" pitchFamily="34" charset="-122"/>
                <a:sym typeface="微软雅黑" panose="020B0503020204020204" pitchFamily="34" charset="-122"/>
              </a:rPr>
              <a:t>The research methods</a:t>
            </a:r>
            <a:endParaRPr lang="zh-CN" altLang="en-US" sz="1600">
              <a:solidFill>
                <a:srgbClr val="2B2B2B"/>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7183" name="矩形 59"/>
          <p:cNvSpPr>
            <a:spLocks noChangeArrowheads="1"/>
          </p:cNvSpPr>
          <p:nvPr/>
        </p:nvSpPr>
        <p:spPr bwMode="auto">
          <a:xfrm>
            <a:off x="5445125" y="5241925"/>
            <a:ext cx="1522413"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en-US" altLang="zh-CN" sz="1600">
                <a:solidFill>
                  <a:srgbClr val="2B2B2B"/>
                </a:solidFill>
                <a:latin typeface="微软雅黑" panose="020B0503020204020204" pitchFamily="34" charset="-122"/>
                <a:ea typeface="微软雅黑" panose="020B0503020204020204" pitchFamily="34" charset="-122"/>
                <a:sym typeface="微软雅黑" panose="020B0503020204020204" pitchFamily="34" charset="-122"/>
              </a:rPr>
              <a:t>The summary</a:t>
            </a:r>
            <a:endParaRPr lang="zh-CN" altLang="en-US" sz="1600">
              <a:solidFill>
                <a:srgbClr val="2B2B2B"/>
              </a:solidFill>
              <a:latin typeface="微软雅黑" panose="020B0503020204020204" pitchFamily="34" charset="-122"/>
              <a:ea typeface="微软雅黑" panose="020B0503020204020204" pitchFamily="34" charset="-122"/>
              <a:sym typeface="微软雅黑" panose="020B0503020204020204" pitchFamily="34" charset="-122"/>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直接连接符 12"/>
          <p:cNvSpPr>
            <a:spLocks noChangeShapeType="1"/>
          </p:cNvSpPr>
          <p:nvPr/>
        </p:nvSpPr>
        <p:spPr bwMode="auto">
          <a:xfrm flipH="1" flipV="1">
            <a:off x="11301413" y="30163"/>
            <a:ext cx="0" cy="792162"/>
          </a:xfrm>
          <a:prstGeom prst="line">
            <a:avLst/>
          </a:prstGeom>
          <a:noFill/>
          <a:ln w="28575">
            <a:solidFill>
              <a:srgbClr val="024FA3"/>
            </a:solidFill>
            <a:bevel/>
          </a:ln>
          <a:extLst>
            <a:ext uri="{909E8E84-426E-40DD-AFC4-6F175D3DCCD1}">
              <a14:hiddenFill xmlns:a14="http://schemas.microsoft.com/office/drawing/2010/main">
                <a:noFill/>
              </a14:hiddenFill>
            </a:ext>
          </a:extLst>
        </p:spPr>
        <p:txBody>
          <a:bodyPr/>
          <a:lstStyle/>
          <a:p>
            <a:endParaRPr lang="zh-CN" altLang="en-US"/>
          </a:p>
        </p:txBody>
      </p:sp>
      <p:grpSp>
        <p:nvGrpSpPr>
          <p:cNvPr id="8196" name="Group 4"/>
          <p:cNvGrpSpPr/>
          <p:nvPr/>
        </p:nvGrpSpPr>
        <p:grpSpPr bwMode="auto">
          <a:xfrm>
            <a:off x="9329738" y="25400"/>
            <a:ext cx="1954212" cy="742950"/>
            <a:chOff x="0" y="0"/>
            <a:chExt cx="1953996" cy="742011"/>
          </a:xfrm>
        </p:grpSpPr>
        <p:sp>
          <p:nvSpPr>
            <p:cNvPr id="8214" name="文本框 13"/>
            <p:cNvSpPr>
              <a:spLocks noChangeArrowheads="1"/>
            </p:cNvSpPr>
            <p:nvPr/>
          </p:nvSpPr>
          <p:spPr bwMode="auto">
            <a:xfrm>
              <a:off x="0" y="0"/>
              <a:ext cx="1953996"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r" eaLnBrk="1" hangingPunct="1"/>
              <a:r>
                <a:rPr lang="zh-CN" altLang="en-US" sz="2800" b="1">
                  <a:solidFill>
                    <a:srgbClr val="024FA3"/>
                  </a:solidFill>
                  <a:latin typeface="微软雅黑" panose="020B0503020204020204" pitchFamily="34" charset="-122"/>
                  <a:ea typeface="微软雅黑" panose="020B0503020204020204" pitchFamily="34" charset="-122"/>
                </a:rPr>
                <a:t>论文综述</a:t>
              </a:r>
            </a:p>
          </p:txBody>
        </p:sp>
        <p:sp>
          <p:nvSpPr>
            <p:cNvPr id="8215" name="矩形 14"/>
            <p:cNvSpPr>
              <a:spLocks noChangeArrowheads="1"/>
            </p:cNvSpPr>
            <p:nvPr/>
          </p:nvSpPr>
          <p:spPr bwMode="auto">
            <a:xfrm>
              <a:off x="218393" y="434234"/>
              <a:ext cx="1735603"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r" eaLnBrk="1" hangingPunct="1"/>
              <a:r>
                <a:rPr lang="en-US" altLang="zh-CN" sz="1400">
                  <a:solidFill>
                    <a:srgbClr val="024FA3"/>
                  </a:solidFill>
                  <a:latin typeface="微软雅黑" panose="020B0503020204020204" pitchFamily="34" charset="-122"/>
                  <a:ea typeface="微软雅黑" panose="020B0503020204020204" pitchFamily="34" charset="-122"/>
                  <a:sym typeface="微软雅黑" panose="020B0503020204020204" pitchFamily="34" charset="-122"/>
                </a:rPr>
                <a:t>The Paper reviews</a:t>
              </a:r>
            </a:p>
          </p:txBody>
        </p:sp>
      </p:grpSp>
      <p:grpSp>
        <p:nvGrpSpPr>
          <p:cNvPr id="8197" name="Group 7"/>
          <p:cNvGrpSpPr/>
          <p:nvPr/>
        </p:nvGrpSpPr>
        <p:grpSpPr bwMode="auto">
          <a:xfrm flipH="1">
            <a:off x="11550650" y="114300"/>
            <a:ext cx="641350" cy="658813"/>
            <a:chOff x="0" y="0"/>
            <a:chExt cx="1470025" cy="1511301"/>
          </a:xfrm>
        </p:grpSpPr>
        <p:sp>
          <p:nvSpPr>
            <p:cNvPr id="8212" name="Freeform 118"/>
            <p:cNvSpPr>
              <a:spLocks noChangeArrowheads="1"/>
            </p:cNvSpPr>
            <p:nvPr/>
          </p:nvSpPr>
          <p:spPr bwMode="auto">
            <a:xfrm>
              <a:off x="0" y="33338"/>
              <a:ext cx="1435100" cy="1477963"/>
            </a:xfrm>
            <a:custGeom>
              <a:avLst/>
              <a:gdLst>
                <a:gd name="T0" fmla="*/ 2147483647 w 383"/>
                <a:gd name="T1" fmla="*/ 0 h 394"/>
                <a:gd name="T2" fmla="*/ 2147483647 w 383"/>
                <a:gd name="T3" fmla="*/ 1210132847 h 394"/>
                <a:gd name="T4" fmla="*/ 0 w 383"/>
                <a:gd name="T5" fmla="*/ 2147483647 h 394"/>
                <a:gd name="T6" fmla="*/ 0 w 383"/>
                <a:gd name="T7" fmla="*/ 2147483647 h 394"/>
                <a:gd name="T8" fmla="*/ 561599969 w 383"/>
                <a:gd name="T9" fmla="*/ 2147483647 h 394"/>
                <a:gd name="T10" fmla="*/ 1319759926 w 383"/>
                <a:gd name="T11" fmla="*/ 2147483647 h 394"/>
                <a:gd name="T12" fmla="*/ 2147483647 w 383"/>
                <a:gd name="T13" fmla="*/ 2147483647 h 394"/>
                <a:gd name="T14" fmla="*/ 2147483647 w 383"/>
                <a:gd name="T15" fmla="*/ 1097563833 h 394"/>
                <a:gd name="T16" fmla="*/ 2147483647 w 383"/>
                <a:gd name="T17" fmla="*/ 323640136 h 394"/>
                <a:gd name="T18" fmla="*/ 2147483647 w 383"/>
                <a:gd name="T19" fmla="*/ 0 h 39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83"/>
                <a:gd name="T31" fmla="*/ 0 h 394"/>
                <a:gd name="T32" fmla="*/ 383 w 383"/>
                <a:gd name="T33" fmla="*/ 394 h 394"/>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83" h="394">
                  <a:moveTo>
                    <a:pt x="307" y="0"/>
                  </a:moveTo>
                  <a:cubicBezTo>
                    <a:pt x="199" y="86"/>
                    <a:pt x="199" y="86"/>
                    <a:pt x="199" y="86"/>
                  </a:cubicBezTo>
                  <a:cubicBezTo>
                    <a:pt x="0" y="285"/>
                    <a:pt x="0" y="285"/>
                    <a:pt x="0" y="285"/>
                  </a:cubicBezTo>
                  <a:cubicBezTo>
                    <a:pt x="0" y="354"/>
                    <a:pt x="0" y="354"/>
                    <a:pt x="0" y="354"/>
                  </a:cubicBezTo>
                  <a:cubicBezTo>
                    <a:pt x="0" y="376"/>
                    <a:pt x="18" y="394"/>
                    <a:pt x="40" y="394"/>
                  </a:cubicBezTo>
                  <a:cubicBezTo>
                    <a:pt x="94" y="394"/>
                    <a:pt x="94" y="394"/>
                    <a:pt x="94" y="394"/>
                  </a:cubicBezTo>
                  <a:cubicBezTo>
                    <a:pt x="313" y="175"/>
                    <a:pt x="313" y="175"/>
                    <a:pt x="313" y="175"/>
                  </a:cubicBezTo>
                  <a:cubicBezTo>
                    <a:pt x="383" y="78"/>
                    <a:pt x="383" y="78"/>
                    <a:pt x="383" y="78"/>
                  </a:cubicBezTo>
                  <a:cubicBezTo>
                    <a:pt x="368" y="23"/>
                    <a:pt x="368" y="23"/>
                    <a:pt x="368" y="23"/>
                  </a:cubicBezTo>
                  <a:cubicBezTo>
                    <a:pt x="307" y="0"/>
                    <a:pt x="307" y="0"/>
                    <a:pt x="307" y="0"/>
                  </a:cubicBezTo>
                </a:path>
              </a:pathLst>
            </a:custGeom>
            <a:solidFill>
              <a:srgbClr val="3B87D5"/>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sp>
          <p:nvSpPr>
            <p:cNvPr id="8213" name="Freeform 119"/>
            <p:cNvSpPr>
              <a:spLocks noChangeArrowheads="1"/>
            </p:cNvSpPr>
            <p:nvPr/>
          </p:nvSpPr>
          <p:spPr bwMode="auto">
            <a:xfrm>
              <a:off x="460375" y="0"/>
              <a:ext cx="1009650" cy="925513"/>
            </a:xfrm>
            <a:custGeom>
              <a:avLst/>
              <a:gdLst>
                <a:gd name="T0" fmla="*/ 2147483647 w 269"/>
                <a:gd name="T1" fmla="*/ 0 h 247"/>
                <a:gd name="T2" fmla="*/ 2147483647 w 269"/>
                <a:gd name="T3" fmla="*/ 0 h 247"/>
                <a:gd name="T4" fmla="*/ 2028615804 w 269"/>
                <a:gd name="T5" fmla="*/ 336961672 h 247"/>
                <a:gd name="T6" fmla="*/ 295838710 w 269"/>
                <a:gd name="T7" fmla="*/ 2106017946 h 247"/>
                <a:gd name="T8" fmla="*/ 295838710 w 269"/>
                <a:gd name="T9" fmla="*/ 2147483647 h 247"/>
                <a:gd name="T10" fmla="*/ 845257211 w 269"/>
                <a:gd name="T11" fmla="*/ 2147483647 h 247"/>
                <a:gd name="T12" fmla="*/ 1394671958 w 269"/>
                <a:gd name="T13" fmla="*/ 2147483647 h 247"/>
                <a:gd name="T14" fmla="*/ 2147483647 w 269"/>
                <a:gd name="T15" fmla="*/ 1558455229 h 247"/>
                <a:gd name="T16" fmla="*/ 2147483647 w 269"/>
                <a:gd name="T17" fmla="*/ 659887022 h 247"/>
                <a:gd name="T18" fmla="*/ 2147483647 w 269"/>
                <a:gd name="T19" fmla="*/ 519486325 h 247"/>
                <a:gd name="T20" fmla="*/ 2147483647 w 269"/>
                <a:gd name="T21" fmla="*/ 744127440 h 247"/>
                <a:gd name="T22" fmla="*/ 648030153 w 269"/>
                <a:gd name="T23" fmla="*/ 2147483647 h 247"/>
                <a:gd name="T24" fmla="*/ 648030153 w 269"/>
                <a:gd name="T25" fmla="*/ 2147483647 h 247"/>
                <a:gd name="T26" fmla="*/ 732555499 w 269"/>
                <a:gd name="T27" fmla="*/ 2147483647 h 247"/>
                <a:gd name="T28" fmla="*/ 802994538 w 269"/>
                <a:gd name="T29" fmla="*/ 2147483647 h 247"/>
                <a:gd name="T30" fmla="*/ 2147483647 w 269"/>
                <a:gd name="T31" fmla="*/ 912608276 h 247"/>
                <a:gd name="T32" fmla="*/ 2147483647 w 269"/>
                <a:gd name="T33" fmla="*/ 744127440 h 247"/>
                <a:gd name="T34" fmla="*/ 2147483647 w 269"/>
                <a:gd name="T35" fmla="*/ 828367858 h 247"/>
                <a:gd name="T36" fmla="*/ 2147483647 w 269"/>
                <a:gd name="T37" fmla="*/ 1389974392 h 247"/>
                <a:gd name="T38" fmla="*/ 1239707573 w 269"/>
                <a:gd name="T39" fmla="*/ 2147483647 h 247"/>
                <a:gd name="T40" fmla="*/ 845257211 w 269"/>
                <a:gd name="T41" fmla="*/ 2147483647 h 247"/>
                <a:gd name="T42" fmla="*/ 450803095 w 269"/>
                <a:gd name="T43" fmla="*/ 2147483647 h 247"/>
                <a:gd name="T44" fmla="*/ 450803095 w 269"/>
                <a:gd name="T45" fmla="*/ 2147483647 h 247"/>
                <a:gd name="T46" fmla="*/ 2147483647 w 269"/>
                <a:gd name="T47" fmla="*/ 491406186 h 247"/>
                <a:gd name="T48" fmla="*/ 2147483647 w 269"/>
                <a:gd name="T49" fmla="*/ 224641115 h 247"/>
                <a:gd name="T50" fmla="*/ 2147483647 w 269"/>
                <a:gd name="T51" fmla="*/ 224641115 h 247"/>
                <a:gd name="T52" fmla="*/ 2147483647 w 269"/>
                <a:gd name="T53" fmla="*/ 505446256 h 247"/>
                <a:gd name="T54" fmla="*/ 2147483647 w 269"/>
                <a:gd name="T55" fmla="*/ 1081089112 h 247"/>
                <a:gd name="T56" fmla="*/ 2147483647 w 269"/>
                <a:gd name="T57" fmla="*/ 1628655577 h 247"/>
                <a:gd name="T58" fmla="*/ 2147483647 w 269"/>
                <a:gd name="T59" fmla="*/ 2147483647 h 247"/>
                <a:gd name="T60" fmla="*/ 2147483647 w 269"/>
                <a:gd name="T61" fmla="*/ 2147483647 h 247"/>
                <a:gd name="T62" fmla="*/ 2147483647 w 269"/>
                <a:gd name="T63" fmla="*/ 2147483647 h 247"/>
                <a:gd name="T64" fmla="*/ 2147483647 w 269"/>
                <a:gd name="T65" fmla="*/ 2147483647 h 247"/>
                <a:gd name="T66" fmla="*/ 2147483647 w 269"/>
                <a:gd name="T67" fmla="*/ 1797136413 h 247"/>
                <a:gd name="T68" fmla="*/ 2147483647 w 269"/>
                <a:gd name="T69" fmla="*/ 1095129182 h 247"/>
                <a:gd name="T70" fmla="*/ 2147483647 w 269"/>
                <a:gd name="T71" fmla="*/ 336961672 h 247"/>
                <a:gd name="T72" fmla="*/ 2147483647 w 269"/>
                <a:gd name="T73" fmla="*/ 0 h 247"/>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269"/>
                <a:gd name="T112" fmla="*/ 0 h 247"/>
                <a:gd name="T113" fmla="*/ 269 w 269"/>
                <a:gd name="T114" fmla="*/ 247 h 247"/>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269" h="247">
                  <a:moveTo>
                    <a:pt x="195" y="0"/>
                  </a:moveTo>
                  <a:cubicBezTo>
                    <a:pt x="194" y="0"/>
                    <a:pt x="193" y="0"/>
                    <a:pt x="192" y="0"/>
                  </a:cubicBezTo>
                  <a:cubicBezTo>
                    <a:pt x="164" y="1"/>
                    <a:pt x="145" y="24"/>
                    <a:pt x="144" y="24"/>
                  </a:cubicBezTo>
                  <a:cubicBezTo>
                    <a:pt x="21" y="150"/>
                    <a:pt x="21" y="150"/>
                    <a:pt x="21" y="150"/>
                  </a:cubicBezTo>
                  <a:cubicBezTo>
                    <a:pt x="0" y="172"/>
                    <a:pt x="0" y="208"/>
                    <a:pt x="21" y="230"/>
                  </a:cubicBezTo>
                  <a:cubicBezTo>
                    <a:pt x="32" y="241"/>
                    <a:pt x="46" y="247"/>
                    <a:pt x="60" y="247"/>
                  </a:cubicBezTo>
                  <a:cubicBezTo>
                    <a:pt x="75" y="247"/>
                    <a:pt x="89" y="241"/>
                    <a:pt x="99" y="230"/>
                  </a:cubicBezTo>
                  <a:cubicBezTo>
                    <a:pt x="217" y="111"/>
                    <a:pt x="217" y="111"/>
                    <a:pt x="217" y="111"/>
                  </a:cubicBezTo>
                  <a:cubicBezTo>
                    <a:pt x="235" y="91"/>
                    <a:pt x="238" y="63"/>
                    <a:pt x="223" y="47"/>
                  </a:cubicBezTo>
                  <a:cubicBezTo>
                    <a:pt x="216" y="40"/>
                    <a:pt x="207" y="37"/>
                    <a:pt x="197" y="37"/>
                  </a:cubicBezTo>
                  <a:cubicBezTo>
                    <a:pt x="185" y="37"/>
                    <a:pt x="171" y="42"/>
                    <a:pt x="161" y="53"/>
                  </a:cubicBezTo>
                  <a:cubicBezTo>
                    <a:pt x="46" y="170"/>
                    <a:pt x="46" y="170"/>
                    <a:pt x="46" y="170"/>
                  </a:cubicBezTo>
                  <a:cubicBezTo>
                    <a:pt x="43" y="174"/>
                    <a:pt x="43" y="179"/>
                    <a:pt x="46" y="182"/>
                  </a:cubicBezTo>
                  <a:cubicBezTo>
                    <a:pt x="48" y="183"/>
                    <a:pt x="50" y="184"/>
                    <a:pt x="52" y="184"/>
                  </a:cubicBezTo>
                  <a:cubicBezTo>
                    <a:pt x="54" y="184"/>
                    <a:pt x="56" y="183"/>
                    <a:pt x="57" y="182"/>
                  </a:cubicBezTo>
                  <a:cubicBezTo>
                    <a:pt x="172" y="65"/>
                    <a:pt x="172" y="65"/>
                    <a:pt x="172" y="65"/>
                  </a:cubicBezTo>
                  <a:cubicBezTo>
                    <a:pt x="179" y="57"/>
                    <a:pt x="189" y="53"/>
                    <a:pt x="197" y="53"/>
                  </a:cubicBezTo>
                  <a:cubicBezTo>
                    <a:pt x="203" y="53"/>
                    <a:pt x="208" y="55"/>
                    <a:pt x="211" y="59"/>
                  </a:cubicBezTo>
                  <a:cubicBezTo>
                    <a:pt x="221" y="68"/>
                    <a:pt x="218" y="86"/>
                    <a:pt x="205" y="99"/>
                  </a:cubicBezTo>
                  <a:cubicBezTo>
                    <a:pt x="88" y="219"/>
                    <a:pt x="88" y="219"/>
                    <a:pt x="88" y="219"/>
                  </a:cubicBezTo>
                  <a:cubicBezTo>
                    <a:pt x="81" y="227"/>
                    <a:pt x="70" y="231"/>
                    <a:pt x="60" y="231"/>
                  </a:cubicBezTo>
                  <a:cubicBezTo>
                    <a:pt x="50" y="231"/>
                    <a:pt x="40" y="227"/>
                    <a:pt x="32" y="219"/>
                  </a:cubicBezTo>
                  <a:cubicBezTo>
                    <a:pt x="17" y="203"/>
                    <a:pt x="17" y="177"/>
                    <a:pt x="32" y="162"/>
                  </a:cubicBezTo>
                  <a:cubicBezTo>
                    <a:pt x="156" y="35"/>
                    <a:pt x="156" y="35"/>
                    <a:pt x="156" y="35"/>
                  </a:cubicBezTo>
                  <a:cubicBezTo>
                    <a:pt x="156" y="35"/>
                    <a:pt x="171" y="17"/>
                    <a:pt x="193" y="16"/>
                  </a:cubicBezTo>
                  <a:cubicBezTo>
                    <a:pt x="194" y="16"/>
                    <a:pt x="194" y="16"/>
                    <a:pt x="195" y="16"/>
                  </a:cubicBezTo>
                  <a:cubicBezTo>
                    <a:pt x="208" y="16"/>
                    <a:pt x="221" y="23"/>
                    <a:pt x="234" y="36"/>
                  </a:cubicBezTo>
                  <a:cubicBezTo>
                    <a:pt x="247" y="49"/>
                    <a:pt x="253" y="63"/>
                    <a:pt x="253" y="77"/>
                  </a:cubicBezTo>
                  <a:cubicBezTo>
                    <a:pt x="252" y="99"/>
                    <a:pt x="234" y="115"/>
                    <a:pt x="234" y="116"/>
                  </a:cubicBezTo>
                  <a:cubicBezTo>
                    <a:pt x="165" y="186"/>
                    <a:pt x="165" y="186"/>
                    <a:pt x="165" y="186"/>
                  </a:cubicBezTo>
                  <a:cubicBezTo>
                    <a:pt x="162" y="189"/>
                    <a:pt x="162" y="194"/>
                    <a:pt x="165" y="198"/>
                  </a:cubicBezTo>
                  <a:cubicBezTo>
                    <a:pt x="167" y="199"/>
                    <a:pt x="169" y="200"/>
                    <a:pt x="171" y="200"/>
                  </a:cubicBezTo>
                  <a:cubicBezTo>
                    <a:pt x="173" y="200"/>
                    <a:pt x="175" y="199"/>
                    <a:pt x="176" y="198"/>
                  </a:cubicBezTo>
                  <a:cubicBezTo>
                    <a:pt x="244" y="128"/>
                    <a:pt x="244" y="128"/>
                    <a:pt x="244" y="128"/>
                  </a:cubicBezTo>
                  <a:cubicBezTo>
                    <a:pt x="245" y="127"/>
                    <a:pt x="267" y="107"/>
                    <a:pt x="269" y="78"/>
                  </a:cubicBezTo>
                  <a:cubicBezTo>
                    <a:pt x="269" y="59"/>
                    <a:pt x="261" y="41"/>
                    <a:pt x="245" y="24"/>
                  </a:cubicBezTo>
                  <a:cubicBezTo>
                    <a:pt x="229" y="8"/>
                    <a:pt x="212" y="0"/>
                    <a:pt x="195" y="0"/>
                  </a:cubicBezTo>
                  <a:close/>
                </a:path>
              </a:pathLst>
            </a:custGeom>
            <a:solidFill>
              <a:srgbClr val="FFFFFF"/>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grpSp>
      <p:sp>
        <p:nvSpPr>
          <p:cNvPr id="8198" name="任意多边形 21"/>
          <p:cNvSpPr>
            <a:spLocks noChangeArrowheads="1"/>
          </p:cNvSpPr>
          <p:nvPr/>
        </p:nvSpPr>
        <p:spPr bwMode="auto">
          <a:xfrm rot="-5400000">
            <a:off x="1098550" y="2179638"/>
            <a:ext cx="3832225" cy="3194050"/>
          </a:xfrm>
          <a:custGeom>
            <a:avLst/>
            <a:gdLst>
              <a:gd name="T0" fmla="*/ 0 w 3193763"/>
              <a:gd name="T1" fmla="*/ 110914 h 3832516"/>
              <a:gd name="T2" fmla="*/ 229916 w 3193763"/>
              <a:gd name="T3" fmla="*/ 0 h 3832516"/>
              <a:gd name="T4" fmla="*/ 4368406 w 3193763"/>
              <a:gd name="T5" fmla="*/ 0 h 3832516"/>
              <a:gd name="T6" fmla="*/ 4598321 w 3193763"/>
              <a:gd name="T7" fmla="*/ 110914 h 3832516"/>
              <a:gd name="T8" fmla="*/ 4598321 w 3193763"/>
              <a:gd name="T9" fmla="*/ 2551033 h 3832516"/>
              <a:gd name="T10" fmla="*/ 4368406 w 3193763"/>
              <a:gd name="T11" fmla="*/ 2661947 h 3832516"/>
              <a:gd name="T12" fmla="*/ 229916 w 3193763"/>
              <a:gd name="T13" fmla="*/ 2661947 h 3832516"/>
              <a:gd name="T14" fmla="*/ 0 w 3193763"/>
              <a:gd name="T15" fmla="*/ 2551033 h 3832516"/>
              <a:gd name="T16" fmla="*/ 0 w 3193763"/>
              <a:gd name="T17" fmla="*/ 110914 h 383251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193763"/>
              <a:gd name="T28" fmla="*/ 0 h 3832516"/>
              <a:gd name="T29" fmla="*/ 3193763 w 3193763"/>
              <a:gd name="T30" fmla="*/ 3832516 h 383251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193763" h="3832516">
                <a:moveTo>
                  <a:pt x="3060689" y="1"/>
                </a:moveTo>
                <a:cubicBezTo>
                  <a:pt x="3134183" y="1"/>
                  <a:pt x="3193763" y="85795"/>
                  <a:pt x="3193763" y="191626"/>
                </a:cubicBezTo>
                <a:lnTo>
                  <a:pt x="3193763" y="3640890"/>
                </a:lnTo>
                <a:cubicBezTo>
                  <a:pt x="3193763" y="3746721"/>
                  <a:pt x="3134183" y="3832515"/>
                  <a:pt x="3060689" y="3832515"/>
                </a:cubicBezTo>
                <a:lnTo>
                  <a:pt x="133074" y="3832515"/>
                </a:lnTo>
                <a:cubicBezTo>
                  <a:pt x="59580" y="3832515"/>
                  <a:pt x="0" y="3746721"/>
                  <a:pt x="0" y="3640890"/>
                </a:cubicBezTo>
                <a:lnTo>
                  <a:pt x="0" y="191626"/>
                </a:lnTo>
                <a:cubicBezTo>
                  <a:pt x="0" y="85795"/>
                  <a:pt x="59580" y="1"/>
                  <a:pt x="133074" y="1"/>
                </a:cubicBezTo>
                <a:lnTo>
                  <a:pt x="3060689" y="1"/>
                </a:lnTo>
                <a:close/>
              </a:path>
            </a:pathLst>
          </a:custGeom>
          <a:solidFill>
            <a:srgbClr val="3B87D5"/>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89852" tIns="116587" rIns="151131" bIns="2555010"/>
          <a:lstStyle/>
          <a:p>
            <a:endParaRPr lang="zh-CN" altLang="en-US"/>
          </a:p>
        </p:txBody>
      </p:sp>
      <p:sp>
        <p:nvSpPr>
          <p:cNvPr id="8199" name="任意多边形 22"/>
          <p:cNvSpPr>
            <a:spLocks noChangeArrowheads="1"/>
          </p:cNvSpPr>
          <p:nvPr/>
        </p:nvSpPr>
        <p:spPr bwMode="auto">
          <a:xfrm>
            <a:off x="2057400" y="1860550"/>
            <a:ext cx="2378075" cy="3832225"/>
          </a:xfrm>
          <a:custGeom>
            <a:avLst/>
            <a:gdLst>
              <a:gd name="T0" fmla="*/ 0 w 2379353"/>
              <a:gd name="T1" fmla="*/ 0 h 3832516"/>
              <a:gd name="T2" fmla="*/ 2376798 w 2379353"/>
              <a:gd name="T3" fmla="*/ 0 h 3832516"/>
              <a:gd name="T4" fmla="*/ 2376798 w 2379353"/>
              <a:gd name="T5" fmla="*/ 3831934 h 3832516"/>
              <a:gd name="T6" fmla="*/ 0 w 2379353"/>
              <a:gd name="T7" fmla="*/ 3831934 h 3832516"/>
              <a:gd name="T8" fmla="*/ 0 w 2379353"/>
              <a:gd name="T9" fmla="*/ 0 h 3832516"/>
              <a:gd name="T10" fmla="*/ 0 60000 65536"/>
              <a:gd name="T11" fmla="*/ 0 60000 65536"/>
              <a:gd name="T12" fmla="*/ 0 60000 65536"/>
              <a:gd name="T13" fmla="*/ 0 60000 65536"/>
              <a:gd name="T14" fmla="*/ 0 60000 65536"/>
              <a:gd name="T15" fmla="*/ 0 w 2379353"/>
              <a:gd name="T16" fmla="*/ 0 h 3832516"/>
              <a:gd name="T17" fmla="*/ 2379353 w 2379353"/>
              <a:gd name="T18" fmla="*/ 3832516 h 3832516"/>
            </a:gdLst>
            <a:ahLst/>
            <a:cxnLst>
              <a:cxn ang="T10">
                <a:pos x="T0" y="T1"/>
              </a:cxn>
              <a:cxn ang="T11">
                <a:pos x="T2" y="T3"/>
              </a:cxn>
              <a:cxn ang="T12">
                <a:pos x="T4" y="T5"/>
              </a:cxn>
              <a:cxn ang="T13">
                <a:pos x="T6" y="T7"/>
              </a:cxn>
              <a:cxn ang="T14">
                <a:pos x="T8" y="T9"/>
              </a:cxn>
            </a:cxnLst>
            <a:rect l="T15" t="T16" r="T17" b="T18"/>
            <a:pathLst>
              <a:path w="2379353" h="3832516">
                <a:moveTo>
                  <a:pt x="0" y="0"/>
                </a:moveTo>
                <a:lnTo>
                  <a:pt x="2379353" y="0"/>
                </a:lnTo>
                <a:lnTo>
                  <a:pt x="2379353" y="3832516"/>
                </a:lnTo>
                <a:lnTo>
                  <a:pt x="0" y="3832516"/>
                </a:lnTo>
                <a:lnTo>
                  <a:pt x="0" y="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Lst>
        </p:spPr>
        <p:txBody>
          <a:bodyPr lIns="0" tIns="222885" rIns="0" bIns="0"/>
          <a:lstStyle/>
          <a:p>
            <a:endParaRPr lang="zh-CN" altLang="en-US"/>
          </a:p>
        </p:txBody>
      </p:sp>
      <p:sp>
        <p:nvSpPr>
          <p:cNvPr id="8200" name="任意多边形 23"/>
          <p:cNvSpPr>
            <a:spLocks noChangeArrowheads="1"/>
          </p:cNvSpPr>
          <p:nvPr/>
        </p:nvSpPr>
        <p:spPr bwMode="auto">
          <a:xfrm rot="-5400000">
            <a:off x="4403725" y="2179638"/>
            <a:ext cx="3832225" cy="3194050"/>
          </a:xfrm>
          <a:custGeom>
            <a:avLst/>
            <a:gdLst>
              <a:gd name="T0" fmla="*/ 0 w 3193763"/>
              <a:gd name="T1" fmla="*/ 110914 h 3832516"/>
              <a:gd name="T2" fmla="*/ 229916 w 3193763"/>
              <a:gd name="T3" fmla="*/ 0 h 3832516"/>
              <a:gd name="T4" fmla="*/ 4368406 w 3193763"/>
              <a:gd name="T5" fmla="*/ 0 h 3832516"/>
              <a:gd name="T6" fmla="*/ 4598321 w 3193763"/>
              <a:gd name="T7" fmla="*/ 110914 h 3832516"/>
              <a:gd name="T8" fmla="*/ 4598321 w 3193763"/>
              <a:gd name="T9" fmla="*/ 2551033 h 3832516"/>
              <a:gd name="T10" fmla="*/ 4368406 w 3193763"/>
              <a:gd name="T11" fmla="*/ 2661947 h 3832516"/>
              <a:gd name="T12" fmla="*/ 229916 w 3193763"/>
              <a:gd name="T13" fmla="*/ 2661947 h 3832516"/>
              <a:gd name="T14" fmla="*/ 0 w 3193763"/>
              <a:gd name="T15" fmla="*/ 2551033 h 3832516"/>
              <a:gd name="T16" fmla="*/ 0 w 3193763"/>
              <a:gd name="T17" fmla="*/ 110914 h 383251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193763"/>
              <a:gd name="T28" fmla="*/ 0 h 3832516"/>
              <a:gd name="T29" fmla="*/ 3193763 w 3193763"/>
              <a:gd name="T30" fmla="*/ 3832516 h 383251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193763" h="3832516">
                <a:moveTo>
                  <a:pt x="3060689" y="1"/>
                </a:moveTo>
                <a:cubicBezTo>
                  <a:pt x="3134183" y="1"/>
                  <a:pt x="3193763" y="85795"/>
                  <a:pt x="3193763" y="191626"/>
                </a:cubicBezTo>
                <a:lnTo>
                  <a:pt x="3193763" y="3640890"/>
                </a:lnTo>
                <a:cubicBezTo>
                  <a:pt x="3193763" y="3746721"/>
                  <a:pt x="3134183" y="3832515"/>
                  <a:pt x="3060689" y="3832515"/>
                </a:cubicBezTo>
                <a:lnTo>
                  <a:pt x="133074" y="3832515"/>
                </a:lnTo>
                <a:cubicBezTo>
                  <a:pt x="59580" y="3832515"/>
                  <a:pt x="0" y="3746721"/>
                  <a:pt x="0" y="3640890"/>
                </a:cubicBezTo>
                <a:lnTo>
                  <a:pt x="0" y="191626"/>
                </a:lnTo>
                <a:cubicBezTo>
                  <a:pt x="0" y="85795"/>
                  <a:pt x="59580" y="1"/>
                  <a:pt x="133074" y="1"/>
                </a:cubicBezTo>
                <a:lnTo>
                  <a:pt x="3060689" y="1"/>
                </a:lnTo>
                <a:close/>
              </a:path>
            </a:pathLst>
          </a:custGeom>
          <a:solidFill>
            <a:srgbClr val="3B87D5"/>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89852" tIns="116587" rIns="151131" bIns="2555010"/>
          <a:lstStyle/>
          <a:p>
            <a:endParaRPr lang="zh-CN" altLang="en-US"/>
          </a:p>
        </p:txBody>
      </p:sp>
      <p:sp>
        <p:nvSpPr>
          <p:cNvPr id="8201" name="流程图: 摘录 24"/>
          <p:cNvSpPr>
            <a:spLocks noChangeArrowheads="1"/>
          </p:cNvSpPr>
          <p:nvPr/>
        </p:nvSpPr>
        <p:spPr bwMode="auto">
          <a:xfrm rot="5400000">
            <a:off x="4456907" y="4904581"/>
            <a:ext cx="563562" cy="479425"/>
          </a:xfrm>
          <a:prstGeom prst="flowChartExtract">
            <a:avLst/>
          </a:prstGeom>
          <a:solidFill>
            <a:srgbClr val="024FA3"/>
          </a:solidFill>
          <a:ln>
            <a:noFill/>
          </a:ln>
          <a:extLst>
            <a:ext uri="{91240B29-F687-4F45-9708-019B960494DF}">
              <a14:hiddenLine xmlns:a14="http://schemas.microsoft.com/office/drawing/2010/main" w="6350">
                <a:solidFill>
                  <a:srgbClr val="5B9BD5"/>
                </a:solidFill>
                <a:bevel/>
              </a14:hiddenLine>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a:p>
        </p:txBody>
      </p:sp>
      <p:sp>
        <p:nvSpPr>
          <p:cNvPr id="8202" name="任意多边形 25"/>
          <p:cNvSpPr>
            <a:spLocks noChangeArrowheads="1"/>
          </p:cNvSpPr>
          <p:nvPr/>
        </p:nvSpPr>
        <p:spPr bwMode="auto">
          <a:xfrm>
            <a:off x="5362575" y="1860550"/>
            <a:ext cx="2379663" cy="3832225"/>
          </a:xfrm>
          <a:custGeom>
            <a:avLst/>
            <a:gdLst>
              <a:gd name="T0" fmla="*/ 0 w 2379353"/>
              <a:gd name="T1" fmla="*/ 0 h 3832516"/>
              <a:gd name="T2" fmla="*/ 2379973 w 2379353"/>
              <a:gd name="T3" fmla="*/ 0 h 3832516"/>
              <a:gd name="T4" fmla="*/ 2379973 w 2379353"/>
              <a:gd name="T5" fmla="*/ 3831934 h 3832516"/>
              <a:gd name="T6" fmla="*/ 0 w 2379353"/>
              <a:gd name="T7" fmla="*/ 3831934 h 3832516"/>
              <a:gd name="T8" fmla="*/ 0 w 2379353"/>
              <a:gd name="T9" fmla="*/ 0 h 3832516"/>
              <a:gd name="T10" fmla="*/ 0 60000 65536"/>
              <a:gd name="T11" fmla="*/ 0 60000 65536"/>
              <a:gd name="T12" fmla="*/ 0 60000 65536"/>
              <a:gd name="T13" fmla="*/ 0 60000 65536"/>
              <a:gd name="T14" fmla="*/ 0 60000 65536"/>
              <a:gd name="T15" fmla="*/ 0 w 2379353"/>
              <a:gd name="T16" fmla="*/ 0 h 3832516"/>
              <a:gd name="T17" fmla="*/ 2379353 w 2379353"/>
              <a:gd name="T18" fmla="*/ 3832516 h 3832516"/>
            </a:gdLst>
            <a:ahLst/>
            <a:cxnLst>
              <a:cxn ang="T10">
                <a:pos x="T0" y="T1"/>
              </a:cxn>
              <a:cxn ang="T11">
                <a:pos x="T2" y="T3"/>
              </a:cxn>
              <a:cxn ang="T12">
                <a:pos x="T4" y="T5"/>
              </a:cxn>
              <a:cxn ang="T13">
                <a:pos x="T6" y="T7"/>
              </a:cxn>
              <a:cxn ang="T14">
                <a:pos x="T8" y="T9"/>
              </a:cxn>
            </a:cxnLst>
            <a:rect l="T15" t="T16" r="T17" b="T18"/>
            <a:pathLst>
              <a:path w="2379353" h="3832516">
                <a:moveTo>
                  <a:pt x="0" y="0"/>
                </a:moveTo>
                <a:lnTo>
                  <a:pt x="2379353" y="0"/>
                </a:lnTo>
                <a:lnTo>
                  <a:pt x="2379353" y="3832516"/>
                </a:lnTo>
                <a:lnTo>
                  <a:pt x="0" y="3832516"/>
                </a:lnTo>
                <a:lnTo>
                  <a:pt x="0" y="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Lst>
        </p:spPr>
        <p:txBody>
          <a:bodyPr lIns="0" tIns="222885" rIns="0" bIns="0"/>
          <a:lstStyle/>
          <a:p>
            <a:endParaRPr lang="zh-CN" altLang="en-US"/>
          </a:p>
        </p:txBody>
      </p:sp>
      <p:sp>
        <p:nvSpPr>
          <p:cNvPr id="8203" name="任意多边形 26"/>
          <p:cNvSpPr>
            <a:spLocks noChangeArrowheads="1"/>
          </p:cNvSpPr>
          <p:nvPr/>
        </p:nvSpPr>
        <p:spPr bwMode="auto">
          <a:xfrm rot="-5400000">
            <a:off x="7708900" y="2179638"/>
            <a:ext cx="3832225" cy="3194050"/>
          </a:xfrm>
          <a:custGeom>
            <a:avLst/>
            <a:gdLst>
              <a:gd name="T0" fmla="*/ 0 w 3193763"/>
              <a:gd name="T1" fmla="*/ 110914 h 3832516"/>
              <a:gd name="T2" fmla="*/ 229916 w 3193763"/>
              <a:gd name="T3" fmla="*/ 0 h 3832516"/>
              <a:gd name="T4" fmla="*/ 4368406 w 3193763"/>
              <a:gd name="T5" fmla="*/ 0 h 3832516"/>
              <a:gd name="T6" fmla="*/ 4598321 w 3193763"/>
              <a:gd name="T7" fmla="*/ 110914 h 3832516"/>
              <a:gd name="T8" fmla="*/ 4598321 w 3193763"/>
              <a:gd name="T9" fmla="*/ 2551033 h 3832516"/>
              <a:gd name="T10" fmla="*/ 4368406 w 3193763"/>
              <a:gd name="T11" fmla="*/ 2661947 h 3832516"/>
              <a:gd name="T12" fmla="*/ 229916 w 3193763"/>
              <a:gd name="T13" fmla="*/ 2661947 h 3832516"/>
              <a:gd name="T14" fmla="*/ 0 w 3193763"/>
              <a:gd name="T15" fmla="*/ 2551033 h 3832516"/>
              <a:gd name="T16" fmla="*/ 0 w 3193763"/>
              <a:gd name="T17" fmla="*/ 110914 h 383251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193763"/>
              <a:gd name="T28" fmla="*/ 0 h 3832516"/>
              <a:gd name="T29" fmla="*/ 3193763 w 3193763"/>
              <a:gd name="T30" fmla="*/ 3832516 h 383251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193763" h="3832516">
                <a:moveTo>
                  <a:pt x="3060689" y="1"/>
                </a:moveTo>
                <a:cubicBezTo>
                  <a:pt x="3134183" y="1"/>
                  <a:pt x="3193763" y="85795"/>
                  <a:pt x="3193763" y="191626"/>
                </a:cubicBezTo>
                <a:lnTo>
                  <a:pt x="3193763" y="3640890"/>
                </a:lnTo>
                <a:cubicBezTo>
                  <a:pt x="3193763" y="3746721"/>
                  <a:pt x="3134183" y="3832515"/>
                  <a:pt x="3060689" y="3832515"/>
                </a:cubicBezTo>
                <a:lnTo>
                  <a:pt x="133074" y="3832515"/>
                </a:lnTo>
                <a:cubicBezTo>
                  <a:pt x="59580" y="3832515"/>
                  <a:pt x="0" y="3746721"/>
                  <a:pt x="0" y="3640890"/>
                </a:cubicBezTo>
                <a:lnTo>
                  <a:pt x="0" y="191626"/>
                </a:lnTo>
                <a:cubicBezTo>
                  <a:pt x="0" y="85795"/>
                  <a:pt x="59580" y="1"/>
                  <a:pt x="133074" y="1"/>
                </a:cubicBezTo>
                <a:lnTo>
                  <a:pt x="3060689" y="1"/>
                </a:lnTo>
                <a:close/>
              </a:path>
            </a:pathLst>
          </a:custGeom>
          <a:solidFill>
            <a:srgbClr val="3B87D5"/>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89852" tIns="116586" rIns="151131" bIns="2555011"/>
          <a:lstStyle/>
          <a:p>
            <a:endParaRPr lang="zh-CN" altLang="en-US"/>
          </a:p>
        </p:txBody>
      </p:sp>
      <p:sp>
        <p:nvSpPr>
          <p:cNvPr id="8204" name="流程图: 摘录 27"/>
          <p:cNvSpPr>
            <a:spLocks noChangeArrowheads="1"/>
          </p:cNvSpPr>
          <p:nvPr/>
        </p:nvSpPr>
        <p:spPr bwMode="auto">
          <a:xfrm rot="5400000">
            <a:off x="7762876" y="4905375"/>
            <a:ext cx="563562" cy="477837"/>
          </a:xfrm>
          <a:prstGeom prst="flowChartExtract">
            <a:avLst/>
          </a:prstGeom>
          <a:solidFill>
            <a:srgbClr val="024FA3"/>
          </a:solidFill>
          <a:ln>
            <a:noFill/>
          </a:ln>
          <a:extLst>
            <a:ext uri="{91240B29-F687-4F45-9708-019B960494DF}">
              <a14:hiddenLine xmlns:a14="http://schemas.microsoft.com/office/drawing/2010/main" w="6350">
                <a:solidFill>
                  <a:srgbClr val="5B9BD5"/>
                </a:solidFill>
                <a:bevel/>
              </a14:hiddenLine>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a:p>
        </p:txBody>
      </p:sp>
      <p:sp>
        <p:nvSpPr>
          <p:cNvPr id="8205" name="任意多边形 28"/>
          <p:cNvSpPr>
            <a:spLocks noChangeArrowheads="1"/>
          </p:cNvSpPr>
          <p:nvPr/>
        </p:nvSpPr>
        <p:spPr bwMode="auto">
          <a:xfrm>
            <a:off x="8667750" y="1860550"/>
            <a:ext cx="2379663" cy="3832225"/>
          </a:xfrm>
          <a:custGeom>
            <a:avLst/>
            <a:gdLst>
              <a:gd name="T0" fmla="*/ 0 w 2379353"/>
              <a:gd name="T1" fmla="*/ 0 h 3832516"/>
              <a:gd name="T2" fmla="*/ 2379973 w 2379353"/>
              <a:gd name="T3" fmla="*/ 0 h 3832516"/>
              <a:gd name="T4" fmla="*/ 2379973 w 2379353"/>
              <a:gd name="T5" fmla="*/ 3831934 h 3832516"/>
              <a:gd name="T6" fmla="*/ 0 w 2379353"/>
              <a:gd name="T7" fmla="*/ 3831934 h 3832516"/>
              <a:gd name="T8" fmla="*/ 0 w 2379353"/>
              <a:gd name="T9" fmla="*/ 0 h 3832516"/>
              <a:gd name="T10" fmla="*/ 0 60000 65536"/>
              <a:gd name="T11" fmla="*/ 0 60000 65536"/>
              <a:gd name="T12" fmla="*/ 0 60000 65536"/>
              <a:gd name="T13" fmla="*/ 0 60000 65536"/>
              <a:gd name="T14" fmla="*/ 0 60000 65536"/>
              <a:gd name="T15" fmla="*/ 0 w 2379353"/>
              <a:gd name="T16" fmla="*/ 0 h 3832516"/>
              <a:gd name="T17" fmla="*/ 2379353 w 2379353"/>
              <a:gd name="T18" fmla="*/ 3832516 h 3832516"/>
            </a:gdLst>
            <a:ahLst/>
            <a:cxnLst>
              <a:cxn ang="T10">
                <a:pos x="T0" y="T1"/>
              </a:cxn>
              <a:cxn ang="T11">
                <a:pos x="T2" y="T3"/>
              </a:cxn>
              <a:cxn ang="T12">
                <a:pos x="T4" y="T5"/>
              </a:cxn>
              <a:cxn ang="T13">
                <a:pos x="T6" y="T7"/>
              </a:cxn>
              <a:cxn ang="T14">
                <a:pos x="T8" y="T9"/>
              </a:cxn>
            </a:cxnLst>
            <a:rect l="T15" t="T16" r="T17" b="T18"/>
            <a:pathLst>
              <a:path w="2379353" h="3832516">
                <a:moveTo>
                  <a:pt x="0" y="0"/>
                </a:moveTo>
                <a:lnTo>
                  <a:pt x="2379353" y="0"/>
                </a:lnTo>
                <a:lnTo>
                  <a:pt x="2379353" y="3832516"/>
                </a:lnTo>
                <a:lnTo>
                  <a:pt x="0" y="3832516"/>
                </a:lnTo>
                <a:lnTo>
                  <a:pt x="0" y="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Lst>
        </p:spPr>
        <p:txBody>
          <a:bodyPr lIns="0" tIns="222885" rIns="0" bIns="0"/>
          <a:lstStyle/>
          <a:p>
            <a:endParaRPr lang="zh-CN" altLang="en-US"/>
          </a:p>
        </p:txBody>
      </p:sp>
      <p:sp>
        <p:nvSpPr>
          <p:cNvPr id="8206" name="矩形 29"/>
          <p:cNvSpPr>
            <a:spLocks noChangeArrowheads="1"/>
          </p:cNvSpPr>
          <p:nvPr/>
        </p:nvSpPr>
        <p:spPr bwMode="auto">
          <a:xfrm>
            <a:off x="1743075" y="2233613"/>
            <a:ext cx="2339975"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r" eaLnBrk="1" hangingPunct="1"/>
            <a:r>
              <a:rPr lang="zh-CN" altLang="en-US" sz="2800" b="1">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点击添加标题</a:t>
            </a:r>
          </a:p>
        </p:txBody>
      </p:sp>
      <p:sp>
        <p:nvSpPr>
          <p:cNvPr id="8207" name="矩形 30"/>
          <p:cNvSpPr>
            <a:spLocks noChangeArrowheads="1"/>
          </p:cNvSpPr>
          <p:nvPr/>
        </p:nvSpPr>
        <p:spPr bwMode="auto">
          <a:xfrm>
            <a:off x="1666875" y="3195638"/>
            <a:ext cx="2492375" cy="230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r" eaLnBrk="1" hangingPunct="1">
              <a:lnSpc>
                <a:spcPct val="200000"/>
              </a:lnSpc>
            </a:pPr>
            <a:r>
              <a:rPr lang="zh-CN" altLang="en-US">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点击添加具体内容说明</a:t>
            </a:r>
            <a:endParaRPr lang="en-US" altLang="zh-CN">
              <a:solidFill>
                <a:schemeClr val="bg1"/>
              </a:solidFill>
              <a:latin typeface="微软雅黑" panose="020B0503020204020204" pitchFamily="34" charset="-122"/>
              <a:ea typeface="微软雅黑" panose="020B0503020204020204" pitchFamily="34" charset="-122"/>
              <a:sym typeface="微软雅黑" panose="020B0503020204020204" pitchFamily="34" charset="-122"/>
            </a:endParaRPr>
          </a:p>
          <a:p>
            <a:pPr algn="r" eaLnBrk="1" hangingPunct="1">
              <a:lnSpc>
                <a:spcPct val="200000"/>
              </a:lnSpc>
            </a:pPr>
            <a:r>
              <a:rPr lang="zh-CN" altLang="en-US">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点击添加具体内容说明</a:t>
            </a:r>
          </a:p>
          <a:p>
            <a:pPr algn="r" eaLnBrk="1" hangingPunct="1">
              <a:lnSpc>
                <a:spcPct val="200000"/>
              </a:lnSpc>
            </a:pPr>
            <a:r>
              <a:rPr lang="zh-CN" altLang="en-US">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点击添加具体内容说明</a:t>
            </a:r>
          </a:p>
          <a:p>
            <a:pPr algn="r" eaLnBrk="1" hangingPunct="1">
              <a:lnSpc>
                <a:spcPct val="200000"/>
              </a:lnSpc>
            </a:pPr>
            <a:r>
              <a:rPr lang="zh-CN" altLang="en-US">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点击添加具体内容说明</a:t>
            </a:r>
          </a:p>
        </p:txBody>
      </p:sp>
      <p:sp>
        <p:nvSpPr>
          <p:cNvPr id="8208" name="矩形 31"/>
          <p:cNvSpPr>
            <a:spLocks noChangeArrowheads="1"/>
          </p:cNvSpPr>
          <p:nvPr/>
        </p:nvSpPr>
        <p:spPr bwMode="auto">
          <a:xfrm>
            <a:off x="5167313" y="2282825"/>
            <a:ext cx="2339975"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r" eaLnBrk="1" hangingPunct="1"/>
            <a:r>
              <a:rPr lang="zh-CN" altLang="en-US" sz="2800" b="1">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点击添加标题</a:t>
            </a:r>
          </a:p>
        </p:txBody>
      </p:sp>
      <p:sp>
        <p:nvSpPr>
          <p:cNvPr id="8209" name="矩形 32"/>
          <p:cNvSpPr>
            <a:spLocks noChangeArrowheads="1"/>
          </p:cNvSpPr>
          <p:nvPr/>
        </p:nvSpPr>
        <p:spPr bwMode="auto">
          <a:xfrm>
            <a:off x="5091113" y="3244850"/>
            <a:ext cx="2492375" cy="230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r" eaLnBrk="1" hangingPunct="1">
              <a:lnSpc>
                <a:spcPct val="200000"/>
              </a:lnSpc>
            </a:pPr>
            <a:r>
              <a:rPr lang="zh-CN" altLang="en-US">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点击添加具体内容说明</a:t>
            </a:r>
            <a:endParaRPr lang="en-US" altLang="zh-CN">
              <a:solidFill>
                <a:schemeClr val="bg1"/>
              </a:solidFill>
              <a:latin typeface="微软雅黑" panose="020B0503020204020204" pitchFamily="34" charset="-122"/>
              <a:ea typeface="微软雅黑" panose="020B0503020204020204" pitchFamily="34" charset="-122"/>
              <a:sym typeface="微软雅黑" panose="020B0503020204020204" pitchFamily="34" charset="-122"/>
            </a:endParaRPr>
          </a:p>
          <a:p>
            <a:pPr algn="r" eaLnBrk="1" hangingPunct="1">
              <a:lnSpc>
                <a:spcPct val="200000"/>
              </a:lnSpc>
            </a:pPr>
            <a:r>
              <a:rPr lang="zh-CN" altLang="en-US">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点击添加具体内容说明</a:t>
            </a:r>
          </a:p>
          <a:p>
            <a:pPr algn="r" eaLnBrk="1" hangingPunct="1">
              <a:lnSpc>
                <a:spcPct val="200000"/>
              </a:lnSpc>
            </a:pPr>
            <a:r>
              <a:rPr lang="zh-CN" altLang="en-US">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点击添加具体内容说明</a:t>
            </a:r>
          </a:p>
          <a:p>
            <a:pPr algn="r" eaLnBrk="1" hangingPunct="1">
              <a:lnSpc>
                <a:spcPct val="200000"/>
              </a:lnSpc>
            </a:pPr>
            <a:r>
              <a:rPr lang="zh-CN" altLang="en-US">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点击添加具体内容说明</a:t>
            </a:r>
          </a:p>
        </p:txBody>
      </p:sp>
      <p:sp>
        <p:nvSpPr>
          <p:cNvPr id="8210" name="矩形 33"/>
          <p:cNvSpPr>
            <a:spLocks noChangeArrowheads="1"/>
          </p:cNvSpPr>
          <p:nvPr/>
        </p:nvSpPr>
        <p:spPr bwMode="auto">
          <a:xfrm>
            <a:off x="8556625" y="2338388"/>
            <a:ext cx="2338388"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r" eaLnBrk="1" hangingPunct="1"/>
            <a:r>
              <a:rPr lang="zh-CN" altLang="en-US" sz="2800" b="1">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点击添加标题</a:t>
            </a:r>
          </a:p>
        </p:txBody>
      </p:sp>
      <p:sp>
        <p:nvSpPr>
          <p:cNvPr id="8211" name="矩形 34"/>
          <p:cNvSpPr>
            <a:spLocks noChangeArrowheads="1"/>
          </p:cNvSpPr>
          <p:nvPr/>
        </p:nvSpPr>
        <p:spPr bwMode="auto">
          <a:xfrm>
            <a:off x="8478838" y="3300413"/>
            <a:ext cx="2493962" cy="230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r" eaLnBrk="1" hangingPunct="1">
              <a:lnSpc>
                <a:spcPct val="200000"/>
              </a:lnSpc>
            </a:pPr>
            <a:r>
              <a:rPr lang="zh-CN" altLang="en-US">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点击添加具体内容说明</a:t>
            </a:r>
            <a:endParaRPr lang="en-US" altLang="zh-CN">
              <a:solidFill>
                <a:schemeClr val="bg1"/>
              </a:solidFill>
              <a:latin typeface="微软雅黑" panose="020B0503020204020204" pitchFamily="34" charset="-122"/>
              <a:ea typeface="微软雅黑" panose="020B0503020204020204" pitchFamily="34" charset="-122"/>
              <a:sym typeface="微软雅黑" panose="020B0503020204020204" pitchFamily="34" charset="-122"/>
            </a:endParaRPr>
          </a:p>
          <a:p>
            <a:pPr algn="r" eaLnBrk="1" hangingPunct="1">
              <a:lnSpc>
                <a:spcPct val="200000"/>
              </a:lnSpc>
            </a:pPr>
            <a:r>
              <a:rPr lang="zh-CN" altLang="en-US">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点击添加具体内容说明</a:t>
            </a:r>
          </a:p>
          <a:p>
            <a:pPr algn="r" eaLnBrk="1" hangingPunct="1">
              <a:lnSpc>
                <a:spcPct val="200000"/>
              </a:lnSpc>
            </a:pPr>
            <a:r>
              <a:rPr lang="zh-CN" altLang="en-US">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点击添加具体内容说明</a:t>
            </a:r>
          </a:p>
          <a:p>
            <a:pPr algn="r" eaLnBrk="1" hangingPunct="1">
              <a:lnSpc>
                <a:spcPct val="200000"/>
              </a:lnSpc>
            </a:pPr>
            <a:r>
              <a:rPr lang="zh-CN" altLang="en-US">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点击添加具体内容说明</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等腰三角形 1"/>
          <p:cNvSpPr>
            <a:spLocks noChangeArrowheads="1"/>
          </p:cNvSpPr>
          <p:nvPr/>
        </p:nvSpPr>
        <p:spPr bwMode="auto">
          <a:xfrm>
            <a:off x="8867775" y="2346325"/>
            <a:ext cx="1452563" cy="3209925"/>
          </a:xfrm>
          <a:prstGeom prst="triangle">
            <a:avLst>
              <a:gd name="adj" fmla="val 50000"/>
            </a:avLst>
          </a:prstGeom>
          <a:solidFill>
            <a:srgbClr val="3B87D5">
              <a:alpha val="69019"/>
            </a:srgbClr>
          </a:solidFill>
          <a:ln>
            <a:noFill/>
          </a:ln>
          <a:extLst>
            <a:ext uri="{91240B29-F687-4F45-9708-019B960494DF}">
              <a14:hiddenLine xmlns:a14="http://schemas.microsoft.com/office/drawing/2010/main" w="9525">
                <a:solidFill>
                  <a:srgbClr val="000000"/>
                </a:solidFill>
                <a:bevel/>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spcBef>
                <a:spcPts val="1000"/>
              </a:spcBef>
            </a:pPr>
            <a:endParaRPr lang="zh-CN" altLang="zh-CN" sz="7200" b="1">
              <a:latin typeface="Bodoni MT Black" panose="02070A03080606020203" pitchFamily="18" charset="0"/>
              <a:ea typeface="微软雅黑" panose="020B0503020204020204" pitchFamily="34" charset="-122"/>
              <a:sym typeface="Bodoni MT Black" panose="02070A03080606020203" pitchFamily="18" charset="0"/>
            </a:endParaRPr>
          </a:p>
        </p:txBody>
      </p:sp>
      <p:sp>
        <p:nvSpPr>
          <p:cNvPr id="9220" name="等腰三角形 2"/>
          <p:cNvSpPr>
            <a:spLocks noChangeArrowheads="1"/>
          </p:cNvSpPr>
          <p:nvPr/>
        </p:nvSpPr>
        <p:spPr bwMode="auto">
          <a:xfrm>
            <a:off x="1809750" y="3095625"/>
            <a:ext cx="2241550" cy="2460625"/>
          </a:xfrm>
          <a:prstGeom prst="triangle">
            <a:avLst>
              <a:gd name="adj" fmla="val 50000"/>
            </a:avLst>
          </a:prstGeom>
          <a:solidFill>
            <a:srgbClr val="3B87D5">
              <a:alpha val="69019"/>
            </a:srgbClr>
          </a:solidFill>
          <a:ln>
            <a:noFill/>
          </a:ln>
          <a:extLst>
            <a:ext uri="{91240B29-F687-4F45-9708-019B960494DF}">
              <a14:hiddenLine xmlns:a14="http://schemas.microsoft.com/office/drawing/2010/main" w="9525">
                <a:solidFill>
                  <a:srgbClr val="000000"/>
                </a:solidFill>
                <a:bevel/>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spcBef>
                <a:spcPts val="1000"/>
              </a:spcBef>
            </a:pPr>
            <a:endParaRPr lang="zh-CN" altLang="zh-CN" sz="7200" b="1">
              <a:latin typeface="Bodoni MT Black" panose="02070A03080606020203" pitchFamily="18" charset="0"/>
              <a:ea typeface="微软雅黑" panose="020B0503020204020204" pitchFamily="34" charset="-122"/>
              <a:sym typeface="Bodoni MT Black" panose="02070A03080606020203" pitchFamily="18" charset="0"/>
            </a:endParaRPr>
          </a:p>
        </p:txBody>
      </p:sp>
      <p:sp>
        <p:nvSpPr>
          <p:cNvPr id="9221" name="等腰三角形 3"/>
          <p:cNvSpPr>
            <a:spLocks noChangeArrowheads="1"/>
          </p:cNvSpPr>
          <p:nvPr/>
        </p:nvSpPr>
        <p:spPr bwMode="auto">
          <a:xfrm>
            <a:off x="3736975" y="3740150"/>
            <a:ext cx="1855788" cy="1816100"/>
          </a:xfrm>
          <a:prstGeom prst="triangle">
            <a:avLst>
              <a:gd name="adj" fmla="val 50000"/>
            </a:avLst>
          </a:prstGeom>
          <a:solidFill>
            <a:srgbClr val="024FA3">
              <a:alpha val="89018"/>
            </a:srgbClr>
          </a:solidFill>
          <a:ln>
            <a:noFill/>
          </a:ln>
          <a:extLst>
            <a:ext uri="{91240B29-F687-4F45-9708-019B960494DF}">
              <a14:hiddenLine xmlns:a14="http://schemas.microsoft.com/office/drawing/2010/main" w="9525">
                <a:solidFill>
                  <a:srgbClr val="000000"/>
                </a:solidFill>
                <a:bevel/>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spcBef>
                <a:spcPts val="1000"/>
              </a:spcBef>
            </a:pPr>
            <a:endParaRPr lang="zh-CN" altLang="zh-CN">
              <a:sym typeface="Arial" panose="020B0604020202020204" pitchFamily="34" charset="0"/>
            </a:endParaRPr>
          </a:p>
        </p:txBody>
      </p:sp>
      <p:sp>
        <p:nvSpPr>
          <p:cNvPr id="9222" name="等腰三角形 4"/>
          <p:cNvSpPr>
            <a:spLocks noChangeArrowheads="1"/>
          </p:cNvSpPr>
          <p:nvPr/>
        </p:nvSpPr>
        <p:spPr bwMode="auto">
          <a:xfrm>
            <a:off x="5341938" y="2746375"/>
            <a:ext cx="1768475" cy="2809875"/>
          </a:xfrm>
          <a:prstGeom prst="triangle">
            <a:avLst>
              <a:gd name="adj" fmla="val 50000"/>
            </a:avLst>
          </a:prstGeom>
          <a:solidFill>
            <a:srgbClr val="3B87D5">
              <a:alpha val="69019"/>
            </a:srgbClr>
          </a:solidFill>
          <a:ln>
            <a:noFill/>
          </a:ln>
          <a:extLst>
            <a:ext uri="{91240B29-F687-4F45-9708-019B960494DF}">
              <a14:hiddenLine xmlns:a14="http://schemas.microsoft.com/office/drawing/2010/main" w="9525">
                <a:solidFill>
                  <a:srgbClr val="000000"/>
                </a:solidFill>
                <a:bevel/>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spcBef>
                <a:spcPts val="1000"/>
              </a:spcBef>
            </a:pPr>
            <a:endParaRPr lang="zh-CN" altLang="zh-CN" sz="7200" b="1">
              <a:latin typeface="Bodoni MT Black" panose="02070A03080606020203" pitchFamily="18" charset="0"/>
              <a:ea typeface="微软雅黑" panose="020B0503020204020204" pitchFamily="34" charset="-122"/>
              <a:sym typeface="Bodoni MT Black" panose="02070A03080606020203" pitchFamily="18" charset="0"/>
            </a:endParaRPr>
          </a:p>
        </p:txBody>
      </p:sp>
      <p:sp>
        <p:nvSpPr>
          <p:cNvPr id="9223" name="等腰三角形 5"/>
          <p:cNvSpPr>
            <a:spLocks noChangeArrowheads="1"/>
          </p:cNvSpPr>
          <p:nvPr/>
        </p:nvSpPr>
        <p:spPr bwMode="auto">
          <a:xfrm>
            <a:off x="6950075" y="3059113"/>
            <a:ext cx="2027238" cy="2497137"/>
          </a:xfrm>
          <a:prstGeom prst="triangle">
            <a:avLst>
              <a:gd name="adj" fmla="val 50000"/>
            </a:avLst>
          </a:prstGeom>
          <a:solidFill>
            <a:srgbClr val="024FA3">
              <a:alpha val="89018"/>
            </a:srgbClr>
          </a:solidFill>
          <a:ln>
            <a:noFill/>
          </a:ln>
          <a:extLst>
            <a:ext uri="{91240B29-F687-4F45-9708-019B960494DF}">
              <a14:hiddenLine xmlns:a14="http://schemas.microsoft.com/office/drawing/2010/main" w="9525">
                <a:solidFill>
                  <a:srgbClr val="000000"/>
                </a:solidFill>
                <a:bevel/>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spcBef>
                <a:spcPts val="1000"/>
              </a:spcBef>
            </a:pPr>
            <a:endParaRPr lang="zh-CN" altLang="zh-CN">
              <a:sym typeface="Arial" panose="020B0604020202020204" pitchFamily="34" charset="0"/>
            </a:endParaRPr>
          </a:p>
        </p:txBody>
      </p:sp>
      <p:sp>
        <p:nvSpPr>
          <p:cNvPr id="9224" name="矩形 6"/>
          <p:cNvSpPr>
            <a:spLocks noChangeArrowheads="1"/>
          </p:cNvSpPr>
          <p:nvPr/>
        </p:nvSpPr>
        <p:spPr bwMode="auto">
          <a:xfrm>
            <a:off x="2339975" y="5837238"/>
            <a:ext cx="1182688" cy="369887"/>
          </a:xfrm>
          <a:prstGeom prst="rect">
            <a:avLst/>
          </a:prstGeom>
          <a:solidFill>
            <a:schemeClr val="bg1"/>
          </a:solidFill>
          <a:ln>
            <a:noFill/>
          </a:ln>
          <a:extLst>
            <a:ext uri="{91240B29-F687-4F45-9708-019B960494DF}">
              <a14:hiddenLine xmlns:a14="http://schemas.microsoft.com/office/drawing/2010/main" w="9525">
                <a:solidFill>
                  <a:srgbClr val="000000"/>
                </a:solidFill>
                <a:bevel/>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spcBef>
                <a:spcPts val="1000"/>
              </a:spcBef>
            </a:pPr>
            <a:r>
              <a:rPr lang="zh-CN" altLang="en-US">
                <a:latin typeface="Bodoni MT Black" panose="02070A03080606020203" pitchFamily="18" charset="0"/>
                <a:ea typeface="微软雅黑" panose="020B0503020204020204" pitchFamily="34" charset="-122"/>
                <a:sym typeface="Bodoni MT Black" panose="02070A03080606020203" pitchFamily="18" charset="0"/>
              </a:rPr>
              <a:t>添加标题</a:t>
            </a:r>
            <a:r>
              <a:rPr lang="en-US" altLang="zh-CN">
                <a:latin typeface="Bodoni MT Black" panose="02070A03080606020203" pitchFamily="18" charset="0"/>
                <a:ea typeface="微软雅黑" panose="020B0503020204020204" pitchFamily="34" charset="-122"/>
                <a:sym typeface="Bodoni MT Black" panose="02070A03080606020203" pitchFamily="18" charset="0"/>
              </a:rPr>
              <a:t> </a:t>
            </a:r>
            <a:endParaRPr lang="en-US" altLang="zh-CN">
              <a:latin typeface="Calibri" panose="020F0502020204030204" pitchFamily="34" charset="0"/>
            </a:endParaRPr>
          </a:p>
        </p:txBody>
      </p:sp>
      <p:sp>
        <p:nvSpPr>
          <p:cNvPr id="9225" name="矩形 7"/>
          <p:cNvSpPr>
            <a:spLocks noChangeArrowheads="1"/>
          </p:cNvSpPr>
          <p:nvPr/>
        </p:nvSpPr>
        <p:spPr bwMode="auto">
          <a:xfrm>
            <a:off x="4073525" y="5837238"/>
            <a:ext cx="1184275" cy="369887"/>
          </a:xfrm>
          <a:prstGeom prst="rect">
            <a:avLst/>
          </a:prstGeom>
          <a:solidFill>
            <a:schemeClr val="bg1"/>
          </a:solidFill>
          <a:ln>
            <a:noFill/>
          </a:ln>
          <a:extLst>
            <a:ext uri="{91240B29-F687-4F45-9708-019B960494DF}">
              <a14:hiddenLine xmlns:a14="http://schemas.microsoft.com/office/drawing/2010/main" w="9525">
                <a:solidFill>
                  <a:srgbClr val="000000"/>
                </a:solidFill>
                <a:bevel/>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spcBef>
                <a:spcPts val="1000"/>
              </a:spcBef>
            </a:pPr>
            <a:r>
              <a:rPr lang="zh-CN" altLang="en-US">
                <a:latin typeface="Bodoni MT Black" panose="02070A03080606020203" pitchFamily="18" charset="0"/>
                <a:ea typeface="微软雅黑" panose="020B0503020204020204" pitchFamily="34" charset="-122"/>
                <a:sym typeface="Bodoni MT Black" panose="02070A03080606020203" pitchFamily="18" charset="0"/>
              </a:rPr>
              <a:t>添加标题</a:t>
            </a:r>
            <a:r>
              <a:rPr lang="en-US" altLang="zh-CN">
                <a:latin typeface="Bodoni MT Black" panose="02070A03080606020203" pitchFamily="18" charset="0"/>
                <a:ea typeface="微软雅黑" panose="020B0503020204020204" pitchFamily="34" charset="-122"/>
                <a:sym typeface="Bodoni MT Black" panose="02070A03080606020203" pitchFamily="18" charset="0"/>
              </a:rPr>
              <a:t> </a:t>
            </a:r>
            <a:endParaRPr lang="en-US" altLang="zh-CN">
              <a:latin typeface="Calibri" panose="020F0502020204030204" pitchFamily="34" charset="0"/>
            </a:endParaRPr>
          </a:p>
        </p:txBody>
      </p:sp>
      <p:sp>
        <p:nvSpPr>
          <p:cNvPr id="9226" name="矩形 8"/>
          <p:cNvSpPr>
            <a:spLocks noChangeArrowheads="1"/>
          </p:cNvSpPr>
          <p:nvPr/>
        </p:nvSpPr>
        <p:spPr bwMode="auto">
          <a:xfrm>
            <a:off x="5635625" y="5837238"/>
            <a:ext cx="1182688" cy="369887"/>
          </a:xfrm>
          <a:prstGeom prst="rect">
            <a:avLst/>
          </a:prstGeom>
          <a:solidFill>
            <a:schemeClr val="bg1"/>
          </a:solidFill>
          <a:ln>
            <a:noFill/>
          </a:ln>
          <a:extLst>
            <a:ext uri="{91240B29-F687-4F45-9708-019B960494DF}">
              <a14:hiddenLine xmlns:a14="http://schemas.microsoft.com/office/drawing/2010/main" w="9525">
                <a:solidFill>
                  <a:srgbClr val="000000"/>
                </a:solidFill>
                <a:bevel/>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spcBef>
                <a:spcPts val="1000"/>
              </a:spcBef>
            </a:pPr>
            <a:r>
              <a:rPr lang="zh-CN" altLang="en-US">
                <a:latin typeface="Bodoni MT Black" panose="02070A03080606020203" pitchFamily="18" charset="0"/>
                <a:ea typeface="微软雅黑" panose="020B0503020204020204" pitchFamily="34" charset="-122"/>
                <a:sym typeface="Bodoni MT Black" panose="02070A03080606020203" pitchFamily="18" charset="0"/>
              </a:rPr>
              <a:t>添加标题</a:t>
            </a:r>
            <a:r>
              <a:rPr lang="en-US" altLang="zh-CN">
                <a:latin typeface="Bodoni MT Black" panose="02070A03080606020203" pitchFamily="18" charset="0"/>
                <a:ea typeface="微软雅黑" panose="020B0503020204020204" pitchFamily="34" charset="-122"/>
                <a:sym typeface="Bodoni MT Black" panose="02070A03080606020203" pitchFamily="18" charset="0"/>
              </a:rPr>
              <a:t> </a:t>
            </a:r>
            <a:endParaRPr lang="en-US" altLang="zh-CN">
              <a:latin typeface="Calibri" panose="020F0502020204030204" pitchFamily="34" charset="0"/>
            </a:endParaRPr>
          </a:p>
        </p:txBody>
      </p:sp>
      <p:sp>
        <p:nvSpPr>
          <p:cNvPr id="9227" name="矩形 9"/>
          <p:cNvSpPr>
            <a:spLocks noChangeArrowheads="1"/>
          </p:cNvSpPr>
          <p:nvPr/>
        </p:nvSpPr>
        <p:spPr bwMode="auto">
          <a:xfrm>
            <a:off x="7372350" y="5837238"/>
            <a:ext cx="1182688" cy="369887"/>
          </a:xfrm>
          <a:prstGeom prst="rect">
            <a:avLst/>
          </a:prstGeom>
          <a:solidFill>
            <a:schemeClr val="bg1"/>
          </a:solidFill>
          <a:ln>
            <a:noFill/>
          </a:ln>
          <a:extLst>
            <a:ext uri="{91240B29-F687-4F45-9708-019B960494DF}">
              <a14:hiddenLine xmlns:a14="http://schemas.microsoft.com/office/drawing/2010/main" w="9525">
                <a:solidFill>
                  <a:srgbClr val="000000"/>
                </a:solidFill>
                <a:bevel/>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spcBef>
                <a:spcPts val="1000"/>
              </a:spcBef>
            </a:pPr>
            <a:r>
              <a:rPr lang="zh-CN" altLang="en-US">
                <a:latin typeface="Bodoni MT Black" panose="02070A03080606020203" pitchFamily="18" charset="0"/>
                <a:ea typeface="微软雅黑" panose="020B0503020204020204" pitchFamily="34" charset="-122"/>
                <a:sym typeface="Bodoni MT Black" panose="02070A03080606020203" pitchFamily="18" charset="0"/>
              </a:rPr>
              <a:t>添加标题</a:t>
            </a:r>
            <a:r>
              <a:rPr lang="en-US" altLang="zh-CN">
                <a:latin typeface="Bodoni MT Black" panose="02070A03080606020203" pitchFamily="18" charset="0"/>
                <a:ea typeface="微软雅黑" panose="020B0503020204020204" pitchFamily="34" charset="-122"/>
                <a:sym typeface="Bodoni MT Black" panose="02070A03080606020203" pitchFamily="18" charset="0"/>
              </a:rPr>
              <a:t> </a:t>
            </a:r>
            <a:endParaRPr lang="en-US" altLang="zh-CN">
              <a:latin typeface="Calibri" panose="020F0502020204030204" pitchFamily="34" charset="0"/>
            </a:endParaRPr>
          </a:p>
        </p:txBody>
      </p:sp>
      <p:sp>
        <p:nvSpPr>
          <p:cNvPr id="9228" name="矩形 10"/>
          <p:cNvSpPr>
            <a:spLocks noChangeArrowheads="1"/>
          </p:cNvSpPr>
          <p:nvPr/>
        </p:nvSpPr>
        <p:spPr bwMode="auto">
          <a:xfrm>
            <a:off x="9001125" y="5837238"/>
            <a:ext cx="1184275" cy="369887"/>
          </a:xfrm>
          <a:prstGeom prst="rect">
            <a:avLst/>
          </a:prstGeom>
          <a:solidFill>
            <a:schemeClr val="bg1"/>
          </a:solidFill>
          <a:ln>
            <a:noFill/>
          </a:ln>
          <a:extLst>
            <a:ext uri="{91240B29-F687-4F45-9708-019B960494DF}">
              <a14:hiddenLine xmlns:a14="http://schemas.microsoft.com/office/drawing/2010/main" w="9525">
                <a:solidFill>
                  <a:srgbClr val="000000"/>
                </a:solidFill>
                <a:bevel/>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spcBef>
                <a:spcPts val="1000"/>
              </a:spcBef>
            </a:pPr>
            <a:r>
              <a:rPr lang="zh-CN" altLang="en-US">
                <a:latin typeface="Bodoni MT Black" panose="02070A03080606020203" pitchFamily="18" charset="0"/>
                <a:ea typeface="微软雅黑" panose="020B0503020204020204" pitchFamily="34" charset="-122"/>
                <a:sym typeface="Bodoni MT Black" panose="02070A03080606020203" pitchFamily="18" charset="0"/>
              </a:rPr>
              <a:t>添加标题</a:t>
            </a:r>
            <a:r>
              <a:rPr lang="en-US" altLang="zh-CN">
                <a:latin typeface="Bodoni MT Black" panose="02070A03080606020203" pitchFamily="18" charset="0"/>
                <a:ea typeface="微软雅黑" panose="020B0503020204020204" pitchFamily="34" charset="-122"/>
                <a:sym typeface="Bodoni MT Black" panose="02070A03080606020203" pitchFamily="18" charset="0"/>
              </a:rPr>
              <a:t> </a:t>
            </a:r>
            <a:endParaRPr lang="en-US" altLang="zh-CN">
              <a:latin typeface="Calibri" panose="020F0502020204030204" pitchFamily="34" charset="0"/>
            </a:endParaRPr>
          </a:p>
        </p:txBody>
      </p:sp>
      <p:sp>
        <p:nvSpPr>
          <p:cNvPr id="12301" name="矩形 1"/>
          <p:cNvSpPr>
            <a:spLocks noChangeArrowheads="1"/>
          </p:cNvSpPr>
          <p:nvPr/>
        </p:nvSpPr>
        <p:spPr bwMode="auto">
          <a:xfrm>
            <a:off x="1098550" y="1411288"/>
            <a:ext cx="4833938"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spcBef>
                <a:spcPts val="1000"/>
              </a:spcBef>
            </a:pPr>
            <a:r>
              <a:rPr lang="zh-CN" altLang="en-US" sz="4800" b="1">
                <a:latin typeface="Agency FB" panose="020B0503020202020204" pitchFamily="34" charset="0"/>
                <a:ea typeface="微软雅黑" panose="020B0503020204020204" pitchFamily="34" charset="-122"/>
                <a:sym typeface="Agency FB" panose="020B0503020202020204" pitchFamily="34" charset="0"/>
              </a:rPr>
              <a:t>点击添加标题</a:t>
            </a:r>
            <a:endParaRPr lang="en-US" altLang="zh-CN" sz="4800" b="1">
              <a:latin typeface="Agency FB" panose="020B0503020202020204" pitchFamily="34" charset="0"/>
              <a:ea typeface="微软雅黑" panose="020B0503020204020204" pitchFamily="34" charset="-122"/>
              <a:sym typeface="Agency FB" panose="020B0503020202020204" pitchFamily="34" charset="0"/>
            </a:endParaRPr>
          </a:p>
        </p:txBody>
      </p:sp>
      <p:sp>
        <p:nvSpPr>
          <p:cNvPr id="9230" name="矩形 2"/>
          <p:cNvSpPr>
            <a:spLocks noChangeArrowheads="1"/>
          </p:cNvSpPr>
          <p:nvPr/>
        </p:nvSpPr>
        <p:spPr bwMode="auto">
          <a:xfrm>
            <a:off x="1098550" y="2243138"/>
            <a:ext cx="5499100"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spcBef>
                <a:spcPts val="1000"/>
              </a:spcBef>
            </a:pPr>
            <a:r>
              <a:rPr lang="zh-CN" altLang="en-US" sz="1600">
                <a:latin typeface="Agency FB" panose="020B0503020202020204" pitchFamily="34" charset="0"/>
                <a:ea typeface="微软雅黑" panose="020B0503020204020204" pitchFamily="34" charset="-122"/>
                <a:sym typeface="Agency FB" panose="020B0503020202020204" pitchFamily="34" charset="0"/>
              </a:rPr>
              <a:t>点击添加备注信息把标题补充的更加清楚一些</a:t>
            </a:r>
            <a:endParaRPr lang="en-US" altLang="zh-CN" sz="1600">
              <a:latin typeface="Agency FB" panose="020B0503020202020204" pitchFamily="34" charset="0"/>
              <a:ea typeface="微软雅黑" panose="020B0503020204020204" pitchFamily="34" charset="-122"/>
              <a:sym typeface="Agency FB" panose="020B0503020202020204" pitchFamily="34" charset="0"/>
            </a:endParaRPr>
          </a:p>
        </p:txBody>
      </p:sp>
      <p:sp>
        <p:nvSpPr>
          <p:cNvPr id="9231" name="直接连接符 30"/>
          <p:cNvSpPr>
            <a:spLocks noChangeShapeType="1"/>
          </p:cNvSpPr>
          <p:nvPr/>
        </p:nvSpPr>
        <p:spPr bwMode="auto">
          <a:xfrm flipH="1" flipV="1">
            <a:off x="11301413" y="30163"/>
            <a:ext cx="0" cy="792162"/>
          </a:xfrm>
          <a:prstGeom prst="line">
            <a:avLst/>
          </a:prstGeom>
          <a:noFill/>
          <a:ln w="28575">
            <a:solidFill>
              <a:srgbClr val="024FA3"/>
            </a:solidFill>
            <a:bevel/>
          </a:ln>
          <a:extLst>
            <a:ext uri="{909E8E84-426E-40DD-AFC4-6F175D3DCCD1}">
              <a14:hiddenFill xmlns:a14="http://schemas.microsoft.com/office/drawing/2010/main">
                <a:noFill/>
              </a14:hiddenFill>
            </a:ext>
          </a:extLst>
        </p:spPr>
        <p:txBody>
          <a:bodyPr/>
          <a:lstStyle/>
          <a:p>
            <a:endParaRPr lang="zh-CN" altLang="en-US"/>
          </a:p>
        </p:txBody>
      </p:sp>
      <p:grpSp>
        <p:nvGrpSpPr>
          <p:cNvPr id="9232" name="Group 16"/>
          <p:cNvGrpSpPr/>
          <p:nvPr/>
        </p:nvGrpSpPr>
        <p:grpSpPr bwMode="auto">
          <a:xfrm>
            <a:off x="9329738" y="25400"/>
            <a:ext cx="1954212" cy="742950"/>
            <a:chOff x="0" y="0"/>
            <a:chExt cx="1953996" cy="742011"/>
          </a:xfrm>
        </p:grpSpPr>
        <p:sp>
          <p:nvSpPr>
            <p:cNvPr id="9236" name="文本框 32"/>
            <p:cNvSpPr>
              <a:spLocks noChangeArrowheads="1"/>
            </p:cNvSpPr>
            <p:nvPr/>
          </p:nvSpPr>
          <p:spPr bwMode="auto">
            <a:xfrm>
              <a:off x="0" y="0"/>
              <a:ext cx="1953996"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r" eaLnBrk="1" hangingPunct="1"/>
              <a:r>
                <a:rPr lang="zh-CN" altLang="en-US" sz="2800" b="1">
                  <a:solidFill>
                    <a:srgbClr val="024FA3"/>
                  </a:solidFill>
                  <a:latin typeface="微软雅黑" panose="020B0503020204020204" pitchFamily="34" charset="-122"/>
                  <a:ea typeface="微软雅黑" panose="020B0503020204020204" pitchFamily="34" charset="-122"/>
                </a:rPr>
                <a:t>论文综述</a:t>
              </a:r>
            </a:p>
          </p:txBody>
        </p:sp>
        <p:sp>
          <p:nvSpPr>
            <p:cNvPr id="9237" name="矩形 33"/>
            <p:cNvSpPr>
              <a:spLocks noChangeArrowheads="1"/>
            </p:cNvSpPr>
            <p:nvPr/>
          </p:nvSpPr>
          <p:spPr bwMode="auto">
            <a:xfrm>
              <a:off x="218393" y="434234"/>
              <a:ext cx="1735603"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r" eaLnBrk="1" hangingPunct="1"/>
              <a:r>
                <a:rPr lang="en-US" altLang="zh-CN" sz="1400">
                  <a:solidFill>
                    <a:srgbClr val="024FA3"/>
                  </a:solidFill>
                  <a:latin typeface="微软雅黑" panose="020B0503020204020204" pitchFamily="34" charset="-122"/>
                  <a:ea typeface="微软雅黑" panose="020B0503020204020204" pitchFamily="34" charset="-122"/>
                  <a:sym typeface="微软雅黑" panose="020B0503020204020204" pitchFamily="34" charset="-122"/>
                </a:rPr>
                <a:t>The Paper reviews</a:t>
              </a:r>
            </a:p>
          </p:txBody>
        </p:sp>
      </p:grpSp>
      <p:grpSp>
        <p:nvGrpSpPr>
          <p:cNvPr id="9233" name="Group 19"/>
          <p:cNvGrpSpPr/>
          <p:nvPr/>
        </p:nvGrpSpPr>
        <p:grpSpPr bwMode="auto">
          <a:xfrm flipH="1">
            <a:off x="11550650" y="114300"/>
            <a:ext cx="641350" cy="658813"/>
            <a:chOff x="0" y="0"/>
            <a:chExt cx="1470025" cy="1511301"/>
          </a:xfrm>
        </p:grpSpPr>
        <p:sp>
          <p:nvSpPr>
            <p:cNvPr id="9234" name="Freeform 118"/>
            <p:cNvSpPr>
              <a:spLocks noChangeArrowheads="1"/>
            </p:cNvSpPr>
            <p:nvPr/>
          </p:nvSpPr>
          <p:spPr bwMode="auto">
            <a:xfrm>
              <a:off x="0" y="33338"/>
              <a:ext cx="1435100" cy="1477963"/>
            </a:xfrm>
            <a:custGeom>
              <a:avLst/>
              <a:gdLst>
                <a:gd name="T0" fmla="*/ 2147483647 w 383"/>
                <a:gd name="T1" fmla="*/ 0 h 394"/>
                <a:gd name="T2" fmla="*/ 2147483647 w 383"/>
                <a:gd name="T3" fmla="*/ 1210132847 h 394"/>
                <a:gd name="T4" fmla="*/ 0 w 383"/>
                <a:gd name="T5" fmla="*/ 2147483647 h 394"/>
                <a:gd name="T6" fmla="*/ 0 w 383"/>
                <a:gd name="T7" fmla="*/ 2147483647 h 394"/>
                <a:gd name="T8" fmla="*/ 561599969 w 383"/>
                <a:gd name="T9" fmla="*/ 2147483647 h 394"/>
                <a:gd name="T10" fmla="*/ 1319759926 w 383"/>
                <a:gd name="T11" fmla="*/ 2147483647 h 394"/>
                <a:gd name="T12" fmla="*/ 2147483647 w 383"/>
                <a:gd name="T13" fmla="*/ 2147483647 h 394"/>
                <a:gd name="T14" fmla="*/ 2147483647 w 383"/>
                <a:gd name="T15" fmla="*/ 1097563833 h 394"/>
                <a:gd name="T16" fmla="*/ 2147483647 w 383"/>
                <a:gd name="T17" fmla="*/ 323640136 h 394"/>
                <a:gd name="T18" fmla="*/ 2147483647 w 383"/>
                <a:gd name="T19" fmla="*/ 0 h 39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83"/>
                <a:gd name="T31" fmla="*/ 0 h 394"/>
                <a:gd name="T32" fmla="*/ 383 w 383"/>
                <a:gd name="T33" fmla="*/ 394 h 394"/>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83" h="394">
                  <a:moveTo>
                    <a:pt x="307" y="0"/>
                  </a:moveTo>
                  <a:cubicBezTo>
                    <a:pt x="199" y="86"/>
                    <a:pt x="199" y="86"/>
                    <a:pt x="199" y="86"/>
                  </a:cubicBezTo>
                  <a:cubicBezTo>
                    <a:pt x="0" y="285"/>
                    <a:pt x="0" y="285"/>
                    <a:pt x="0" y="285"/>
                  </a:cubicBezTo>
                  <a:cubicBezTo>
                    <a:pt x="0" y="354"/>
                    <a:pt x="0" y="354"/>
                    <a:pt x="0" y="354"/>
                  </a:cubicBezTo>
                  <a:cubicBezTo>
                    <a:pt x="0" y="376"/>
                    <a:pt x="18" y="394"/>
                    <a:pt x="40" y="394"/>
                  </a:cubicBezTo>
                  <a:cubicBezTo>
                    <a:pt x="94" y="394"/>
                    <a:pt x="94" y="394"/>
                    <a:pt x="94" y="394"/>
                  </a:cubicBezTo>
                  <a:cubicBezTo>
                    <a:pt x="313" y="175"/>
                    <a:pt x="313" y="175"/>
                    <a:pt x="313" y="175"/>
                  </a:cubicBezTo>
                  <a:cubicBezTo>
                    <a:pt x="383" y="78"/>
                    <a:pt x="383" y="78"/>
                    <a:pt x="383" y="78"/>
                  </a:cubicBezTo>
                  <a:cubicBezTo>
                    <a:pt x="368" y="23"/>
                    <a:pt x="368" y="23"/>
                    <a:pt x="368" y="23"/>
                  </a:cubicBezTo>
                  <a:cubicBezTo>
                    <a:pt x="307" y="0"/>
                    <a:pt x="307" y="0"/>
                    <a:pt x="307" y="0"/>
                  </a:cubicBezTo>
                </a:path>
              </a:pathLst>
            </a:custGeom>
            <a:solidFill>
              <a:srgbClr val="3B87D5"/>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sp>
          <p:nvSpPr>
            <p:cNvPr id="9235" name="Freeform 119"/>
            <p:cNvSpPr>
              <a:spLocks noChangeArrowheads="1"/>
            </p:cNvSpPr>
            <p:nvPr/>
          </p:nvSpPr>
          <p:spPr bwMode="auto">
            <a:xfrm>
              <a:off x="460375" y="0"/>
              <a:ext cx="1009650" cy="925513"/>
            </a:xfrm>
            <a:custGeom>
              <a:avLst/>
              <a:gdLst>
                <a:gd name="T0" fmla="*/ 2147483647 w 269"/>
                <a:gd name="T1" fmla="*/ 0 h 247"/>
                <a:gd name="T2" fmla="*/ 2147483647 w 269"/>
                <a:gd name="T3" fmla="*/ 0 h 247"/>
                <a:gd name="T4" fmla="*/ 2028615804 w 269"/>
                <a:gd name="T5" fmla="*/ 336961672 h 247"/>
                <a:gd name="T6" fmla="*/ 295838710 w 269"/>
                <a:gd name="T7" fmla="*/ 2106017946 h 247"/>
                <a:gd name="T8" fmla="*/ 295838710 w 269"/>
                <a:gd name="T9" fmla="*/ 2147483647 h 247"/>
                <a:gd name="T10" fmla="*/ 845257211 w 269"/>
                <a:gd name="T11" fmla="*/ 2147483647 h 247"/>
                <a:gd name="T12" fmla="*/ 1394671958 w 269"/>
                <a:gd name="T13" fmla="*/ 2147483647 h 247"/>
                <a:gd name="T14" fmla="*/ 2147483647 w 269"/>
                <a:gd name="T15" fmla="*/ 1558455229 h 247"/>
                <a:gd name="T16" fmla="*/ 2147483647 w 269"/>
                <a:gd name="T17" fmla="*/ 659887022 h 247"/>
                <a:gd name="T18" fmla="*/ 2147483647 w 269"/>
                <a:gd name="T19" fmla="*/ 519486325 h 247"/>
                <a:gd name="T20" fmla="*/ 2147483647 w 269"/>
                <a:gd name="T21" fmla="*/ 744127440 h 247"/>
                <a:gd name="T22" fmla="*/ 648030153 w 269"/>
                <a:gd name="T23" fmla="*/ 2147483647 h 247"/>
                <a:gd name="T24" fmla="*/ 648030153 w 269"/>
                <a:gd name="T25" fmla="*/ 2147483647 h 247"/>
                <a:gd name="T26" fmla="*/ 732555499 w 269"/>
                <a:gd name="T27" fmla="*/ 2147483647 h 247"/>
                <a:gd name="T28" fmla="*/ 802994538 w 269"/>
                <a:gd name="T29" fmla="*/ 2147483647 h 247"/>
                <a:gd name="T30" fmla="*/ 2147483647 w 269"/>
                <a:gd name="T31" fmla="*/ 912608276 h 247"/>
                <a:gd name="T32" fmla="*/ 2147483647 w 269"/>
                <a:gd name="T33" fmla="*/ 744127440 h 247"/>
                <a:gd name="T34" fmla="*/ 2147483647 w 269"/>
                <a:gd name="T35" fmla="*/ 828367858 h 247"/>
                <a:gd name="T36" fmla="*/ 2147483647 w 269"/>
                <a:gd name="T37" fmla="*/ 1389974392 h 247"/>
                <a:gd name="T38" fmla="*/ 1239707573 w 269"/>
                <a:gd name="T39" fmla="*/ 2147483647 h 247"/>
                <a:gd name="T40" fmla="*/ 845257211 w 269"/>
                <a:gd name="T41" fmla="*/ 2147483647 h 247"/>
                <a:gd name="T42" fmla="*/ 450803095 w 269"/>
                <a:gd name="T43" fmla="*/ 2147483647 h 247"/>
                <a:gd name="T44" fmla="*/ 450803095 w 269"/>
                <a:gd name="T45" fmla="*/ 2147483647 h 247"/>
                <a:gd name="T46" fmla="*/ 2147483647 w 269"/>
                <a:gd name="T47" fmla="*/ 491406186 h 247"/>
                <a:gd name="T48" fmla="*/ 2147483647 w 269"/>
                <a:gd name="T49" fmla="*/ 224641115 h 247"/>
                <a:gd name="T50" fmla="*/ 2147483647 w 269"/>
                <a:gd name="T51" fmla="*/ 224641115 h 247"/>
                <a:gd name="T52" fmla="*/ 2147483647 w 269"/>
                <a:gd name="T53" fmla="*/ 505446256 h 247"/>
                <a:gd name="T54" fmla="*/ 2147483647 w 269"/>
                <a:gd name="T55" fmla="*/ 1081089112 h 247"/>
                <a:gd name="T56" fmla="*/ 2147483647 w 269"/>
                <a:gd name="T57" fmla="*/ 1628655577 h 247"/>
                <a:gd name="T58" fmla="*/ 2147483647 w 269"/>
                <a:gd name="T59" fmla="*/ 2147483647 h 247"/>
                <a:gd name="T60" fmla="*/ 2147483647 w 269"/>
                <a:gd name="T61" fmla="*/ 2147483647 h 247"/>
                <a:gd name="T62" fmla="*/ 2147483647 w 269"/>
                <a:gd name="T63" fmla="*/ 2147483647 h 247"/>
                <a:gd name="T64" fmla="*/ 2147483647 w 269"/>
                <a:gd name="T65" fmla="*/ 2147483647 h 247"/>
                <a:gd name="T66" fmla="*/ 2147483647 w 269"/>
                <a:gd name="T67" fmla="*/ 1797136413 h 247"/>
                <a:gd name="T68" fmla="*/ 2147483647 w 269"/>
                <a:gd name="T69" fmla="*/ 1095129182 h 247"/>
                <a:gd name="T70" fmla="*/ 2147483647 w 269"/>
                <a:gd name="T71" fmla="*/ 336961672 h 247"/>
                <a:gd name="T72" fmla="*/ 2147483647 w 269"/>
                <a:gd name="T73" fmla="*/ 0 h 247"/>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269"/>
                <a:gd name="T112" fmla="*/ 0 h 247"/>
                <a:gd name="T113" fmla="*/ 269 w 269"/>
                <a:gd name="T114" fmla="*/ 247 h 247"/>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269" h="247">
                  <a:moveTo>
                    <a:pt x="195" y="0"/>
                  </a:moveTo>
                  <a:cubicBezTo>
                    <a:pt x="194" y="0"/>
                    <a:pt x="193" y="0"/>
                    <a:pt x="192" y="0"/>
                  </a:cubicBezTo>
                  <a:cubicBezTo>
                    <a:pt x="164" y="1"/>
                    <a:pt x="145" y="24"/>
                    <a:pt x="144" y="24"/>
                  </a:cubicBezTo>
                  <a:cubicBezTo>
                    <a:pt x="21" y="150"/>
                    <a:pt x="21" y="150"/>
                    <a:pt x="21" y="150"/>
                  </a:cubicBezTo>
                  <a:cubicBezTo>
                    <a:pt x="0" y="172"/>
                    <a:pt x="0" y="208"/>
                    <a:pt x="21" y="230"/>
                  </a:cubicBezTo>
                  <a:cubicBezTo>
                    <a:pt x="32" y="241"/>
                    <a:pt x="46" y="247"/>
                    <a:pt x="60" y="247"/>
                  </a:cubicBezTo>
                  <a:cubicBezTo>
                    <a:pt x="75" y="247"/>
                    <a:pt x="89" y="241"/>
                    <a:pt x="99" y="230"/>
                  </a:cubicBezTo>
                  <a:cubicBezTo>
                    <a:pt x="217" y="111"/>
                    <a:pt x="217" y="111"/>
                    <a:pt x="217" y="111"/>
                  </a:cubicBezTo>
                  <a:cubicBezTo>
                    <a:pt x="235" y="91"/>
                    <a:pt x="238" y="63"/>
                    <a:pt x="223" y="47"/>
                  </a:cubicBezTo>
                  <a:cubicBezTo>
                    <a:pt x="216" y="40"/>
                    <a:pt x="207" y="37"/>
                    <a:pt x="197" y="37"/>
                  </a:cubicBezTo>
                  <a:cubicBezTo>
                    <a:pt x="185" y="37"/>
                    <a:pt x="171" y="42"/>
                    <a:pt x="161" y="53"/>
                  </a:cubicBezTo>
                  <a:cubicBezTo>
                    <a:pt x="46" y="170"/>
                    <a:pt x="46" y="170"/>
                    <a:pt x="46" y="170"/>
                  </a:cubicBezTo>
                  <a:cubicBezTo>
                    <a:pt x="43" y="174"/>
                    <a:pt x="43" y="179"/>
                    <a:pt x="46" y="182"/>
                  </a:cubicBezTo>
                  <a:cubicBezTo>
                    <a:pt x="48" y="183"/>
                    <a:pt x="50" y="184"/>
                    <a:pt x="52" y="184"/>
                  </a:cubicBezTo>
                  <a:cubicBezTo>
                    <a:pt x="54" y="184"/>
                    <a:pt x="56" y="183"/>
                    <a:pt x="57" y="182"/>
                  </a:cubicBezTo>
                  <a:cubicBezTo>
                    <a:pt x="172" y="65"/>
                    <a:pt x="172" y="65"/>
                    <a:pt x="172" y="65"/>
                  </a:cubicBezTo>
                  <a:cubicBezTo>
                    <a:pt x="179" y="57"/>
                    <a:pt x="189" y="53"/>
                    <a:pt x="197" y="53"/>
                  </a:cubicBezTo>
                  <a:cubicBezTo>
                    <a:pt x="203" y="53"/>
                    <a:pt x="208" y="55"/>
                    <a:pt x="211" y="59"/>
                  </a:cubicBezTo>
                  <a:cubicBezTo>
                    <a:pt x="221" y="68"/>
                    <a:pt x="218" y="86"/>
                    <a:pt x="205" y="99"/>
                  </a:cubicBezTo>
                  <a:cubicBezTo>
                    <a:pt x="88" y="219"/>
                    <a:pt x="88" y="219"/>
                    <a:pt x="88" y="219"/>
                  </a:cubicBezTo>
                  <a:cubicBezTo>
                    <a:pt x="81" y="227"/>
                    <a:pt x="70" y="231"/>
                    <a:pt x="60" y="231"/>
                  </a:cubicBezTo>
                  <a:cubicBezTo>
                    <a:pt x="50" y="231"/>
                    <a:pt x="40" y="227"/>
                    <a:pt x="32" y="219"/>
                  </a:cubicBezTo>
                  <a:cubicBezTo>
                    <a:pt x="17" y="203"/>
                    <a:pt x="17" y="177"/>
                    <a:pt x="32" y="162"/>
                  </a:cubicBezTo>
                  <a:cubicBezTo>
                    <a:pt x="156" y="35"/>
                    <a:pt x="156" y="35"/>
                    <a:pt x="156" y="35"/>
                  </a:cubicBezTo>
                  <a:cubicBezTo>
                    <a:pt x="156" y="35"/>
                    <a:pt x="171" y="17"/>
                    <a:pt x="193" y="16"/>
                  </a:cubicBezTo>
                  <a:cubicBezTo>
                    <a:pt x="194" y="16"/>
                    <a:pt x="194" y="16"/>
                    <a:pt x="195" y="16"/>
                  </a:cubicBezTo>
                  <a:cubicBezTo>
                    <a:pt x="208" y="16"/>
                    <a:pt x="221" y="23"/>
                    <a:pt x="234" y="36"/>
                  </a:cubicBezTo>
                  <a:cubicBezTo>
                    <a:pt x="247" y="49"/>
                    <a:pt x="253" y="63"/>
                    <a:pt x="253" y="77"/>
                  </a:cubicBezTo>
                  <a:cubicBezTo>
                    <a:pt x="252" y="99"/>
                    <a:pt x="234" y="115"/>
                    <a:pt x="234" y="116"/>
                  </a:cubicBezTo>
                  <a:cubicBezTo>
                    <a:pt x="165" y="186"/>
                    <a:pt x="165" y="186"/>
                    <a:pt x="165" y="186"/>
                  </a:cubicBezTo>
                  <a:cubicBezTo>
                    <a:pt x="162" y="189"/>
                    <a:pt x="162" y="194"/>
                    <a:pt x="165" y="198"/>
                  </a:cubicBezTo>
                  <a:cubicBezTo>
                    <a:pt x="167" y="199"/>
                    <a:pt x="169" y="200"/>
                    <a:pt x="171" y="200"/>
                  </a:cubicBezTo>
                  <a:cubicBezTo>
                    <a:pt x="173" y="200"/>
                    <a:pt x="175" y="199"/>
                    <a:pt x="176" y="198"/>
                  </a:cubicBezTo>
                  <a:cubicBezTo>
                    <a:pt x="244" y="128"/>
                    <a:pt x="244" y="128"/>
                    <a:pt x="244" y="128"/>
                  </a:cubicBezTo>
                  <a:cubicBezTo>
                    <a:pt x="245" y="127"/>
                    <a:pt x="267" y="107"/>
                    <a:pt x="269" y="78"/>
                  </a:cubicBezTo>
                  <a:cubicBezTo>
                    <a:pt x="269" y="59"/>
                    <a:pt x="261" y="41"/>
                    <a:pt x="245" y="24"/>
                  </a:cubicBezTo>
                  <a:cubicBezTo>
                    <a:pt x="229" y="8"/>
                    <a:pt x="212" y="0"/>
                    <a:pt x="195" y="0"/>
                  </a:cubicBezTo>
                  <a:close/>
                </a:path>
              </a:pathLst>
            </a:custGeom>
            <a:solidFill>
              <a:srgbClr val="FFFFFF"/>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entr" presetSubtype="0" decel="100000" fill="hold" grpId="0" nodeType="withEffect">
                                  <p:stCondLst>
                                    <p:cond delay="600"/>
                                  </p:stCondLst>
                                  <p:childTnLst>
                                    <p:set>
                                      <p:cBhvr>
                                        <p:cTn id="6" dur="1" fill="hold">
                                          <p:stCondLst>
                                            <p:cond delay="0"/>
                                          </p:stCondLst>
                                        </p:cTn>
                                        <p:tgtEl>
                                          <p:spTgt spid="12301"/>
                                        </p:tgtEl>
                                        <p:attrNameLst>
                                          <p:attrName>style.visibility</p:attrName>
                                        </p:attrNameLst>
                                      </p:cBhvr>
                                      <p:to>
                                        <p:strVal val="visible"/>
                                      </p:to>
                                    </p:set>
                                    <p:anim calcmode="lin" valueType="num">
                                      <p:cBhvr>
                                        <p:cTn id="7" dur="500" fill="hold"/>
                                        <p:tgtEl>
                                          <p:spTgt spid="12301"/>
                                        </p:tgtEl>
                                        <p:attrNameLst>
                                          <p:attrName>ppt_w</p:attrName>
                                        </p:attrNameLst>
                                      </p:cBhvr>
                                      <p:tavLst>
                                        <p:tav tm="0">
                                          <p:val>
                                            <p:strVal val="#ppt_w+.3"/>
                                          </p:val>
                                        </p:tav>
                                        <p:tav tm="100000">
                                          <p:val>
                                            <p:strVal val="#ppt_w"/>
                                          </p:val>
                                        </p:tav>
                                      </p:tavLst>
                                    </p:anim>
                                    <p:anim calcmode="lin" valueType="num">
                                      <p:cBhvr>
                                        <p:cTn id="8" dur="500" fill="hold"/>
                                        <p:tgtEl>
                                          <p:spTgt spid="12301"/>
                                        </p:tgtEl>
                                        <p:attrNameLst>
                                          <p:attrName>ppt_h</p:attrName>
                                        </p:attrNameLst>
                                      </p:cBhvr>
                                      <p:tavLst>
                                        <p:tav tm="0">
                                          <p:val>
                                            <p:strVal val="#ppt_h"/>
                                          </p:val>
                                        </p:tav>
                                        <p:tav tm="100000">
                                          <p:val>
                                            <p:strVal val="#ppt_h"/>
                                          </p:val>
                                        </p:tav>
                                      </p:tavLst>
                                    </p:anim>
                                    <p:animEffect>
                                      <p:cBhvr>
                                        <p:cTn id="9" dur="500"/>
                                        <p:tgtEl>
                                          <p:spTgt spid="1230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301" grpId="0" bldLvl="0"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矩形 1"/>
          <p:cNvSpPr>
            <a:spLocks noChangeArrowheads="1"/>
          </p:cNvSpPr>
          <p:nvPr/>
        </p:nvSpPr>
        <p:spPr bwMode="auto">
          <a:xfrm>
            <a:off x="1285875" y="1103313"/>
            <a:ext cx="4835525"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spcBef>
                <a:spcPts val="1000"/>
              </a:spcBef>
            </a:pPr>
            <a:r>
              <a:rPr lang="zh-CN" altLang="en-US" sz="4800" b="1">
                <a:latin typeface="Agency FB" panose="020B0503020202020204" pitchFamily="34" charset="0"/>
                <a:ea typeface="微软雅黑" panose="020B0503020204020204" pitchFamily="34" charset="-122"/>
                <a:sym typeface="Agency FB" panose="020B0503020202020204" pitchFamily="34" charset="0"/>
              </a:rPr>
              <a:t>点击添加标题</a:t>
            </a:r>
            <a:endParaRPr lang="en-US" altLang="zh-CN" sz="4800" b="1">
              <a:latin typeface="Agency FB" panose="020B0503020202020204" pitchFamily="34" charset="0"/>
              <a:ea typeface="微软雅黑" panose="020B0503020204020204" pitchFamily="34" charset="-122"/>
              <a:sym typeface="Agency FB" panose="020B0503020202020204" pitchFamily="34" charset="0"/>
            </a:endParaRPr>
          </a:p>
        </p:txBody>
      </p:sp>
      <p:sp>
        <p:nvSpPr>
          <p:cNvPr id="10244" name="矩形 2"/>
          <p:cNvSpPr>
            <a:spLocks noChangeArrowheads="1"/>
          </p:cNvSpPr>
          <p:nvPr/>
        </p:nvSpPr>
        <p:spPr bwMode="auto">
          <a:xfrm>
            <a:off x="1285875" y="1935163"/>
            <a:ext cx="5499100"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spcBef>
                <a:spcPts val="1000"/>
              </a:spcBef>
            </a:pPr>
            <a:r>
              <a:rPr lang="zh-CN" altLang="en-US" sz="1600">
                <a:latin typeface="Agency FB" panose="020B0503020202020204" pitchFamily="34" charset="0"/>
                <a:ea typeface="微软雅黑" panose="020B0503020204020204" pitchFamily="34" charset="-122"/>
                <a:sym typeface="Agency FB" panose="020B0503020202020204" pitchFamily="34" charset="0"/>
              </a:rPr>
              <a:t>点击添加备注信息把标题补充的更加清楚一些</a:t>
            </a:r>
            <a:endParaRPr lang="en-US" altLang="zh-CN" sz="1600">
              <a:latin typeface="Agency FB" panose="020B0503020202020204" pitchFamily="34" charset="0"/>
              <a:ea typeface="微软雅黑" panose="020B0503020204020204" pitchFamily="34" charset="-122"/>
              <a:sym typeface="Agency FB" panose="020B0503020202020204" pitchFamily="34" charset="0"/>
            </a:endParaRPr>
          </a:p>
        </p:txBody>
      </p:sp>
      <p:sp>
        <p:nvSpPr>
          <p:cNvPr id="10245" name="椭圆 5"/>
          <p:cNvSpPr>
            <a:spLocks noChangeArrowheads="1"/>
          </p:cNvSpPr>
          <p:nvPr/>
        </p:nvSpPr>
        <p:spPr bwMode="auto">
          <a:xfrm>
            <a:off x="1131888" y="3054350"/>
            <a:ext cx="2730500" cy="2730500"/>
          </a:xfrm>
          <a:prstGeom prst="ellipse">
            <a:avLst/>
          </a:prstGeom>
          <a:solidFill>
            <a:srgbClr val="3B87D5">
              <a:alpha val="36078"/>
            </a:srgbClr>
          </a:solidFill>
          <a:ln>
            <a:noFill/>
          </a:ln>
          <a:extLst>
            <a:ext uri="{91240B29-F687-4F45-9708-019B960494DF}">
              <a14:hiddenLine xmlns:a14="http://schemas.microsoft.com/office/drawing/2010/main" w="9525">
                <a:solidFill>
                  <a:srgbClr val="000000"/>
                </a:solidFill>
                <a:bevel/>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spcBef>
                <a:spcPts val="1000"/>
              </a:spcBef>
            </a:pPr>
            <a:r>
              <a:rPr lang="zh-CN" altLang="en-US" sz="4800" b="1" dirty="0">
                <a:latin typeface="Bodoni MT Black" panose="02070A03080606020203" pitchFamily="18" charset="0"/>
                <a:ea typeface="微软雅黑" panose="020B0503020204020204" pitchFamily="34" charset="-122"/>
                <a:sym typeface="Bodoni MT Black" panose="02070A03080606020203" pitchFamily="18" charset="0"/>
              </a:rPr>
              <a:t>标题</a:t>
            </a:r>
            <a:endParaRPr lang="en-US" altLang="zh-CN" sz="4800" b="1" dirty="0">
              <a:latin typeface="Bodoni MT Black" panose="02070A03080606020203" pitchFamily="18" charset="0"/>
              <a:ea typeface="微软雅黑" panose="020B0503020204020204" pitchFamily="34" charset="-122"/>
              <a:sym typeface="Bodoni MT Black" panose="02070A03080606020203" pitchFamily="18" charset="0"/>
            </a:endParaRPr>
          </a:p>
          <a:p>
            <a:pPr algn="ctr" eaLnBrk="1" hangingPunct="1">
              <a:spcBef>
                <a:spcPts val="1000"/>
              </a:spcBef>
            </a:pPr>
            <a:r>
              <a:rPr lang="en-US" altLang="zh-CN" sz="2000" b="1" dirty="0">
                <a:latin typeface="Bodoni MT Black" panose="02070A03080606020203" pitchFamily="18" charset="0"/>
                <a:ea typeface="微软雅黑" panose="020B0503020204020204" pitchFamily="34" charset="-122"/>
                <a:sym typeface="Bodoni MT Black" panose="02070A03080606020203" pitchFamily="18" charset="0"/>
              </a:rPr>
              <a:t>TITLE</a:t>
            </a:r>
            <a:endParaRPr lang="zh-CN" altLang="en-US" dirty="0"/>
          </a:p>
        </p:txBody>
      </p:sp>
      <p:sp>
        <p:nvSpPr>
          <p:cNvPr id="10246" name="空心弧 6"/>
          <p:cNvSpPr>
            <a:spLocks noChangeArrowheads="1"/>
          </p:cNvSpPr>
          <p:nvPr/>
        </p:nvSpPr>
        <p:spPr bwMode="auto">
          <a:xfrm>
            <a:off x="1233488" y="3155950"/>
            <a:ext cx="2527300" cy="2527300"/>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17576" y="10309"/>
                </a:moveTo>
                <a:cubicBezTo>
                  <a:pt x="17588" y="10472"/>
                  <a:pt x="17594" y="10636"/>
                  <a:pt x="17594" y="10800"/>
                </a:cubicBezTo>
                <a:cubicBezTo>
                  <a:pt x="17594" y="14552"/>
                  <a:pt x="14552" y="17594"/>
                  <a:pt x="10800" y="17594"/>
                </a:cubicBezTo>
                <a:cubicBezTo>
                  <a:pt x="7047" y="17594"/>
                  <a:pt x="4006" y="14552"/>
                  <a:pt x="4006" y="10800"/>
                </a:cubicBezTo>
                <a:cubicBezTo>
                  <a:pt x="4006" y="10636"/>
                  <a:pt x="4011" y="10472"/>
                  <a:pt x="4023" y="10309"/>
                </a:cubicBezTo>
                <a:lnTo>
                  <a:pt x="28" y="10019"/>
                </a:lnTo>
                <a:cubicBezTo>
                  <a:pt x="9" y="10279"/>
                  <a:pt x="0" y="10539"/>
                  <a:pt x="0" y="10800"/>
                </a:cubicBezTo>
                <a:cubicBezTo>
                  <a:pt x="0" y="16764"/>
                  <a:pt x="4835" y="21600"/>
                  <a:pt x="10800" y="21600"/>
                </a:cubicBezTo>
                <a:cubicBezTo>
                  <a:pt x="16764" y="21600"/>
                  <a:pt x="21600" y="16764"/>
                  <a:pt x="21600" y="10800"/>
                </a:cubicBezTo>
                <a:cubicBezTo>
                  <a:pt x="21600" y="10539"/>
                  <a:pt x="21590" y="10279"/>
                  <a:pt x="21571" y="10019"/>
                </a:cubicBezTo>
                <a:lnTo>
                  <a:pt x="17576" y="10309"/>
                </a:lnTo>
                <a:close/>
              </a:path>
            </a:pathLst>
          </a:custGeom>
          <a:solidFill>
            <a:srgbClr val="024FA3">
              <a:alpha val="89018"/>
            </a:srgbClr>
          </a:solidFill>
          <a:ln>
            <a:noFill/>
          </a:ln>
          <a:extLst>
            <a:ext uri="{91240B29-F687-4F45-9708-019B960494DF}">
              <a14:hiddenLine xmlns:a14="http://schemas.microsoft.com/office/drawing/2010/main" w="9525">
                <a:solidFill>
                  <a:srgbClr val="000000"/>
                </a:solidFill>
                <a:bevel/>
              </a14:hiddenLine>
            </a:ext>
          </a:extLst>
        </p:spPr>
        <p:txBody>
          <a:bodyPr anchor="ctr"/>
          <a:lstStyle/>
          <a:p>
            <a:endParaRPr lang="zh-CN" altLang="en-US"/>
          </a:p>
        </p:txBody>
      </p:sp>
      <p:sp>
        <p:nvSpPr>
          <p:cNvPr id="10247" name="椭圆 11"/>
          <p:cNvSpPr>
            <a:spLocks noChangeArrowheads="1"/>
          </p:cNvSpPr>
          <p:nvPr/>
        </p:nvSpPr>
        <p:spPr bwMode="auto">
          <a:xfrm>
            <a:off x="4792663" y="3054350"/>
            <a:ext cx="2730500" cy="2730500"/>
          </a:xfrm>
          <a:prstGeom prst="ellipse">
            <a:avLst/>
          </a:prstGeom>
          <a:solidFill>
            <a:srgbClr val="3B87D5">
              <a:alpha val="36078"/>
            </a:srgbClr>
          </a:solidFill>
          <a:ln>
            <a:noFill/>
          </a:ln>
          <a:extLst>
            <a:ext uri="{91240B29-F687-4F45-9708-019B960494DF}">
              <a14:hiddenLine xmlns:a14="http://schemas.microsoft.com/office/drawing/2010/main" w="9525">
                <a:solidFill>
                  <a:srgbClr val="000000"/>
                </a:solidFill>
                <a:bevel/>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spcBef>
                <a:spcPts val="1000"/>
              </a:spcBef>
            </a:pPr>
            <a:r>
              <a:rPr lang="zh-CN" altLang="en-US" sz="4800" b="1">
                <a:latin typeface="Bodoni MT Black" panose="02070A03080606020203" pitchFamily="18" charset="0"/>
                <a:ea typeface="微软雅黑" panose="020B0503020204020204" pitchFamily="34" charset="-122"/>
                <a:sym typeface="Bodoni MT Black" panose="02070A03080606020203" pitchFamily="18" charset="0"/>
              </a:rPr>
              <a:t>标题</a:t>
            </a:r>
            <a:endParaRPr lang="en-US" altLang="zh-CN" sz="4800" b="1">
              <a:latin typeface="Bodoni MT Black" panose="02070A03080606020203" pitchFamily="18" charset="0"/>
              <a:ea typeface="微软雅黑" panose="020B0503020204020204" pitchFamily="34" charset="-122"/>
              <a:sym typeface="Bodoni MT Black" panose="02070A03080606020203" pitchFamily="18" charset="0"/>
            </a:endParaRPr>
          </a:p>
          <a:p>
            <a:pPr algn="ctr" eaLnBrk="1" hangingPunct="1">
              <a:spcBef>
                <a:spcPts val="1000"/>
              </a:spcBef>
            </a:pPr>
            <a:r>
              <a:rPr lang="en-US" altLang="zh-CN" sz="2000" b="1">
                <a:latin typeface="Bodoni MT Black" panose="02070A03080606020203" pitchFamily="18" charset="0"/>
                <a:ea typeface="微软雅黑" panose="020B0503020204020204" pitchFamily="34" charset="-122"/>
                <a:sym typeface="Bodoni MT Black" panose="02070A03080606020203" pitchFamily="18" charset="0"/>
              </a:rPr>
              <a:t>TITLE</a:t>
            </a:r>
            <a:endParaRPr lang="zh-CN" altLang="en-US"/>
          </a:p>
        </p:txBody>
      </p:sp>
      <p:sp>
        <p:nvSpPr>
          <p:cNvPr id="10248" name="空心弧 12"/>
          <p:cNvSpPr>
            <a:spLocks noChangeArrowheads="1"/>
          </p:cNvSpPr>
          <p:nvPr/>
        </p:nvSpPr>
        <p:spPr bwMode="auto">
          <a:xfrm>
            <a:off x="4894263" y="3155950"/>
            <a:ext cx="2527300" cy="2527300"/>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14965" y="5445"/>
                </a:moveTo>
                <a:cubicBezTo>
                  <a:pt x="16617" y="6730"/>
                  <a:pt x="17584" y="8706"/>
                  <a:pt x="17584" y="10800"/>
                </a:cubicBezTo>
                <a:cubicBezTo>
                  <a:pt x="17584" y="14546"/>
                  <a:pt x="14546" y="17584"/>
                  <a:pt x="10800" y="17584"/>
                </a:cubicBezTo>
                <a:cubicBezTo>
                  <a:pt x="7053" y="17584"/>
                  <a:pt x="4016" y="14546"/>
                  <a:pt x="4016" y="10800"/>
                </a:cubicBezTo>
                <a:cubicBezTo>
                  <a:pt x="4016" y="8706"/>
                  <a:pt x="4982" y="6730"/>
                  <a:pt x="6634" y="5445"/>
                </a:cubicBezTo>
                <a:lnTo>
                  <a:pt x="4168" y="2275"/>
                </a:lnTo>
                <a:cubicBezTo>
                  <a:pt x="1538" y="4321"/>
                  <a:pt x="0" y="7467"/>
                  <a:pt x="0" y="10800"/>
                </a:cubicBezTo>
                <a:cubicBezTo>
                  <a:pt x="0" y="16764"/>
                  <a:pt x="4835" y="21600"/>
                  <a:pt x="10800" y="21600"/>
                </a:cubicBezTo>
                <a:cubicBezTo>
                  <a:pt x="16764" y="21600"/>
                  <a:pt x="21600" y="16764"/>
                  <a:pt x="21600" y="10800"/>
                </a:cubicBezTo>
                <a:cubicBezTo>
                  <a:pt x="21600" y="7467"/>
                  <a:pt x="20061" y="4321"/>
                  <a:pt x="17431" y="2275"/>
                </a:cubicBezTo>
                <a:lnTo>
                  <a:pt x="14965" y="5445"/>
                </a:lnTo>
                <a:close/>
              </a:path>
            </a:pathLst>
          </a:custGeom>
          <a:solidFill>
            <a:srgbClr val="024FA3">
              <a:alpha val="89018"/>
            </a:srgbClr>
          </a:solidFill>
          <a:ln>
            <a:noFill/>
          </a:ln>
          <a:extLst>
            <a:ext uri="{91240B29-F687-4F45-9708-019B960494DF}">
              <a14:hiddenLine xmlns:a14="http://schemas.microsoft.com/office/drawing/2010/main" w="9525">
                <a:solidFill>
                  <a:srgbClr val="000000"/>
                </a:solidFill>
                <a:bevel/>
              </a14:hiddenLine>
            </a:ext>
          </a:extLst>
        </p:spPr>
        <p:txBody>
          <a:bodyPr anchor="ctr"/>
          <a:lstStyle/>
          <a:p>
            <a:endParaRPr lang="zh-CN" altLang="en-US"/>
          </a:p>
        </p:txBody>
      </p:sp>
      <p:sp>
        <p:nvSpPr>
          <p:cNvPr id="10249" name="椭圆 13"/>
          <p:cNvSpPr>
            <a:spLocks noChangeArrowheads="1"/>
          </p:cNvSpPr>
          <p:nvPr/>
        </p:nvSpPr>
        <p:spPr bwMode="auto">
          <a:xfrm>
            <a:off x="8453438" y="3054350"/>
            <a:ext cx="2730500" cy="2730500"/>
          </a:xfrm>
          <a:prstGeom prst="ellipse">
            <a:avLst/>
          </a:prstGeom>
          <a:solidFill>
            <a:srgbClr val="3B87D5">
              <a:alpha val="36078"/>
            </a:srgbClr>
          </a:solidFill>
          <a:ln>
            <a:noFill/>
          </a:ln>
          <a:extLst>
            <a:ext uri="{91240B29-F687-4F45-9708-019B960494DF}">
              <a14:hiddenLine xmlns:a14="http://schemas.microsoft.com/office/drawing/2010/main" w="9525">
                <a:solidFill>
                  <a:srgbClr val="000000"/>
                </a:solidFill>
                <a:bevel/>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spcBef>
                <a:spcPts val="1000"/>
              </a:spcBef>
            </a:pPr>
            <a:r>
              <a:rPr lang="zh-CN" altLang="en-US" sz="4800" b="1">
                <a:latin typeface="Bodoni MT Black" panose="02070A03080606020203" pitchFamily="18" charset="0"/>
                <a:ea typeface="微软雅黑" panose="020B0503020204020204" pitchFamily="34" charset="-122"/>
                <a:sym typeface="Bodoni MT Black" panose="02070A03080606020203" pitchFamily="18" charset="0"/>
              </a:rPr>
              <a:t>标题</a:t>
            </a:r>
            <a:endParaRPr lang="en-US" altLang="zh-CN" sz="4800" b="1">
              <a:latin typeface="Bodoni MT Black" panose="02070A03080606020203" pitchFamily="18" charset="0"/>
              <a:ea typeface="微软雅黑" panose="020B0503020204020204" pitchFamily="34" charset="-122"/>
              <a:sym typeface="Bodoni MT Black" panose="02070A03080606020203" pitchFamily="18" charset="0"/>
            </a:endParaRPr>
          </a:p>
          <a:p>
            <a:pPr algn="ctr" eaLnBrk="1" hangingPunct="1">
              <a:spcBef>
                <a:spcPts val="1000"/>
              </a:spcBef>
            </a:pPr>
            <a:r>
              <a:rPr lang="en-US" altLang="zh-CN" sz="2000" b="1">
                <a:latin typeface="Bodoni MT Black" panose="02070A03080606020203" pitchFamily="18" charset="0"/>
                <a:ea typeface="微软雅黑" panose="020B0503020204020204" pitchFamily="34" charset="-122"/>
                <a:sym typeface="Bodoni MT Black" panose="02070A03080606020203" pitchFamily="18" charset="0"/>
              </a:rPr>
              <a:t>TITLE</a:t>
            </a:r>
            <a:endParaRPr lang="zh-CN" altLang="en-US"/>
          </a:p>
        </p:txBody>
      </p:sp>
      <p:sp>
        <p:nvSpPr>
          <p:cNvPr id="10250" name="空心弧 14"/>
          <p:cNvSpPr>
            <a:spLocks noChangeArrowheads="1"/>
          </p:cNvSpPr>
          <p:nvPr/>
        </p:nvSpPr>
        <p:spPr bwMode="auto">
          <a:xfrm>
            <a:off x="8555038" y="3155950"/>
            <a:ext cx="2527300" cy="2527300"/>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16344" y="13234"/>
                </a:moveTo>
                <a:cubicBezTo>
                  <a:pt x="15378" y="15435"/>
                  <a:pt x="13203" y="16856"/>
                  <a:pt x="10800" y="16856"/>
                </a:cubicBezTo>
                <a:cubicBezTo>
                  <a:pt x="8396" y="16856"/>
                  <a:pt x="6221" y="15435"/>
                  <a:pt x="5255" y="13234"/>
                </a:cubicBezTo>
                <a:lnTo>
                  <a:pt x="911" y="15142"/>
                </a:lnTo>
                <a:cubicBezTo>
                  <a:pt x="2634" y="19066"/>
                  <a:pt x="6514" y="21600"/>
                  <a:pt x="10800" y="21600"/>
                </a:cubicBezTo>
                <a:cubicBezTo>
                  <a:pt x="15085" y="21600"/>
                  <a:pt x="18965" y="19066"/>
                  <a:pt x="20688" y="15142"/>
                </a:cubicBezTo>
                <a:lnTo>
                  <a:pt x="16344" y="13234"/>
                </a:lnTo>
                <a:close/>
              </a:path>
            </a:pathLst>
          </a:custGeom>
          <a:solidFill>
            <a:srgbClr val="024FA3">
              <a:alpha val="89018"/>
            </a:srgbClr>
          </a:solidFill>
          <a:ln>
            <a:noFill/>
          </a:ln>
          <a:extLst>
            <a:ext uri="{91240B29-F687-4F45-9708-019B960494DF}">
              <a14:hiddenLine xmlns:a14="http://schemas.microsoft.com/office/drawing/2010/main" w="9525">
                <a:solidFill>
                  <a:srgbClr val="000000"/>
                </a:solidFill>
                <a:bevel/>
              </a14:hiddenLine>
            </a:ext>
          </a:extLst>
        </p:spPr>
        <p:txBody>
          <a:bodyPr anchor="ctr"/>
          <a:lstStyle/>
          <a:p>
            <a:endParaRPr lang="zh-CN" altLang="en-US"/>
          </a:p>
        </p:txBody>
      </p:sp>
      <p:grpSp>
        <p:nvGrpSpPr>
          <p:cNvPr id="10253" name="Group 15"/>
          <p:cNvGrpSpPr/>
          <p:nvPr/>
        </p:nvGrpSpPr>
        <p:grpSpPr bwMode="auto">
          <a:xfrm flipH="1">
            <a:off x="11550650" y="114300"/>
            <a:ext cx="641350" cy="658813"/>
            <a:chOff x="0" y="0"/>
            <a:chExt cx="1470025" cy="1511301"/>
          </a:xfrm>
        </p:grpSpPr>
        <p:sp>
          <p:nvSpPr>
            <p:cNvPr id="10254" name="Freeform 118"/>
            <p:cNvSpPr>
              <a:spLocks noChangeArrowheads="1"/>
            </p:cNvSpPr>
            <p:nvPr/>
          </p:nvSpPr>
          <p:spPr bwMode="auto">
            <a:xfrm>
              <a:off x="0" y="33338"/>
              <a:ext cx="1435100" cy="1477963"/>
            </a:xfrm>
            <a:custGeom>
              <a:avLst/>
              <a:gdLst>
                <a:gd name="T0" fmla="*/ 2147483647 w 383"/>
                <a:gd name="T1" fmla="*/ 0 h 394"/>
                <a:gd name="T2" fmla="*/ 2147483647 w 383"/>
                <a:gd name="T3" fmla="*/ 1210132847 h 394"/>
                <a:gd name="T4" fmla="*/ 0 w 383"/>
                <a:gd name="T5" fmla="*/ 2147483647 h 394"/>
                <a:gd name="T6" fmla="*/ 0 w 383"/>
                <a:gd name="T7" fmla="*/ 2147483647 h 394"/>
                <a:gd name="T8" fmla="*/ 561599969 w 383"/>
                <a:gd name="T9" fmla="*/ 2147483647 h 394"/>
                <a:gd name="T10" fmla="*/ 1319759926 w 383"/>
                <a:gd name="T11" fmla="*/ 2147483647 h 394"/>
                <a:gd name="T12" fmla="*/ 2147483647 w 383"/>
                <a:gd name="T13" fmla="*/ 2147483647 h 394"/>
                <a:gd name="T14" fmla="*/ 2147483647 w 383"/>
                <a:gd name="T15" fmla="*/ 1097563833 h 394"/>
                <a:gd name="T16" fmla="*/ 2147483647 w 383"/>
                <a:gd name="T17" fmla="*/ 323640136 h 394"/>
                <a:gd name="T18" fmla="*/ 2147483647 w 383"/>
                <a:gd name="T19" fmla="*/ 0 h 39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83"/>
                <a:gd name="T31" fmla="*/ 0 h 394"/>
                <a:gd name="T32" fmla="*/ 383 w 383"/>
                <a:gd name="T33" fmla="*/ 394 h 394"/>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83" h="394">
                  <a:moveTo>
                    <a:pt x="307" y="0"/>
                  </a:moveTo>
                  <a:cubicBezTo>
                    <a:pt x="199" y="86"/>
                    <a:pt x="199" y="86"/>
                    <a:pt x="199" y="86"/>
                  </a:cubicBezTo>
                  <a:cubicBezTo>
                    <a:pt x="0" y="285"/>
                    <a:pt x="0" y="285"/>
                    <a:pt x="0" y="285"/>
                  </a:cubicBezTo>
                  <a:cubicBezTo>
                    <a:pt x="0" y="354"/>
                    <a:pt x="0" y="354"/>
                    <a:pt x="0" y="354"/>
                  </a:cubicBezTo>
                  <a:cubicBezTo>
                    <a:pt x="0" y="376"/>
                    <a:pt x="18" y="394"/>
                    <a:pt x="40" y="394"/>
                  </a:cubicBezTo>
                  <a:cubicBezTo>
                    <a:pt x="94" y="394"/>
                    <a:pt x="94" y="394"/>
                    <a:pt x="94" y="394"/>
                  </a:cubicBezTo>
                  <a:cubicBezTo>
                    <a:pt x="313" y="175"/>
                    <a:pt x="313" y="175"/>
                    <a:pt x="313" y="175"/>
                  </a:cubicBezTo>
                  <a:cubicBezTo>
                    <a:pt x="383" y="78"/>
                    <a:pt x="383" y="78"/>
                    <a:pt x="383" y="78"/>
                  </a:cubicBezTo>
                  <a:cubicBezTo>
                    <a:pt x="368" y="23"/>
                    <a:pt x="368" y="23"/>
                    <a:pt x="368" y="23"/>
                  </a:cubicBezTo>
                  <a:cubicBezTo>
                    <a:pt x="307" y="0"/>
                    <a:pt x="307" y="0"/>
                    <a:pt x="307" y="0"/>
                  </a:cubicBezTo>
                </a:path>
              </a:pathLst>
            </a:custGeom>
            <a:solidFill>
              <a:srgbClr val="3B87D5"/>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sp>
          <p:nvSpPr>
            <p:cNvPr id="10255" name="Freeform 119"/>
            <p:cNvSpPr>
              <a:spLocks noChangeArrowheads="1"/>
            </p:cNvSpPr>
            <p:nvPr/>
          </p:nvSpPr>
          <p:spPr bwMode="auto">
            <a:xfrm>
              <a:off x="460375" y="0"/>
              <a:ext cx="1009650" cy="925513"/>
            </a:xfrm>
            <a:custGeom>
              <a:avLst/>
              <a:gdLst>
                <a:gd name="T0" fmla="*/ 2147483647 w 269"/>
                <a:gd name="T1" fmla="*/ 0 h 247"/>
                <a:gd name="T2" fmla="*/ 2147483647 w 269"/>
                <a:gd name="T3" fmla="*/ 0 h 247"/>
                <a:gd name="T4" fmla="*/ 2028615804 w 269"/>
                <a:gd name="T5" fmla="*/ 336961672 h 247"/>
                <a:gd name="T6" fmla="*/ 295838710 w 269"/>
                <a:gd name="T7" fmla="*/ 2106017946 h 247"/>
                <a:gd name="T8" fmla="*/ 295838710 w 269"/>
                <a:gd name="T9" fmla="*/ 2147483647 h 247"/>
                <a:gd name="T10" fmla="*/ 845257211 w 269"/>
                <a:gd name="T11" fmla="*/ 2147483647 h 247"/>
                <a:gd name="T12" fmla="*/ 1394671958 w 269"/>
                <a:gd name="T13" fmla="*/ 2147483647 h 247"/>
                <a:gd name="T14" fmla="*/ 2147483647 w 269"/>
                <a:gd name="T15" fmla="*/ 1558455229 h 247"/>
                <a:gd name="T16" fmla="*/ 2147483647 w 269"/>
                <a:gd name="T17" fmla="*/ 659887022 h 247"/>
                <a:gd name="T18" fmla="*/ 2147483647 w 269"/>
                <a:gd name="T19" fmla="*/ 519486325 h 247"/>
                <a:gd name="T20" fmla="*/ 2147483647 w 269"/>
                <a:gd name="T21" fmla="*/ 744127440 h 247"/>
                <a:gd name="T22" fmla="*/ 648030153 w 269"/>
                <a:gd name="T23" fmla="*/ 2147483647 h 247"/>
                <a:gd name="T24" fmla="*/ 648030153 w 269"/>
                <a:gd name="T25" fmla="*/ 2147483647 h 247"/>
                <a:gd name="T26" fmla="*/ 732555499 w 269"/>
                <a:gd name="T27" fmla="*/ 2147483647 h 247"/>
                <a:gd name="T28" fmla="*/ 802994538 w 269"/>
                <a:gd name="T29" fmla="*/ 2147483647 h 247"/>
                <a:gd name="T30" fmla="*/ 2147483647 w 269"/>
                <a:gd name="T31" fmla="*/ 912608276 h 247"/>
                <a:gd name="T32" fmla="*/ 2147483647 w 269"/>
                <a:gd name="T33" fmla="*/ 744127440 h 247"/>
                <a:gd name="T34" fmla="*/ 2147483647 w 269"/>
                <a:gd name="T35" fmla="*/ 828367858 h 247"/>
                <a:gd name="T36" fmla="*/ 2147483647 w 269"/>
                <a:gd name="T37" fmla="*/ 1389974392 h 247"/>
                <a:gd name="T38" fmla="*/ 1239707573 w 269"/>
                <a:gd name="T39" fmla="*/ 2147483647 h 247"/>
                <a:gd name="T40" fmla="*/ 845257211 w 269"/>
                <a:gd name="T41" fmla="*/ 2147483647 h 247"/>
                <a:gd name="T42" fmla="*/ 450803095 w 269"/>
                <a:gd name="T43" fmla="*/ 2147483647 h 247"/>
                <a:gd name="T44" fmla="*/ 450803095 w 269"/>
                <a:gd name="T45" fmla="*/ 2147483647 h 247"/>
                <a:gd name="T46" fmla="*/ 2147483647 w 269"/>
                <a:gd name="T47" fmla="*/ 491406186 h 247"/>
                <a:gd name="T48" fmla="*/ 2147483647 w 269"/>
                <a:gd name="T49" fmla="*/ 224641115 h 247"/>
                <a:gd name="T50" fmla="*/ 2147483647 w 269"/>
                <a:gd name="T51" fmla="*/ 224641115 h 247"/>
                <a:gd name="T52" fmla="*/ 2147483647 w 269"/>
                <a:gd name="T53" fmla="*/ 505446256 h 247"/>
                <a:gd name="T54" fmla="*/ 2147483647 w 269"/>
                <a:gd name="T55" fmla="*/ 1081089112 h 247"/>
                <a:gd name="T56" fmla="*/ 2147483647 w 269"/>
                <a:gd name="T57" fmla="*/ 1628655577 h 247"/>
                <a:gd name="T58" fmla="*/ 2147483647 w 269"/>
                <a:gd name="T59" fmla="*/ 2147483647 h 247"/>
                <a:gd name="T60" fmla="*/ 2147483647 w 269"/>
                <a:gd name="T61" fmla="*/ 2147483647 h 247"/>
                <a:gd name="T62" fmla="*/ 2147483647 w 269"/>
                <a:gd name="T63" fmla="*/ 2147483647 h 247"/>
                <a:gd name="T64" fmla="*/ 2147483647 w 269"/>
                <a:gd name="T65" fmla="*/ 2147483647 h 247"/>
                <a:gd name="T66" fmla="*/ 2147483647 w 269"/>
                <a:gd name="T67" fmla="*/ 1797136413 h 247"/>
                <a:gd name="T68" fmla="*/ 2147483647 w 269"/>
                <a:gd name="T69" fmla="*/ 1095129182 h 247"/>
                <a:gd name="T70" fmla="*/ 2147483647 w 269"/>
                <a:gd name="T71" fmla="*/ 336961672 h 247"/>
                <a:gd name="T72" fmla="*/ 2147483647 w 269"/>
                <a:gd name="T73" fmla="*/ 0 h 247"/>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269"/>
                <a:gd name="T112" fmla="*/ 0 h 247"/>
                <a:gd name="T113" fmla="*/ 269 w 269"/>
                <a:gd name="T114" fmla="*/ 247 h 247"/>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269" h="247">
                  <a:moveTo>
                    <a:pt x="195" y="0"/>
                  </a:moveTo>
                  <a:cubicBezTo>
                    <a:pt x="194" y="0"/>
                    <a:pt x="193" y="0"/>
                    <a:pt x="192" y="0"/>
                  </a:cubicBezTo>
                  <a:cubicBezTo>
                    <a:pt x="164" y="1"/>
                    <a:pt x="145" y="24"/>
                    <a:pt x="144" y="24"/>
                  </a:cubicBezTo>
                  <a:cubicBezTo>
                    <a:pt x="21" y="150"/>
                    <a:pt x="21" y="150"/>
                    <a:pt x="21" y="150"/>
                  </a:cubicBezTo>
                  <a:cubicBezTo>
                    <a:pt x="0" y="172"/>
                    <a:pt x="0" y="208"/>
                    <a:pt x="21" y="230"/>
                  </a:cubicBezTo>
                  <a:cubicBezTo>
                    <a:pt x="32" y="241"/>
                    <a:pt x="46" y="247"/>
                    <a:pt x="60" y="247"/>
                  </a:cubicBezTo>
                  <a:cubicBezTo>
                    <a:pt x="75" y="247"/>
                    <a:pt x="89" y="241"/>
                    <a:pt x="99" y="230"/>
                  </a:cubicBezTo>
                  <a:cubicBezTo>
                    <a:pt x="217" y="111"/>
                    <a:pt x="217" y="111"/>
                    <a:pt x="217" y="111"/>
                  </a:cubicBezTo>
                  <a:cubicBezTo>
                    <a:pt x="235" y="91"/>
                    <a:pt x="238" y="63"/>
                    <a:pt x="223" y="47"/>
                  </a:cubicBezTo>
                  <a:cubicBezTo>
                    <a:pt x="216" y="40"/>
                    <a:pt x="207" y="37"/>
                    <a:pt x="197" y="37"/>
                  </a:cubicBezTo>
                  <a:cubicBezTo>
                    <a:pt x="185" y="37"/>
                    <a:pt x="171" y="42"/>
                    <a:pt x="161" y="53"/>
                  </a:cubicBezTo>
                  <a:cubicBezTo>
                    <a:pt x="46" y="170"/>
                    <a:pt x="46" y="170"/>
                    <a:pt x="46" y="170"/>
                  </a:cubicBezTo>
                  <a:cubicBezTo>
                    <a:pt x="43" y="174"/>
                    <a:pt x="43" y="179"/>
                    <a:pt x="46" y="182"/>
                  </a:cubicBezTo>
                  <a:cubicBezTo>
                    <a:pt x="48" y="183"/>
                    <a:pt x="50" y="184"/>
                    <a:pt x="52" y="184"/>
                  </a:cubicBezTo>
                  <a:cubicBezTo>
                    <a:pt x="54" y="184"/>
                    <a:pt x="56" y="183"/>
                    <a:pt x="57" y="182"/>
                  </a:cubicBezTo>
                  <a:cubicBezTo>
                    <a:pt x="172" y="65"/>
                    <a:pt x="172" y="65"/>
                    <a:pt x="172" y="65"/>
                  </a:cubicBezTo>
                  <a:cubicBezTo>
                    <a:pt x="179" y="57"/>
                    <a:pt x="189" y="53"/>
                    <a:pt x="197" y="53"/>
                  </a:cubicBezTo>
                  <a:cubicBezTo>
                    <a:pt x="203" y="53"/>
                    <a:pt x="208" y="55"/>
                    <a:pt x="211" y="59"/>
                  </a:cubicBezTo>
                  <a:cubicBezTo>
                    <a:pt x="221" y="68"/>
                    <a:pt x="218" y="86"/>
                    <a:pt x="205" y="99"/>
                  </a:cubicBezTo>
                  <a:cubicBezTo>
                    <a:pt x="88" y="219"/>
                    <a:pt x="88" y="219"/>
                    <a:pt x="88" y="219"/>
                  </a:cubicBezTo>
                  <a:cubicBezTo>
                    <a:pt x="81" y="227"/>
                    <a:pt x="70" y="231"/>
                    <a:pt x="60" y="231"/>
                  </a:cubicBezTo>
                  <a:cubicBezTo>
                    <a:pt x="50" y="231"/>
                    <a:pt x="40" y="227"/>
                    <a:pt x="32" y="219"/>
                  </a:cubicBezTo>
                  <a:cubicBezTo>
                    <a:pt x="17" y="203"/>
                    <a:pt x="17" y="177"/>
                    <a:pt x="32" y="162"/>
                  </a:cubicBezTo>
                  <a:cubicBezTo>
                    <a:pt x="156" y="35"/>
                    <a:pt x="156" y="35"/>
                    <a:pt x="156" y="35"/>
                  </a:cubicBezTo>
                  <a:cubicBezTo>
                    <a:pt x="156" y="35"/>
                    <a:pt x="171" y="17"/>
                    <a:pt x="193" y="16"/>
                  </a:cubicBezTo>
                  <a:cubicBezTo>
                    <a:pt x="194" y="16"/>
                    <a:pt x="194" y="16"/>
                    <a:pt x="195" y="16"/>
                  </a:cubicBezTo>
                  <a:cubicBezTo>
                    <a:pt x="208" y="16"/>
                    <a:pt x="221" y="23"/>
                    <a:pt x="234" y="36"/>
                  </a:cubicBezTo>
                  <a:cubicBezTo>
                    <a:pt x="247" y="49"/>
                    <a:pt x="253" y="63"/>
                    <a:pt x="253" y="77"/>
                  </a:cubicBezTo>
                  <a:cubicBezTo>
                    <a:pt x="252" y="99"/>
                    <a:pt x="234" y="115"/>
                    <a:pt x="234" y="116"/>
                  </a:cubicBezTo>
                  <a:cubicBezTo>
                    <a:pt x="165" y="186"/>
                    <a:pt x="165" y="186"/>
                    <a:pt x="165" y="186"/>
                  </a:cubicBezTo>
                  <a:cubicBezTo>
                    <a:pt x="162" y="189"/>
                    <a:pt x="162" y="194"/>
                    <a:pt x="165" y="198"/>
                  </a:cubicBezTo>
                  <a:cubicBezTo>
                    <a:pt x="167" y="199"/>
                    <a:pt x="169" y="200"/>
                    <a:pt x="171" y="200"/>
                  </a:cubicBezTo>
                  <a:cubicBezTo>
                    <a:pt x="173" y="200"/>
                    <a:pt x="175" y="199"/>
                    <a:pt x="176" y="198"/>
                  </a:cubicBezTo>
                  <a:cubicBezTo>
                    <a:pt x="244" y="128"/>
                    <a:pt x="244" y="128"/>
                    <a:pt x="244" y="128"/>
                  </a:cubicBezTo>
                  <a:cubicBezTo>
                    <a:pt x="245" y="127"/>
                    <a:pt x="267" y="107"/>
                    <a:pt x="269" y="78"/>
                  </a:cubicBezTo>
                  <a:cubicBezTo>
                    <a:pt x="269" y="59"/>
                    <a:pt x="261" y="41"/>
                    <a:pt x="245" y="24"/>
                  </a:cubicBezTo>
                  <a:cubicBezTo>
                    <a:pt x="229" y="8"/>
                    <a:pt x="212" y="0"/>
                    <a:pt x="195" y="0"/>
                  </a:cubicBezTo>
                  <a:close/>
                </a:path>
              </a:pathLst>
            </a:custGeom>
            <a:solidFill>
              <a:srgbClr val="FFFFFF"/>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grpSp>
      <p:sp>
        <p:nvSpPr>
          <p:cNvPr id="9231" name="直接连接符 30"/>
          <p:cNvSpPr>
            <a:spLocks noChangeShapeType="1"/>
          </p:cNvSpPr>
          <p:nvPr/>
        </p:nvSpPr>
        <p:spPr bwMode="auto">
          <a:xfrm flipH="1" flipV="1">
            <a:off x="11301413" y="30163"/>
            <a:ext cx="0" cy="792162"/>
          </a:xfrm>
          <a:prstGeom prst="line">
            <a:avLst/>
          </a:prstGeom>
          <a:noFill/>
          <a:ln w="28575">
            <a:solidFill>
              <a:srgbClr val="024FA3"/>
            </a:solidFill>
            <a:bevel/>
          </a:ln>
          <a:extLst>
            <a:ext uri="{909E8E84-426E-40DD-AFC4-6F175D3DCCD1}">
              <a14:hiddenFill xmlns:a14="http://schemas.microsoft.com/office/drawing/2010/main">
                <a:noFill/>
              </a14:hiddenFill>
            </a:ext>
          </a:extLst>
        </p:spPr>
        <p:txBody>
          <a:bodyPr/>
          <a:lstStyle/>
          <a:p>
            <a:endParaRPr lang="zh-CN" altLang="en-US"/>
          </a:p>
        </p:txBody>
      </p:sp>
      <p:grpSp>
        <p:nvGrpSpPr>
          <p:cNvPr id="9232" name="Group 16"/>
          <p:cNvGrpSpPr/>
          <p:nvPr/>
        </p:nvGrpSpPr>
        <p:grpSpPr bwMode="auto">
          <a:xfrm>
            <a:off x="9329738" y="25400"/>
            <a:ext cx="1954212" cy="742950"/>
            <a:chOff x="0" y="0"/>
            <a:chExt cx="1953996" cy="742011"/>
          </a:xfrm>
        </p:grpSpPr>
        <p:sp>
          <p:nvSpPr>
            <p:cNvPr id="9236" name="文本框 32"/>
            <p:cNvSpPr>
              <a:spLocks noChangeArrowheads="1"/>
            </p:cNvSpPr>
            <p:nvPr/>
          </p:nvSpPr>
          <p:spPr bwMode="auto">
            <a:xfrm>
              <a:off x="0" y="0"/>
              <a:ext cx="1953996"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r" eaLnBrk="1" hangingPunct="1"/>
              <a:r>
                <a:rPr lang="zh-CN" altLang="en-US" sz="2800" b="1">
                  <a:solidFill>
                    <a:srgbClr val="024FA3"/>
                  </a:solidFill>
                  <a:latin typeface="微软雅黑" panose="020B0503020204020204" pitchFamily="34" charset="-122"/>
                  <a:ea typeface="微软雅黑" panose="020B0503020204020204" pitchFamily="34" charset="-122"/>
                </a:rPr>
                <a:t>论文综述</a:t>
              </a:r>
            </a:p>
          </p:txBody>
        </p:sp>
        <p:sp>
          <p:nvSpPr>
            <p:cNvPr id="9237" name="矩形 33"/>
            <p:cNvSpPr>
              <a:spLocks noChangeArrowheads="1"/>
            </p:cNvSpPr>
            <p:nvPr/>
          </p:nvSpPr>
          <p:spPr bwMode="auto">
            <a:xfrm>
              <a:off x="218393" y="434234"/>
              <a:ext cx="1735603"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r" eaLnBrk="1" hangingPunct="1"/>
              <a:r>
                <a:rPr lang="en-US" altLang="zh-CN" sz="1400">
                  <a:solidFill>
                    <a:srgbClr val="024FA3"/>
                  </a:solidFill>
                  <a:latin typeface="微软雅黑" panose="020B0503020204020204" pitchFamily="34" charset="-122"/>
                  <a:ea typeface="微软雅黑" panose="020B0503020204020204" pitchFamily="34" charset="-122"/>
                  <a:sym typeface="微软雅黑" panose="020B0503020204020204" pitchFamily="34" charset="-122"/>
                </a:rPr>
                <a:t>The Paper reviews</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entr" presetSubtype="0" decel="100000" fill="hold" grpId="0" nodeType="withEffect">
                                  <p:stCondLst>
                                    <p:cond delay="600"/>
                                  </p:stCondLst>
                                  <p:childTnLst>
                                    <p:set>
                                      <p:cBhvr>
                                        <p:cTn id="6" dur="1" fill="hold">
                                          <p:stCondLst>
                                            <p:cond delay="0"/>
                                          </p:stCondLst>
                                        </p:cTn>
                                        <p:tgtEl>
                                          <p:spTgt spid="13315"/>
                                        </p:tgtEl>
                                        <p:attrNameLst>
                                          <p:attrName>style.visibility</p:attrName>
                                        </p:attrNameLst>
                                      </p:cBhvr>
                                      <p:to>
                                        <p:strVal val="visible"/>
                                      </p:to>
                                    </p:set>
                                    <p:anim calcmode="lin" valueType="num">
                                      <p:cBhvr>
                                        <p:cTn id="7" dur="500" fill="hold"/>
                                        <p:tgtEl>
                                          <p:spTgt spid="13315"/>
                                        </p:tgtEl>
                                        <p:attrNameLst>
                                          <p:attrName>ppt_w</p:attrName>
                                        </p:attrNameLst>
                                      </p:cBhvr>
                                      <p:tavLst>
                                        <p:tav tm="0">
                                          <p:val>
                                            <p:strVal val="#ppt_w+.3"/>
                                          </p:val>
                                        </p:tav>
                                        <p:tav tm="100000">
                                          <p:val>
                                            <p:strVal val="#ppt_w"/>
                                          </p:val>
                                        </p:tav>
                                      </p:tavLst>
                                    </p:anim>
                                    <p:anim calcmode="lin" valueType="num">
                                      <p:cBhvr>
                                        <p:cTn id="8" dur="500" fill="hold"/>
                                        <p:tgtEl>
                                          <p:spTgt spid="13315"/>
                                        </p:tgtEl>
                                        <p:attrNameLst>
                                          <p:attrName>ppt_h</p:attrName>
                                        </p:attrNameLst>
                                      </p:cBhvr>
                                      <p:tavLst>
                                        <p:tav tm="0">
                                          <p:val>
                                            <p:strVal val="#ppt_h"/>
                                          </p:val>
                                        </p:tav>
                                        <p:tav tm="100000">
                                          <p:val>
                                            <p:strVal val="#ppt_h"/>
                                          </p:val>
                                        </p:tav>
                                      </p:tavLst>
                                    </p:anim>
                                    <p:animEffect>
                                      <p:cBhvr>
                                        <p:cTn id="9" dur="500"/>
                                        <p:tgtEl>
                                          <p:spTgt spid="133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5" grpId="0" bldLvl="0" autoUpdateAnimBg="0"/>
    </p:bldLst>
  </p:timing>
</p:sld>
</file>

<file path=ppt/theme/theme1.xml><?xml version="1.0" encoding="utf-8"?>
<a:theme xmlns:a="http://schemas.openxmlformats.org/drawingml/2006/main" name="Office 主题">
  <a:themeElements>
    <a:clrScheme name="">
      <a:dk1>
        <a:srgbClr val="000000"/>
      </a:dk1>
      <a:lt1>
        <a:srgbClr val="FFFFFF"/>
      </a:lt1>
      <a:dk2>
        <a:srgbClr val="44546A"/>
      </a:dk2>
      <a:lt2>
        <a:srgbClr val="E7E6E6"/>
      </a:lt2>
      <a:accent1>
        <a:srgbClr val="5B9BD5"/>
      </a:accent1>
      <a:accent2>
        <a:srgbClr val="ED7D31"/>
      </a:accent2>
      <a:accent3>
        <a:srgbClr val="FFFFFF"/>
      </a:accent3>
      <a:accent4>
        <a:srgbClr val="000000"/>
      </a:accent4>
      <a:accent5>
        <a:srgbClr val="B5CBE7"/>
      </a:accent5>
      <a:accent6>
        <a:srgbClr val="D7712B"/>
      </a:accent6>
      <a:hlink>
        <a:srgbClr val="0563C1"/>
      </a:hlink>
      <a:folHlink>
        <a:srgbClr val="954F72"/>
      </a:folHlink>
    </a:clrScheme>
    <a:fontScheme name="Office 主题">
      <a:majorFont>
        <a:latin typeface="Calibri Light"/>
        <a:ea typeface="宋体"/>
        <a:cs typeface=""/>
      </a:majorFont>
      <a:minorFont>
        <a:latin typeface="Calibri"/>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defRPr kumimoji="0" 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defRPr kumimoji="0" 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ln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主题">
  <a:themeElements>
    <a:clrScheme name="">
      <a:dk1>
        <a:srgbClr val="000000"/>
      </a:dk1>
      <a:lt1>
        <a:srgbClr val="FFFFFF"/>
      </a:lt1>
      <a:dk2>
        <a:srgbClr val="44546A"/>
      </a:dk2>
      <a:lt2>
        <a:srgbClr val="E7E6E6"/>
      </a:lt2>
      <a:accent1>
        <a:srgbClr val="5B9BD5"/>
      </a:accent1>
      <a:accent2>
        <a:srgbClr val="ED7D31"/>
      </a:accent2>
      <a:accent3>
        <a:srgbClr val="FFFFFF"/>
      </a:accent3>
      <a:accent4>
        <a:srgbClr val="000000"/>
      </a:accent4>
      <a:accent5>
        <a:srgbClr val="B5CBE7"/>
      </a:accent5>
      <a:accent6>
        <a:srgbClr val="D7712B"/>
      </a:accent6>
      <a:hlink>
        <a:srgbClr val="0563C1"/>
      </a:hlink>
      <a:folHlink>
        <a:srgbClr val="954F72"/>
      </a:folHlink>
    </a:clrScheme>
    <a:fontScheme name="Office 主题">
      <a:majorFont>
        <a:latin typeface="Calibri Light"/>
        <a:ea typeface="宋体"/>
        <a:cs typeface=""/>
      </a:majorFont>
      <a:minorFont>
        <a:latin typeface="Calibri"/>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defRPr kumimoji="0" 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defRPr kumimoji="0" 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ln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619</Words>
  <Application>Microsoft Office PowerPoint</Application>
  <PresentationFormat>宽屏</PresentationFormat>
  <Paragraphs>132</Paragraphs>
  <Slides>17</Slides>
  <Notes>0</Notes>
  <HiddenSlides>0</HiddenSlides>
  <MMClips>0</MMClips>
  <ScaleCrop>false</ScaleCrop>
  <HeadingPairs>
    <vt:vector size="8" baseType="variant">
      <vt:variant>
        <vt:lpstr>已用的字体</vt:lpstr>
      </vt:variant>
      <vt:variant>
        <vt:i4>7</vt:i4>
      </vt:variant>
      <vt:variant>
        <vt:lpstr>主题</vt:lpstr>
      </vt:variant>
      <vt:variant>
        <vt:i4>2</vt:i4>
      </vt:variant>
      <vt:variant>
        <vt:lpstr>嵌入 OLE 服务器</vt:lpstr>
      </vt:variant>
      <vt:variant>
        <vt:i4>1</vt:i4>
      </vt:variant>
      <vt:variant>
        <vt:lpstr>幻灯片标题</vt:lpstr>
      </vt:variant>
      <vt:variant>
        <vt:i4>17</vt:i4>
      </vt:variant>
    </vt:vector>
  </HeadingPairs>
  <TitlesOfParts>
    <vt:vector size="27" baseType="lpstr">
      <vt:lpstr>宋体</vt:lpstr>
      <vt:lpstr>微软雅黑</vt:lpstr>
      <vt:lpstr>Agency FB</vt:lpstr>
      <vt:lpstr>Arial</vt:lpstr>
      <vt:lpstr>Bodoni MT Black</vt:lpstr>
      <vt:lpstr>Calibri</vt:lpstr>
      <vt:lpstr>Calibri Light</vt:lpstr>
      <vt:lpstr>Office 主题</vt:lpstr>
      <vt:lpstr>1_Office 主题</vt:lpstr>
      <vt:lpstr>Microsoft Excel Chart</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
  <cp:lastModifiedBy>天 下</cp:lastModifiedBy>
  <cp:revision>40</cp:revision>
  <dcterms:created xsi:type="dcterms:W3CDTF">2014-02-17T01:49:00Z</dcterms:created>
  <dcterms:modified xsi:type="dcterms:W3CDTF">2021-01-05T22:58:19Z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2052-11.1.0.9740</vt:lpwstr>
  </property>
</Properties>
</file>