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7"/>
    <a:srgbClr val="A5A5A5"/>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100" d="100"/>
          <a:sy n="100" d="100"/>
        </p:scale>
        <p:origin x="990" y="40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bubble3D val="0"/>
            <c:extLst>
              <c:ext xmlns:c16="http://schemas.microsoft.com/office/drawing/2014/chart" uri="{C3380CC4-5D6E-409C-BE32-E72D297353CC}">
                <c16:uniqueId val="{00000001-A061-4ADF-82EA-54C620807366}"/>
              </c:ext>
            </c:extLst>
          </c:dPt>
          <c:dPt>
            <c:idx val="1"/>
            <c:bubble3D val="0"/>
            <c:extLst>
              <c:ext xmlns:c16="http://schemas.microsoft.com/office/drawing/2014/chart" uri="{C3380CC4-5D6E-409C-BE32-E72D297353CC}">
                <c16:uniqueId val="{00000003-A061-4ADF-82EA-54C620807366}"/>
              </c:ext>
            </c:extLst>
          </c:dPt>
          <c:dPt>
            <c:idx val="2"/>
            <c:bubble3D val="0"/>
            <c:extLst>
              <c:ext xmlns:c16="http://schemas.microsoft.com/office/drawing/2014/chart" uri="{C3380CC4-5D6E-409C-BE32-E72D297353CC}">
                <c16:uniqueId val="{00000005-A061-4ADF-82EA-54C620807366}"/>
              </c:ext>
            </c:extLst>
          </c:dPt>
          <c:dPt>
            <c:idx val="3"/>
            <c:bubble3D val="0"/>
            <c:extLst>
              <c:ext xmlns:c16="http://schemas.microsoft.com/office/drawing/2014/chart" uri="{C3380CC4-5D6E-409C-BE32-E72D297353CC}">
                <c16:uniqueId val="{00000007-A061-4ADF-82EA-54C620807366}"/>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061-4ADF-82EA-54C62080736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04438519477803E-2"/>
          <c:y val="4.40400652587414E-2"/>
          <c:w val="0.886716067790985"/>
          <c:h val="0.89234650135040305"/>
        </c:manualLayout>
      </c:layout>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bubble3D val="0"/>
            <c:extLst>
              <c:ext xmlns:c16="http://schemas.microsoft.com/office/drawing/2014/chart" uri="{C3380CC4-5D6E-409C-BE32-E72D297353CC}">
                <c16:uniqueId val="{00000001-AFF6-402D-AE4D-382F756B5C31}"/>
              </c:ext>
            </c:extLst>
          </c:dPt>
          <c:dPt>
            <c:idx val="1"/>
            <c:bubble3D val="0"/>
            <c:extLst>
              <c:ext xmlns:c16="http://schemas.microsoft.com/office/drawing/2014/chart" uri="{C3380CC4-5D6E-409C-BE32-E72D297353CC}">
                <c16:uniqueId val="{00000003-AFF6-402D-AE4D-382F756B5C31}"/>
              </c:ext>
            </c:extLst>
          </c:dPt>
          <c:dPt>
            <c:idx val="2"/>
            <c:bubble3D val="0"/>
            <c:extLst>
              <c:ext xmlns:c16="http://schemas.microsoft.com/office/drawing/2014/chart" uri="{C3380CC4-5D6E-409C-BE32-E72D297353CC}">
                <c16:uniqueId val="{00000005-AFF6-402D-AE4D-382F756B5C31}"/>
              </c:ext>
            </c:extLst>
          </c:dPt>
          <c:dPt>
            <c:idx val="3"/>
            <c:bubble3D val="0"/>
            <c:extLst>
              <c:ext xmlns:c16="http://schemas.microsoft.com/office/drawing/2014/chart" uri="{C3380CC4-5D6E-409C-BE32-E72D297353CC}">
                <c16:uniqueId val="{00000007-AFF6-402D-AE4D-382F756B5C31}"/>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FF6-402D-AE4D-382F756B5C3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solidFill>
              <a:schemeClr val="bg1">
                <a:lumMod val="95000"/>
              </a:schemeClr>
            </a:solidFill>
            <a:ln w="28575">
              <a:solidFill>
                <a:srgbClr val="666667"/>
              </a:solidFill>
            </a:ln>
          </c:spPr>
          <c:dPt>
            <c:idx val="0"/>
            <c:bubble3D val="0"/>
            <c:extLst>
              <c:ext xmlns:c16="http://schemas.microsoft.com/office/drawing/2014/chart" uri="{C3380CC4-5D6E-409C-BE32-E72D297353CC}">
                <c16:uniqueId val="{00000001-4C71-49E3-9AE9-F13CEF517FD4}"/>
              </c:ext>
            </c:extLst>
          </c:dPt>
          <c:dPt>
            <c:idx val="1"/>
            <c:bubble3D val="0"/>
            <c:extLst>
              <c:ext xmlns:c16="http://schemas.microsoft.com/office/drawing/2014/chart" uri="{C3380CC4-5D6E-409C-BE32-E72D297353CC}">
                <c16:uniqueId val="{00000003-4C71-49E3-9AE9-F13CEF517FD4}"/>
              </c:ext>
            </c:extLst>
          </c:dPt>
          <c:dPt>
            <c:idx val="2"/>
            <c:bubble3D val="0"/>
            <c:extLst>
              <c:ext xmlns:c16="http://schemas.microsoft.com/office/drawing/2014/chart" uri="{C3380CC4-5D6E-409C-BE32-E72D297353CC}">
                <c16:uniqueId val="{00000005-4C71-49E3-9AE9-F13CEF517FD4}"/>
              </c:ext>
            </c:extLst>
          </c:dPt>
          <c:dPt>
            <c:idx val="3"/>
            <c:bubble3D val="0"/>
            <c:extLst>
              <c:ext xmlns:c16="http://schemas.microsoft.com/office/drawing/2014/chart" uri="{C3380CC4-5D6E-409C-BE32-E72D297353CC}">
                <c16:uniqueId val="{00000007-4C71-49E3-9AE9-F13CEF517FD4}"/>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C71-49E3-9AE9-F13CEF517FD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lineChart>
        <c:grouping val="standard"/>
        <c:varyColors val="0"/>
        <c:ser>
          <c:idx val="0"/>
          <c:order val="0"/>
          <c:tx>
            <c:strRef>
              <c:f>Лист1!$B$1</c:f>
              <c:strCache>
                <c:ptCount val="1"/>
                <c:pt idx="0">
                  <c:v>Ряд 1</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Лист1!$B$2:$B$5</c:f>
              <c:numCache>
                <c:formatCode>General</c:formatCode>
                <c:ptCount val="4"/>
                <c:pt idx="0">
                  <c:v>4.3</c:v>
                </c:pt>
                <c:pt idx="1">
                  <c:v>3.8</c:v>
                </c:pt>
                <c:pt idx="2">
                  <c:v>3</c:v>
                </c:pt>
                <c:pt idx="3">
                  <c:v>4.5</c:v>
                </c:pt>
              </c:numCache>
            </c:numRef>
          </c:val>
          <c:smooth val="0"/>
          <c:extLst>
            <c:ext xmlns:c16="http://schemas.microsoft.com/office/drawing/2014/chart" uri="{C3380CC4-5D6E-409C-BE32-E72D297353CC}">
              <c16:uniqueId val="{00000000-73D5-4608-8AD4-F70C9C4AE655}"/>
            </c:ext>
          </c:extLst>
        </c:ser>
        <c:ser>
          <c:idx val="1"/>
          <c:order val="1"/>
          <c:tx>
            <c:strRef>
              <c:f>Лист1!$C$1</c:f>
              <c:strCache>
                <c:ptCount val="1"/>
                <c:pt idx="0">
                  <c:v>Ряд 2</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3D5-4608-8AD4-F70C9C4AE655}"/>
            </c:ext>
          </c:extLst>
        </c:ser>
        <c:ser>
          <c:idx val="2"/>
          <c:order val="2"/>
          <c:tx>
            <c:strRef>
              <c:f>Лист1!$D$1</c:f>
              <c:strCache>
                <c:ptCount val="1"/>
                <c:pt idx="0">
                  <c:v>Ряд 3</c:v>
                </c:pt>
              </c:strCache>
            </c:strRef>
          </c:tx>
          <c:spPr>
            <a:ln w="31750" cap="rnd" cmpd="sng" algn="ctr">
              <a:solidFill>
                <a:schemeClr val="bg1"/>
              </a:solidFill>
              <a:prstDash val="solid"/>
              <a:round/>
            </a:ln>
          </c:spPr>
          <c:marker>
            <c:symbol val="none"/>
          </c:marker>
          <c:cat>
            <c:numRef>
              <c:f>Лист1!$A$2:$A$5</c:f>
              <c:numCache>
                <c:formatCode>General</c:formatCode>
                <c:ptCount val="4"/>
                <c:pt idx="0">
                  <c:v>1</c:v>
                </c:pt>
                <c:pt idx="1">
                  <c:v>2</c:v>
                </c:pt>
                <c:pt idx="2">
                  <c:v>3</c:v>
                </c:pt>
                <c:pt idx="3">
                  <c:v>4</c:v>
                </c:pt>
              </c:numCache>
            </c:numRef>
          </c:cat>
          <c:val>
            <c:numRef>
              <c:f>Лист1!$D$2:$D$5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3D5-4608-8AD4-F70C9C4AE655}"/>
            </c:ext>
          </c:extLst>
        </c:ser>
        <c:dLbls>
          <c:showLegendKey val="0"/>
          <c:showVal val="0"/>
          <c:showCatName val="0"/>
          <c:showSerName val="0"/>
          <c:showPercent val="0"/>
          <c:showBubbleSize val="0"/>
        </c:dLbls>
        <c:smooth val="0"/>
        <c:axId val="87433216"/>
        <c:axId val="93084992"/>
      </c:lineChart>
      <c:catAx>
        <c:axId val="87433216"/>
        <c:scaling>
          <c:orientation val="minMax"/>
        </c:scaling>
        <c:delete val="0"/>
        <c:axPos val="b"/>
        <c:numFmt formatCode="General" sourceLinked="0"/>
        <c:majorTickMark val="out"/>
        <c:minorTickMark val="none"/>
        <c:tickLblPos val="nextTo"/>
        <c:spPr>
          <a:ln w="6350" cap="flat" cmpd="sng" algn="ctr">
            <a:solidFill>
              <a:schemeClr val="bg1"/>
            </a:solid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mn-lt"/>
                <a:ea typeface="+mn-ea"/>
                <a:cs typeface="+mn-cs"/>
              </a:defRPr>
            </a:pPr>
            <a:endParaRPr lang="zh-CN"/>
          </a:p>
        </c:txPr>
        <c:crossAx val="93084992"/>
        <c:crosses val="autoZero"/>
        <c:auto val="0"/>
        <c:lblAlgn val="ctr"/>
        <c:lblOffset val="100"/>
        <c:noMultiLvlLbl val="0"/>
      </c:catAx>
      <c:valAx>
        <c:axId val="93084992"/>
        <c:scaling>
          <c:orientation val="minMax"/>
        </c:scaling>
        <c:delete val="0"/>
        <c:axPos val="l"/>
        <c:majorGridlines>
          <c:spPr>
            <a:ln w="6350" cap="flat" cmpd="sng" algn="ctr">
              <a:solidFill>
                <a:schemeClr val="bg1"/>
              </a:solidFill>
              <a:prstDash val="solid"/>
              <a:round/>
            </a:ln>
          </c:spPr>
        </c:majorGridlines>
        <c:numFmt formatCode="General" sourceLinked="1"/>
        <c:majorTickMark val="out"/>
        <c:minorTickMark val="none"/>
        <c:tickLblPos val="nextTo"/>
        <c:spPr>
          <a:ln w="6350" cap="flat" cmpd="sng" algn="ctr">
            <a:solidFill>
              <a:schemeClr val="bg1"/>
            </a:solid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mn-lt"/>
                <a:ea typeface="+mn-ea"/>
                <a:cs typeface="+mn-cs"/>
              </a:defRPr>
            </a:pPr>
            <a:endParaRPr lang="zh-CN"/>
          </a:p>
        </c:txPr>
        <c:crossAx val="87433216"/>
        <c:crosses val="autoZero"/>
        <c:crossBetween val="between"/>
      </c:valAx>
      <c:spPr>
        <a:ln>
          <a:solidFill>
            <a:schemeClr val="bg1"/>
          </a:solidFill>
        </a:ln>
      </c:spPr>
    </c:plotArea>
    <c:plotVisOnly val="1"/>
    <c:dispBlanksAs val="gap"/>
    <c:showDLblsOverMax val="0"/>
  </c:chart>
  <c:txPr>
    <a:bodyPr/>
    <a:lstStyle/>
    <a:p>
      <a:pPr>
        <a:defRPr lang="zh-CN" sz="1800">
          <a:solidFill>
            <a:schemeClr val="bg1"/>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A80CA-4B1F-47C8-AE26-1BC298B13DD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8839C-CAD0-43B0-9FC9-BEE1C63BC9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4D1EC5-B527-421D-81AE-EA07DF6A863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42516F-2AF9-4638-8FA3-F6593F4A9F4E}"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D1EC5-B527-421D-81AE-EA07DF6A863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2516F-2AF9-4638-8FA3-F6593F4A9F4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flipV="1">
            <a:off x="3581400"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5403724" y="4581592"/>
            <a:ext cx="1361695" cy="1154168"/>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3850430"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5594033" y="4743518"/>
            <a:ext cx="1000124" cy="858892"/>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6873016"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6870325"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492615" y="2651651"/>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a:solidFill>
                  <a:schemeClr val="bg1"/>
                </a:solidFill>
                <a:latin typeface="微软雅黑" panose="020B0503020204020204" pitchFamily="34" charset="-122"/>
                <a:ea typeface="微软雅黑" panose="020B0503020204020204" pitchFamily="34" charset="-122"/>
              </a:rPr>
              <a:t>商务简约毕业答辩模板</a:t>
            </a:r>
          </a:p>
        </p:txBody>
      </p:sp>
      <p:sp>
        <p:nvSpPr>
          <p:cNvPr id="62" name="文本框 61"/>
          <p:cNvSpPr txBox="1"/>
          <p:nvPr/>
        </p:nvSpPr>
        <p:spPr>
          <a:xfrm>
            <a:off x="3730171" y="3665817"/>
            <a:ext cx="4731658" cy="230832"/>
          </a:xfrm>
          <a:prstGeom prst="rect">
            <a:avLst/>
          </a:prstGeom>
          <a:solidFill>
            <a:schemeClr val="bg1">
              <a:lumMod val="95000"/>
            </a:schemeClr>
          </a:solid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900" b="0">
                <a:solidFill>
                  <a:srgbClr val="85797B"/>
                </a:solidFill>
                <a:latin typeface="微软雅黑" panose="020B0503020204020204" pitchFamily="34" charset="-122"/>
                <a:ea typeface="微软雅黑" panose="020B0503020204020204" pitchFamily="34" charset="-122"/>
              </a:rPr>
              <a:t>PROFESSIONAL GENERATION GRADUATION REPORT POWERPOINT TEMPLATE</a:t>
            </a:r>
            <a:endParaRPr lang="zh-CN" altLang="en-US" sz="900" b="0">
              <a:solidFill>
                <a:srgbClr val="85797B"/>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039618" y="4046670"/>
            <a:ext cx="4112764" cy="373665"/>
            <a:chOff x="2517588" y="2779389"/>
            <a:chExt cx="4112764" cy="373665"/>
          </a:xfrm>
          <a:noFill/>
        </p:grpSpPr>
        <p:sp>
          <p:nvSpPr>
            <p:cNvPr id="6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答辩人：</a:t>
              </a:r>
              <a:r>
                <a:rPr lang="en-US" altLang="zh-CN" sz="1600">
                  <a:solidFill>
                    <a:schemeClr val="bg1"/>
                  </a:solidFill>
                  <a:latin typeface="微软雅黑" panose="020B0503020204020204" pitchFamily="34" charset="-122"/>
                  <a:ea typeface="微软雅黑" panose="020B0503020204020204" pitchFamily="34" charset="-122"/>
                </a:rPr>
                <a:t>xiazaii</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5" name="文本框 7"/>
            <p:cNvSpPr txBox="1"/>
            <p:nvPr/>
          </p:nvSpPr>
          <p:spPr>
            <a:xfrm>
              <a:off x="4733302" y="2779389"/>
              <a:ext cx="1897050"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指导老师：</a:t>
              </a:r>
              <a:r>
                <a:rPr lang="en-US" altLang="zh-CN" sz="1600">
                  <a:solidFill>
                    <a:schemeClr val="bg1"/>
                  </a:solidFill>
                  <a:latin typeface="微软雅黑" panose="020B0503020204020204" pitchFamily="34" charset="-122"/>
                  <a:ea typeface="微软雅黑" panose="020B0503020204020204" pitchFamily="34" charset="-122"/>
                </a:rPr>
                <a:t>xiazaii</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cxnSp>
        <p:nvCxnSpPr>
          <p:cNvPr id="68" name="直接连接符 67"/>
          <p:cNvCxnSpPr/>
          <p:nvPr/>
        </p:nvCxnSpPr>
        <p:spPr>
          <a:xfrm flipH="1">
            <a:off x="8781143" y="1632022"/>
            <a:ext cx="493486" cy="8639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9147843" y="1255140"/>
            <a:ext cx="493486" cy="863973"/>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4385205" y="4887428"/>
            <a:ext cx="493486" cy="8639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258130" y="5319414"/>
            <a:ext cx="493486" cy="863973"/>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5340716"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9" name="Трапеция 1"/>
          <p:cNvSpPr/>
          <p:nvPr/>
        </p:nvSpPr>
        <p:spPr>
          <a:xfrm>
            <a:off x="6104995" y="5176975"/>
            <a:ext cx="4084494"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0" name="Трапеция 2"/>
          <p:cNvSpPr/>
          <p:nvPr/>
        </p:nvSpPr>
        <p:spPr>
          <a:xfrm>
            <a:off x="6595134" y="4360076"/>
            <a:ext cx="3104216"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1" name="Трапеция 3"/>
          <p:cNvSpPr/>
          <p:nvPr/>
        </p:nvSpPr>
        <p:spPr>
          <a:xfrm>
            <a:off x="7085276" y="3543177"/>
            <a:ext cx="2123937"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2" name="Трапеция 4"/>
          <p:cNvSpPr/>
          <p:nvPr/>
        </p:nvSpPr>
        <p:spPr>
          <a:xfrm>
            <a:off x="7575415" y="2726278"/>
            <a:ext cx="1143658" cy="816899"/>
          </a:xfrm>
          <a:prstGeom prst="trapezoid">
            <a:avLst>
              <a:gd name="adj" fmla="val 57927"/>
            </a:avLst>
          </a:prstGeom>
          <a:solidFill>
            <a:schemeClr val="bg1"/>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cxnSp>
        <p:nvCxnSpPr>
          <p:cNvPr id="33" name="Прямая соединительная линия 5"/>
          <p:cNvCxnSpPr>
            <a:endCxn id="32" idx="0"/>
          </p:cNvCxnSpPr>
          <p:nvPr/>
        </p:nvCxnSpPr>
        <p:spPr>
          <a:xfrm flipH="1">
            <a:off x="8147242" y="1582620"/>
            <a:ext cx="0" cy="1143658"/>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grpSp>
        <p:nvGrpSpPr>
          <p:cNvPr id="34" name="Группа 6"/>
          <p:cNvGrpSpPr/>
          <p:nvPr/>
        </p:nvGrpSpPr>
        <p:grpSpPr>
          <a:xfrm>
            <a:off x="8147242" y="1582620"/>
            <a:ext cx="1552108" cy="735209"/>
            <a:chOff x="6372200" y="843558"/>
            <a:chExt cx="1368152" cy="648072"/>
          </a:xfrm>
        </p:grpSpPr>
        <p:sp>
          <p:nvSpPr>
            <p:cNvPr id="35" name="Прямоугольник 7"/>
            <p:cNvSpPr/>
            <p:nvPr/>
          </p:nvSpPr>
          <p:spPr>
            <a:xfrm>
              <a:off x="6372200" y="843558"/>
              <a:ext cx="86409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grpSp>
          <p:nvGrpSpPr>
            <p:cNvPr id="36" name="Группа 8"/>
            <p:cNvGrpSpPr/>
            <p:nvPr/>
          </p:nvGrpSpPr>
          <p:grpSpPr>
            <a:xfrm>
              <a:off x="6876256" y="1059582"/>
              <a:ext cx="864096" cy="432048"/>
              <a:chOff x="6876256" y="1059582"/>
              <a:chExt cx="792088" cy="432048"/>
            </a:xfrm>
          </p:grpSpPr>
          <p:sp>
            <p:nvSpPr>
              <p:cNvPr id="38" name="Прямоугольник 10"/>
              <p:cNvSpPr/>
              <p:nvPr/>
            </p:nvSpPr>
            <p:spPr>
              <a:xfrm>
                <a:off x="6876256" y="1059582"/>
                <a:ext cx="5760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39" name="Шеврон 17"/>
              <p:cNvSpPr/>
              <p:nvPr/>
            </p:nvSpPr>
            <p:spPr>
              <a:xfrm flipH="1">
                <a:off x="7236296" y="1059582"/>
                <a:ext cx="432048" cy="432048"/>
              </a:xfrm>
              <a:prstGeom prst="chevron">
                <a:avLst>
                  <a:gd name="adj" fmla="val 261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solidFill>
                    <a:schemeClr val="tx1"/>
                  </a:solidFill>
                </a:endParaRPr>
              </a:p>
            </p:txBody>
          </p:sp>
        </p:grpSp>
        <p:sp>
          <p:nvSpPr>
            <p:cNvPr id="37" name="Прямоугольный треугольник 9"/>
            <p:cNvSpPr/>
            <p:nvPr/>
          </p:nvSpPr>
          <p:spPr>
            <a:xfrm flipV="1">
              <a:off x="6876256" y="1275606"/>
              <a:ext cx="360040" cy="216024"/>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grpSp>
      <p:grpSp>
        <p:nvGrpSpPr>
          <p:cNvPr id="44" name="Группа 18"/>
          <p:cNvGrpSpPr/>
          <p:nvPr/>
        </p:nvGrpSpPr>
        <p:grpSpPr>
          <a:xfrm>
            <a:off x="1498095" y="5419261"/>
            <a:ext cx="431446" cy="332327"/>
            <a:chOff x="4071938" y="1870075"/>
            <a:chExt cx="4035425" cy="3108326"/>
          </a:xfrm>
          <a:solidFill>
            <a:schemeClr val="bg1"/>
          </a:solidFill>
        </p:grpSpPr>
        <p:sp>
          <p:nvSpPr>
            <p:cNvPr id="45" name="Freeform 629"/>
            <p:cNvSpPr>
              <a:spLocks noEditPoints="1"/>
            </p:cNvSpPr>
            <p:nvPr/>
          </p:nvSpPr>
          <p:spPr bwMode="auto">
            <a:xfrm>
              <a:off x="4654551" y="2994025"/>
              <a:ext cx="1400175" cy="1401763"/>
            </a:xfrm>
            <a:custGeom>
              <a:avLst/>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46" name="Freeform 630"/>
            <p:cNvSpPr>
              <a:spLocks noEditPoints="1"/>
            </p:cNvSpPr>
            <p:nvPr/>
          </p:nvSpPr>
          <p:spPr bwMode="auto">
            <a:xfrm>
              <a:off x="4071938" y="2411413"/>
              <a:ext cx="2565400" cy="2566988"/>
            </a:xfrm>
            <a:custGeom>
              <a:avLst/>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1"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47" name="Freeform 631"/>
            <p:cNvSpPr>
              <a:spLocks noEditPoints="1"/>
            </p:cNvSpPr>
            <p:nvPr/>
          </p:nvSpPr>
          <p:spPr bwMode="auto">
            <a:xfrm>
              <a:off x="6434138" y="1870075"/>
              <a:ext cx="1673225" cy="1676400"/>
            </a:xfrm>
            <a:custGeom>
              <a:avLst/>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48" name="Group 49"/>
          <p:cNvGrpSpPr/>
          <p:nvPr/>
        </p:nvGrpSpPr>
        <p:grpSpPr>
          <a:xfrm>
            <a:off x="1903549" y="4610552"/>
            <a:ext cx="310362" cy="310113"/>
            <a:chOff x="6350" y="4763"/>
            <a:chExt cx="1978025" cy="1976437"/>
          </a:xfrm>
          <a:solidFill>
            <a:schemeClr val="bg1"/>
          </a:solidFill>
        </p:grpSpPr>
        <p:sp>
          <p:nvSpPr>
            <p:cNvPr id="49" name="Freeform 25"/>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26"/>
            <p:cNvSpPr>
              <a:spLocks noChangeArrowheads="1"/>
            </p:cNvSpPr>
            <p:nvPr/>
          </p:nvSpPr>
          <p:spPr bwMode="auto">
            <a:xfrm>
              <a:off x="441325" y="747713"/>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7" name="Rectangle 27"/>
            <p:cNvSpPr>
              <a:spLocks noChangeArrowheads="1"/>
            </p:cNvSpPr>
            <p:nvPr/>
          </p:nvSpPr>
          <p:spPr bwMode="auto">
            <a:xfrm>
              <a:off x="441325" y="1054100"/>
              <a:ext cx="244475"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8" name="Rectangle 28"/>
            <p:cNvSpPr>
              <a:spLocks noChangeArrowheads="1"/>
            </p:cNvSpPr>
            <p:nvPr/>
          </p:nvSpPr>
          <p:spPr bwMode="auto">
            <a:xfrm>
              <a:off x="441325" y="1362075"/>
              <a:ext cx="244475"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9" name="Rectangle 29"/>
            <p:cNvSpPr>
              <a:spLocks noChangeArrowheads="1"/>
            </p:cNvSpPr>
            <p:nvPr/>
          </p:nvSpPr>
          <p:spPr bwMode="auto">
            <a:xfrm>
              <a:off x="871538" y="1362075"/>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0" name="Rectangle 30"/>
            <p:cNvSpPr>
              <a:spLocks noChangeArrowheads="1"/>
            </p:cNvSpPr>
            <p:nvPr/>
          </p:nvSpPr>
          <p:spPr bwMode="auto">
            <a:xfrm>
              <a:off x="871538" y="1054100"/>
              <a:ext cx="249238"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1" name="Rectangle 31"/>
            <p:cNvSpPr>
              <a:spLocks noChangeArrowheads="1"/>
            </p:cNvSpPr>
            <p:nvPr/>
          </p:nvSpPr>
          <p:spPr bwMode="auto">
            <a:xfrm>
              <a:off x="871538" y="747713"/>
              <a:ext cx="249238"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2" name="Rectangle 32"/>
            <p:cNvSpPr>
              <a:spLocks noChangeArrowheads="1"/>
            </p:cNvSpPr>
            <p:nvPr/>
          </p:nvSpPr>
          <p:spPr bwMode="auto">
            <a:xfrm>
              <a:off x="1304925" y="1362075"/>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Rectangle 33"/>
            <p:cNvSpPr>
              <a:spLocks noChangeArrowheads="1"/>
            </p:cNvSpPr>
            <p:nvPr/>
          </p:nvSpPr>
          <p:spPr bwMode="auto">
            <a:xfrm>
              <a:off x="1304925" y="1054100"/>
              <a:ext cx="246063"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4" name="Rectangle 34"/>
            <p:cNvSpPr>
              <a:spLocks noChangeArrowheads="1"/>
            </p:cNvSpPr>
            <p:nvPr/>
          </p:nvSpPr>
          <p:spPr bwMode="auto">
            <a:xfrm>
              <a:off x="1304925" y="747713"/>
              <a:ext cx="246063" cy="185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65" name="Freeform 15"/>
          <p:cNvSpPr>
            <a:spLocks noEditPoints="1"/>
          </p:cNvSpPr>
          <p:nvPr/>
        </p:nvSpPr>
        <p:spPr bwMode="auto">
          <a:xfrm>
            <a:off x="2267401" y="3796917"/>
            <a:ext cx="404308" cy="309421"/>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6" name="Группа 34"/>
          <p:cNvGrpSpPr/>
          <p:nvPr/>
        </p:nvGrpSpPr>
        <p:grpSpPr>
          <a:xfrm>
            <a:off x="2839287" y="3023497"/>
            <a:ext cx="347963" cy="303144"/>
            <a:chOff x="4400550" y="1949450"/>
            <a:chExt cx="3389313" cy="2952750"/>
          </a:xfrm>
          <a:solidFill>
            <a:schemeClr val="bg1"/>
          </a:solidFill>
        </p:grpSpPr>
        <p:sp>
          <p:nvSpPr>
            <p:cNvPr id="68"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69"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0"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1"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2"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3"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5" name="文本框 74"/>
          <p:cNvSpPr txBox="1"/>
          <p:nvPr/>
        </p:nvSpPr>
        <p:spPr>
          <a:xfrm>
            <a:off x="7510368" y="3624437"/>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7" name="文本框 76"/>
          <p:cNvSpPr txBox="1"/>
          <p:nvPr/>
        </p:nvSpPr>
        <p:spPr>
          <a:xfrm>
            <a:off x="7510368" y="4466728"/>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8" name="文本框 77"/>
          <p:cNvSpPr txBox="1"/>
          <p:nvPr/>
        </p:nvSpPr>
        <p:spPr>
          <a:xfrm>
            <a:off x="7510368" y="5265903"/>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79" name="文本框 78"/>
          <p:cNvSpPr txBox="1"/>
          <p:nvPr/>
        </p:nvSpPr>
        <p:spPr>
          <a:xfrm>
            <a:off x="7510368" y="2892974"/>
            <a:ext cx="1261711" cy="646331"/>
          </a:xfrm>
          <a:prstGeom prst="rect">
            <a:avLst/>
          </a:prstGeom>
          <a:noFill/>
        </p:spPr>
        <p:txBody>
          <a:bodyPr wrap="square" rtlCol="0">
            <a:spAutoFit/>
          </a:bodyPr>
          <a:lstStyle/>
          <a:p>
            <a:pPr algn="ctr"/>
            <a:r>
              <a:rPr lang="en-US" altLang="zh-CN">
                <a:solidFill>
                  <a:schemeClr val="tx1">
                    <a:lumMod val="75000"/>
                    <a:lumOff val="25000"/>
                  </a:schemeClr>
                </a:solidFill>
              </a:rPr>
              <a:t>text</a:t>
            </a:r>
          </a:p>
          <a:p>
            <a:pPr algn="ctr"/>
            <a:r>
              <a:rPr lang="en-US" altLang="zh-CN">
                <a:solidFill>
                  <a:schemeClr val="tx1">
                    <a:lumMod val="75000"/>
                    <a:lumOff val="25000"/>
                  </a:schemeClr>
                </a:solidFill>
              </a:rPr>
              <a:t> here</a:t>
            </a:r>
            <a:endParaRPr lang="zh-CN" altLang="en-US">
              <a:solidFill>
                <a:schemeClr val="tx1">
                  <a:lumMod val="75000"/>
                  <a:lumOff val="25000"/>
                </a:schemeClr>
              </a:solidFill>
            </a:endParaRPr>
          </a:p>
        </p:txBody>
      </p:sp>
      <p:sp>
        <p:nvSpPr>
          <p:cNvPr id="80" name="文本框 79"/>
          <p:cNvSpPr txBox="1"/>
          <p:nvPr/>
        </p:nvSpPr>
        <p:spPr>
          <a:xfrm>
            <a:off x="8006525" y="1638811"/>
            <a:ext cx="1261711" cy="369332"/>
          </a:xfrm>
          <a:prstGeom prst="rect">
            <a:avLst/>
          </a:prstGeom>
          <a:noFill/>
        </p:spPr>
        <p:txBody>
          <a:bodyPr wrap="square" rtlCol="0">
            <a:spAutoFit/>
          </a:bodyPr>
          <a:lstStyle/>
          <a:p>
            <a:pPr algn="ctr"/>
            <a:r>
              <a:rPr lang="en-US" altLang="zh-CN">
                <a:solidFill>
                  <a:schemeClr val="tx1">
                    <a:lumMod val="75000"/>
                    <a:lumOff val="25000"/>
                  </a:schemeClr>
                </a:solidFill>
              </a:rPr>
              <a:t>text here</a:t>
            </a:r>
            <a:endParaRPr lang="zh-CN" altLang="en-US">
              <a:solidFill>
                <a:schemeClr val="tx1">
                  <a:lumMod val="75000"/>
                  <a:lumOff val="25000"/>
                </a:schemeClr>
              </a:solidFill>
            </a:endParaRPr>
          </a:p>
        </p:txBody>
      </p:sp>
      <p:sp>
        <p:nvSpPr>
          <p:cNvPr id="81" name="文本框 80"/>
          <p:cNvSpPr txBox="1"/>
          <p:nvPr/>
        </p:nvSpPr>
        <p:spPr>
          <a:xfrm>
            <a:off x="3208786" y="2918987"/>
            <a:ext cx="4103071"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2" name="文本框 81"/>
          <p:cNvSpPr txBox="1"/>
          <p:nvPr/>
        </p:nvSpPr>
        <p:spPr>
          <a:xfrm>
            <a:off x="2766134" y="3716770"/>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3" name="文本框 82"/>
          <p:cNvSpPr txBox="1"/>
          <p:nvPr/>
        </p:nvSpPr>
        <p:spPr>
          <a:xfrm>
            <a:off x="2392049" y="4514553"/>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4" name="文本框 83"/>
          <p:cNvSpPr txBox="1"/>
          <p:nvPr/>
        </p:nvSpPr>
        <p:spPr>
          <a:xfrm>
            <a:off x="2000440" y="5292303"/>
            <a:ext cx="387648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937574" y="2836314"/>
            <a:ext cx="5022106" cy="981386"/>
            <a:chOff x="6096000" y="2836314"/>
            <a:chExt cx="5022106" cy="981386"/>
          </a:xfrm>
        </p:grpSpPr>
        <p:sp>
          <p:nvSpPr>
            <p:cNvPr id="22" name="文本框 21"/>
            <p:cNvSpPr txBox="1"/>
            <p:nvPr/>
          </p:nvSpPr>
          <p:spPr>
            <a:xfrm>
              <a:off x="6127089"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课题研究的进展</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96000"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o3</a:t>
            </a:r>
            <a:endParaRPr lang="zh-CN" altLang="en-US" sz="11500">
              <a:solidFill>
                <a:schemeClr val="bg1"/>
              </a:solidFill>
              <a:latin typeface="Road Rage" pitchFamily="50"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3" name="Group 1"/>
          <p:cNvGrpSpPr/>
          <p:nvPr/>
        </p:nvGrpSpPr>
        <p:grpSpPr>
          <a:xfrm>
            <a:off x="1886176" y="2225568"/>
            <a:ext cx="3286239" cy="3282353"/>
            <a:chOff x="6277926" y="1615967"/>
            <a:chExt cx="3286239" cy="3282353"/>
          </a:xfrm>
          <a:solidFill>
            <a:schemeClr val="bg1">
              <a:lumMod val="95000"/>
            </a:schemeClr>
          </a:solidFill>
        </p:grpSpPr>
        <p:sp>
          <p:nvSpPr>
            <p:cNvPr id="54" name="Freeform 6"/>
            <p:cNvSpPr/>
            <p:nvPr/>
          </p:nvSpPr>
          <p:spPr bwMode="auto">
            <a:xfrm>
              <a:off x="7663446" y="1620629"/>
              <a:ext cx="1900719" cy="19582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55" name="Freeform 7"/>
            <p:cNvSpPr/>
            <p:nvPr/>
          </p:nvSpPr>
          <p:spPr bwMode="auto">
            <a:xfrm>
              <a:off x="6277926" y="1615967"/>
              <a:ext cx="1958222" cy="1900719"/>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56" name="Freeform 8"/>
            <p:cNvSpPr/>
            <p:nvPr/>
          </p:nvSpPr>
          <p:spPr bwMode="auto">
            <a:xfrm>
              <a:off x="6278702" y="2938544"/>
              <a:ext cx="1899942" cy="1959776"/>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67" name="Freeform 9"/>
            <p:cNvSpPr/>
            <p:nvPr/>
          </p:nvSpPr>
          <p:spPr bwMode="auto">
            <a:xfrm>
              <a:off x="7602833" y="2996825"/>
              <a:ext cx="1955891" cy="1900719"/>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6" name="Freeform 14"/>
          <p:cNvSpPr>
            <a:spLocks noEditPoints="1"/>
          </p:cNvSpPr>
          <p:nvPr/>
        </p:nvSpPr>
        <p:spPr bwMode="auto">
          <a:xfrm>
            <a:off x="2579971" y="2555764"/>
            <a:ext cx="513904" cy="513904"/>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85" name="Group 83"/>
          <p:cNvGrpSpPr/>
          <p:nvPr/>
        </p:nvGrpSpPr>
        <p:grpSpPr>
          <a:xfrm>
            <a:off x="3964138" y="4670164"/>
            <a:ext cx="515833" cy="515833"/>
            <a:chOff x="-2771775" y="66675"/>
            <a:chExt cx="827087" cy="827088"/>
          </a:xfrm>
          <a:solidFill>
            <a:srgbClr val="666667"/>
          </a:solidFill>
        </p:grpSpPr>
        <p:sp>
          <p:nvSpPr>
            <p:cNvPr id="8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8"/>
          <p:cNvSpPr>
            <a:spLocks noEditPoints="1"/>
          </p:cNvSpPr>
          <p:nvPr/>
        </p:nvSpPr>
        <p:spPr bwMode="auto">
          <a:xfrm>
            <a:off x="4334447" y="2892089"/>
            <a:ext cx="504056" cy="442077"/>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90" name="Группа 23"/>
          <p:cNvGrpSpPr/>
          <p:nvPr/>
        </p:nvGrpSpPr>
        <p:grpSpPr>
          <a:xfrm>
            <a:off x="2270877" y="4337429"/>
            <a:ext cx="566046" cy="493136"/>
            <a:chOff x="4400550" y="1949450"/>
            <a:chExt cx="3389313" cy="2952750"/>
          </a:xfrm>
          <a:solidFill>
            <a:srgbClr val="666667"/>
          </a:solidFill>
        </p:grpSpPr>
        <p:sp>
          <p:nvSpPr>
            <p:cNvPr id="91"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4"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5"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6"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7"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8" name="文本框 97"/>
          <p:cNvSpPr txBox="1"/>
          <p:nvPr/>
        </p:nvSpPr>
        <p:spPr>
          <a:xfrm>
            <a:off x="6737256"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99" name="TextBox 38"/>
          <p:cNvSpPr txBox="1"/>
          <p:nvPr/>
        </p:nvSpPr>
        <p:spPr>
          <a:xfrm>
            <a:off x="6800450"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6737255"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101" name="直接连接符 100"/>
          <p:cNvCxnSpPr/>
          <p:nvPr/>
        </p:nvCxnSpPr>
        <p:spPr>
          <a:xfrm flipH="1">
            <a:off x="6185987"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 calcmode="lin" valueType="num">
                                      <p:cBhvr>
                                        <p:cTn id="14" dur="500" fill="hold"/>
                                        <p:tgtEl>
                                          <p:spTgt spid="76"/>
                                        </p:tgtEl>
                                        <p:attrNameLst>
                                          <p:attrName>ppt_w</p:attrName>
                                        </p:attrNameLst>
                                      </p:cBhvr>
                                      <p:tavLst>
                                        <p:tav tm="0">
                                          <p:val>
                                            <p:fltVal val="0"/>
                                          </p:val>
                                        </p:tav>
                                        <p:tav tm="100000">
                                          <p:val>
                                            <p:strVal val="#ppt_w"/>
                                          </p:val>
                                        </p:tav>
                                      </p:tavLst>
                                    </p:anim>
                                    <p:anim calcmode="lin" valueType="num">
                                      <p:cBhvr>
                                        <p:cTn id="15" dur="500" fill="hold"/>
                                        <p:tgtEl>
                                          <p:spTgt spid="76"/>
                                        </p:tgtEl>
                                        <p:attrNameLst>
                                          <p:attrName>ppt_h</p:attrName>
                                        </p:attrNameLst>
                                      </p:cBhvr>
                                      <p:tavLst>
                                        <p:tav tm="0">
                                          <p:val>
                                            <p:fltVal val="0"/>
                                          </p:val>
                                        </p:tav>
                                        <p:tav tm="100000">
                                          <p:val>
                                            <p:strVal val="#ppt_h"/>
                                          </p:val>
                                        </p:tav>
                                      </p:tavLst>
                                    </p:anim>
                                    <p:animEffect transition="in" filter="fade">
                                      <p:cBhvr>
                                        <p:cTn id="16" dur="500"/>
                                        <p:tgtEl>
                                          <p:spTgt spid="7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 calcmode="lin" valueType="num">
                                      <p:cBhvr>
                                        <p:cTn id="20" dur="500" fill="hold"/>
                                        <p:tgtEl>
                                          <p:spTgt spid="89"/>
                                        </p:tgtEl>
                                        <p:attrNameLst>
                                          <p:attrName>ppt_w</p:attrName>
                                        </p:attrNameLst>
                                      </p:cBhvr>
                                      <p:tavLst>
                                        <p:tav tm="0">
                                          <p:val>
                                            <p:fltVal val="0"/>
                                          </p:val>
                                        </p:tav>
                                        <p:tav tm="100000">
                                          <p:val>
                                            <p:strVal val="#ppt_w"/>
                                          </p:val>
                                        </p:tav>
                                      </p:tavLst>
                                    </p:anim>
                                    <p:anim calcmode="lin" valueType="num">
                                      <p:cBhvr>
                                        <p:cTn id="21" dur="500" fill="hold"/>
                                        <p:tgtEl>
                                          <p:spTgt spid="89"/>
                                        </p:tgtEl>
                                        <p:attrNameLst>
                                          <p:attrName>ppt_h</p:attrName>
                                        </p:attrNameLst>
                                      </p:cBhvr>
                                      <p:tavLst>
                                        <p:tav tm="0">
                                          <p:val>
                                            <p:fltVal val="0"/>
                                          </p:val>
                                        </p:tav>
                                        <p:tav tm="100000">
                                          <p:val>
                                            <p:strVal val="#ppt_h"/>
                                          </p:val>
                                        </p:tav>
                                      </p:tavLst>
                                    </p:anim>
                                    <p:animEffect transition="in" filter="fade">
                                      <p:cBhvr>
                                        <p:cTn id="22" dur="500"/>
                                        <p:tgtEl>
                                          <p:spTgt spid="8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p:cTn id="26" dur="500" fill="hold"/>
                                        <p:tgtEl>
                                          <p:spTgt spid="85"/>
                                        </p:tgtEl>
                                        <p:attrNameLst>
                                          <p:attrName>ppt_w</p:attrName>
                                        </p:attrNameLst>
                                      </p:cBhvr>
                                      <p:tavLst>
                                        <p:tav tm="0">
                                          <p:val>
                                            <p:fltVal val="0"/>
                                          </p:val>
                                        </p:tav>
                                        <p:tav tm="100000">
                                          <p:val>
                                            <p:strVal val="#ppt_w"/>
                                          </p:val>
                                        </p:tav>
                                      </p:tavLst>
                                    </p:anim>
                                    <p:anim calcmode="lin" valueType="num">
                                      <p:cBhvr>
                                        <p:cTn id="27" dur="500" fill="hold"/>
                                        <p:tgtEl>
                                          <p:spTgt spid="85"/>
                                        </p:tgtEl>
                                        <p:attrNameLst>
                                          <p:attrName>ppt_h</p:attrName>
                                        </p:attrNameLst>
                                      </p:cBhvr>
                                      <p:tavLst>
                                        <p:tav tm="0">
                                          <p:val>
                                            <p:fltVal val="0"/>
                                          </p:val>
                                        </p:tav>
                                        <p:tav tm="100000">
                                          <p:val>
                                            <p:strVal val="#ppt_h"/>
                                          </p:val>
                                        </p:tav>
                                      </p:tavLst>
                                    </p:anim>
                                    <p:animEffect transition="in" filter="fade">
                                      <p:cBhvr>
                                        <p:cTn id="28" dur="500"/>
                                        <p:tgtEl>
                                          <p:spTgt spid="8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p:cTn id="32" dur="500" fill="hold"/>
                                        <p:tgtEl>
                                          <p:spTgt spid="90"/>
                                        </p:tgtEl>
                                        <p:attrNameLst>
                                          <p:attrName>ppt_w</p:attrName>
                                        </p:attrNameLst>
                                      </p:cBhvr>
                                      <p:tavLst>
                                        <p:tav tm="0">
                                          <p:val>
                                            <p:fltVal val="0"/>
                                          </p:val>
                                        </p:tav>
                                        <p:tav tm="100000">
                                          <p:val>
                                            <p:strVal val="#ppt_w"/>
                                          </p:val>
                                        </p:tav>
                                      </p:tavLst>
                                    </p:anim>
                                    <p:anim calcmode="lin" valueType="num">
                                      <p:cBhvr>
                                        <p:cTn id="33" dur="500" fill="hold"/>
                                        <p:tgtEl>
                                          <p:spTgt spid="90"/>
                                        </p:tgtEl>
                                        <p:attrNameLst>
                                          <p:attrName>ppt_h</p:attrName>
                                        </p:attrNameLst>
                                      </p:cBhvr>
                                      <p:tavLst>
                                        <p:tav tm="0">
                                          <p:val>
                                            <p:fltVal val="0"/>
                                          </p:val>
                                        </p:tav>
                                        <p:tav tm="100000">
                                          <p:val>
                                            <p:strVal val="#ppt_h"/>
                                          </p:val>
                                        </p:tav>
                                      </p:tavLst>
                                    </p:anim>
                                    <p:animEffect transition="in" filter="fade">
                                      <p:cBhvr>
                                        <p:cTn id="3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667339" y="2299656"/>
            <a:ext cx="8857322" cy="3280839"/>
            <a:chOff x="1405743" y="2241599"/>
            <a:chExt cx="8857322" cy="3280839"/>
          </a:xfrm>
        </p:grpSpPr>
        <p:grpSp>
          <p:nvGrpSpPr>
            <p:cNvPr id="30" name="Группа 1"/>
            <p:cNvGrpSpPr/>
            <p:nvPr/>
          </p:nvGrpSpPr>
          <p:grpSpPr>
            <a:xfrm>
              <a:off x="1405743" y="2241599"/>
              <a:ext cx="862526" cy="3280838"/>
              <a:chOff x="597877" y="1741486"/>
              <a:chExt cx="776273" cy="2952752"/>
            </a:xfrm>
          </p:grpSpPr>
          <p:sp>
            <p:nvSpPr>
              <p:cNvPr id="31" name="Shape 2968"/>
              <p:cNvSpPr/>
              <p:nvPr/>
            </p:nvSpPr>
            <p:spPr>
              <a:xfrm rot="16200000">
                <a:off x="-86409" y="2713766"/>
                <a:ext cx="2151391"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2" name="Shape 2968"/>
              <p:cNvSpPr/>
              <p:nvPr/>
            </p:nvSpPr>
            <p:spPr>
              <a:xfrm rot="16200000">
                <a:off x="90860" y="3031195"/>
                <a:ext cx="1803406"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3" name="Shape 2968"/>
              <p:cNvSpPr/>
              <p:nvPr/>
            </p:nvSpPr>
            <p:spPr>
              <a:xfrm rot="16200000">
                <a:off x="535279" y="4140088"/>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4" name="Shape 2969"/>
              <p:cNvSpPr/>
              <p:nvPr/>
            </p:nvSpPr>
            <p:spPr>
              <a:xfrm rot="16200000">
                <a:off x="597877" y="3144041"/>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35" name="Группа 7"/>
            <p:cNvGrpSpPr/>
            <p:nvPr/>
          </p:nvGrpSpPr>
          <p:grpSpPr>
            <a:xfrm>
              <a:off x="2489771" y="2256391"/>
              <a:ext cx="862526" cy="3266046"/>
              <a:chOff x="1536091" y="1741487"/>
              <a:chExt cx="776273" cy="2939440"/>
            </a:xfrm>
          </p:grpSpPr>
          <p:sp>
            <p:nvSpPr>
              <p:cNvPr id="36" name="Shape 2968"/>
              <p:cNvSpPr/>
              <p:nvPr/>
            </p:nvSpPr>
            <p:spPr>
              <a:xfrm rot="16200000">
                <a:off x="855187" y="2707112"/>
                <a:ext cx="2138081"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7" name="Shape 2968"/>
              <p:cNvSpPr/>
              <p:nvPr/>
            </p:nvSpPr>
            <p:spPr>
              <a:xfrm rot="16200000">
                <a:off x="1025729" y="3024542"/>
                <a:ext cx="1790095"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8" name="Shape 2968"/>
              <p:cNvSpPr/>
              <p:nvPr/>
            </p:nvSpPr>
            <p:spPr>
              <a:xfrm rot="16200000">
                <a:off x="1470218" y="4126777"/>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39" name="Shape 2969"/>
              <p:cNvSpPr/>
              <p:nvPr/>
            </p:nvSpPr>
            <p:spPr>
              <a:xfrm rot="16200000">
                <a:off x="1536091" y="3391323"/>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40" name="Группа 21"/>
            <p:cNvGrpSpPr/>
            <p:nvPr/>
          </p:nvGrpSpPr>
          <p:grpSpPr>
            <a:xfrm>
              <a:off x="4646903" y="2256389"/>
              <a:ext cx="862526" cy="3266048"/>
              <a:chOff x="3500191" y="1741484"/>
              <a:chExt cx="776273" cy="2939442"/>
            </a:xfrm>
          </p:grpSpPr>
          <p:sp>
            <p:nvSpPr>
              <p:cNvPr id="41" name="Shape 2968"/>
              <p:cNvSpPr/>
              <p:nvPr/>
            </p:nvSpPr>
            <p:spPr>
              <a:xfrm rot="16200000">
                <a:off x="2822561" y="2707110"/>
                <a:ext cx="2138084"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2" name="Shape 2968"/>
              <p:cNvSpPr/>
              <p:nvPr/>
            </p:nvSpPr>
            <p:spPr>
              <a:xfrm rot="16200000">
                <a:off x="2852789" y="2884223"/>
                <a:ext cx="2070728" cy="206831"/>
              </a:xfrm>
              <a:prstGeom prst="roundRect">
                <a:avLst>
                  <a:gd name="adj" fmla="val 50000"/>
                </a:avLst>
              </a:prstGeom>
              <a:solidFill>
                <a:srgbClr val="A5A5A5"/>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3" name="Shape 2968"/>
              <p:cNvSpPr/>
              <p:nvPr/>
            </p:nvSpPr>
            <p:spPr>
              <a:xfrm rot="16200000">
                <a:off x="3437593" y="4126776"/>
                <a:ext cx="901469" cy="206831"/>
              </a:xfrm>
              <a:prstGeom prst="roundRect">
                <a:avLst>
                  <a:gd name="adj" fmla="val 50000"/>
                </a:avLst>
              </a:prstGeom>
              <a:solidFill>
                <a:srgbClr val="A5A5A5"/>
              </a:solidFill>
              <a:ln w="1270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4" name="Shape 2969"/>
              <p:cNvSpPr/>
              <p:nvPr/>
            </p:nvSpPr>
            <p:spPr>
              <a:xfrm rot="16200000">
                <a:off x="3500191" y="2910948"/>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grpSp>
          <p:nvGrpSpPr>
            <p:cNvPr id="45" name="Группа 29"/>
            <p:cNvGrpSpPr/>
            <p:nvPr/>
          </p:nvGrpSpPr>
          <p:grpSpPr>
            <a:xfrm>
              <a:off x="3566516" y="2256389"/>
              <a:ext cx="862526" cy="3266049"/>
              <a:chOff x="2467753" y="1741485"/>
              <a:chExt cx="776273" cy="2939442"/>
            </a:xfrm>
          </p:grpSpPr>
          <p:sp>
            <p:nvSpPr>
              <p:cNvPr id="46" name="Shape 2968"/>
              <p:cNvSpPr/>
              <p:nvPr/>
            </p:nvSpPr>
            <p:spPr>
              <a:xfrm rot="16200000">
                <a:off x="1790123" y="2707111"/>
                <a:ext cx="2138084" cy="206831"/>
              </a:xfrm>
              <a:prstGeom prst="roundRect">
                <a:avLst>
                  <a:gd name="adj" fmla="val 50000"/>
                </a:avLst>
              </a:prstGeom>
              <a:solidFill>
                <a:schemeClr val="bg2"/>
              </a:solidFill>
              <a:ln w="19050">
                <a:solidFill>
                  <a:schemeClr val="bg1"/>
                </a:solidFill>
                <a:miter lim="400000"/>
              </a:ln>
            </p:spPr>
            <p:txBody>
              <a:bodyPr lIns="0" tIns="0" rIns="0" bIns="0" anchor="ctr"/>
              <a:lstStyle/>
              <a:p>
                <a:pPr lvl="0">
                  <a:defRPr sz="3200">
                    <a:latin typeface="+mn-lt"/>
                    <a:ea typeface="+mn-ea"/>
                    <a:cs typeface="+mn-cs"/>
                    <a:sym typeface="Helvetica Light"/>
                  </a:defRPr>
                </a:pPr>
                <a:endParaRPr sz="3555"/>
              </a:p>
            </p:txBody>
          </p:sp>
          <p:sp>
            <p:nvSpPr>
              <p:cNvPr id="47" name="Shape 2968"/>
              <p:cNvSpPr/>
              <p:nvPr/>
            </p:nvSpPr>
            <p:spPr>
              <a:xfrm rot="16200000">
                <a:off x="2356393" y="3407203"/>
                <a:ext cx="1024768" cy="206831"/>
              </a:xfrm>
              <a:prstGeom prst="roundRect">
                <a:avLst>
                  <a:gd name="adj" fmla="val 50000"/>
                </a:avLst>
              </a:prstGeom>
              <a:solidFill>
                <a:schemeClr val="accent3"/>
              </a:solidFill>
              <a:ln w="19050">
                <a:noFill/>
                <a:miter lim="400000"/>
              </a:ln>
            </p:spPr>
            <p:txBody>
              <a:bodyPr lIns="0" tIns="0" rIns="0" bIns="0" anchor="ctr"/>
              <a:lstStyle/>
              <a:p>
                <a:pPr lvl="0">
                  <a:defRPr sz="3200">
                    <a:latin typeface="+mn-lt"/>
                    <a:ea typeface="+mn-ea"/>
                    <a:cs typeface="+mn-cs"/>
                    <a:sym typeface="Helvetica Light"/>
                  </a:defRPr>
                </a:pPr>
                <a:endParaRPr sz="3555"/>
              </a:p>
            </p:txBody>
          </p:sp>
          <p:sp>
            <p:nvSpPr>
              <p:cNvPr id="48" name="Shape 2968"/>
              <p:cNvSpPr/>
              <p:nvPr/>
            </p:nvSpPr>
            <p:spPr>
              <a:xfrm rot="16200000">
                <a:off x="2405155" y="4126777"/>
                <a:ext cx="901469" cy="206831"/>
              </a:xfrm>
              <a:prstGeom prst="roundRect">
                <a:avLst>
                  <a:gd name="adj" fmla="val 50000"/>
                </a:avLst>
              </a:prstGeom>
              <a:solidFill>
                <a:schemeClr val="accent3"/>
              </a:solidFill>
              <a:ln w="12700">
                <a:solidFill>
                  <a:schemeClr val="accent3"/>
                </a:solidFill>
                <a:miter lim="400000"/>
              </a:ln>
            </p:spPr>
            <p:txBody>
              <a:bodyPr lIns="0" tIns="0" rIns="0" bIns="0" anchor="ctr"/>
              <a:lstStyle/>
              <a:p>
                <a:pPr lvl="0">
                  <a:defRPr sz="3200">
                    <a:latin typeface="+mn-lt"/>
                    <a:ea typeface="+mn-ea"/>
                    <a:cs typeface="+mn-cs"/>
                    <a:sym typeface="Helvetica Light"/>
                  </a:defRPr>
                </a:pPr>
                <a:endParaRPr sz="3555"/>
              </a:p>
            </p:txBody>
          </p:sp>
          <p:sp>
            <p:nvSpPr>
              <p:cNvPr id="49" name="Shape 2969"/>
              <p:cNvSpPr/>
              <p:nvPr/>
            </p:nvSpPr>
            <p:spPr>
              <a:xfrm rot="16200000">
                <a:off x="2467753" y="3687223"/>
                <a:ext cx="776273" cy="77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sp>
          <p:nvSpPr>
            <p:cNvPr id="61" name="Freeform 8"/>
            <p:cNvSpPr>
              <a:spLocks noEditPoints="1"/>
            </p:cNvSpPr>
            <p:nvPr/>
          </p:nvSpPr>
          <p:spPr bwMode="auto">
            <a:xfrm>
              <a:off x="1583132" y="4016667"/>
              <a:ext cx="507746" cy="445313"/>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2" name="Group 153"/>
            <p:cNvGrpSpPr/>
            <p:nvPr/>
          </p:nvGrpSpPr>
          <p:grpSpPr>
            <a:xfrm>
              <a:off x="2747455" y="4275339"/>
              <a:ext cx="347158" cy="461924"/>
              <a:chOff x="7913688" y="-280989"/>
              <a:chExt cx="1733551" cy="2306650"/>
            </a:xfrm>
            <a:solidFill>
              <a:schemeClr val="bg1"/>
            </a:solidFill>
          </p:grpSpPr>
          <p:sp>
            <p:nvSpPr>
              <p:cNvPr id="63" name="Freeform 29"/>
              <p:cNvSpPr/>
              <p:nvPr/>
            </p:nvSpPr>
            <p:spPr bwMode="auto">
              <a:xfrm>
                <a:off x="8215313" y="1317633"/>
                <a:ext cx="1155702"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30"/>
              <p:cNvSpPr/>
              <p:nvPr/>
            </p:nvSpPr>
            <p:spPr bwMode="auto">
              <a:xfrm>
                <a:off x="8215313" y="1535123"/>
                <a:ext cx="1155702"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31"/>
              <p:cNvSpPr>
                <a:spLocks noEditPoints="1"/>
              </p:cNvSpPr>
              <p:nvPr/>
            </p:nvSpPr>
            <p:spPr bwMode="auto">
              <a:xfrm>
                <a:off x="7913688" y="-280989"/>
                <a:ext cx="1733551" cy="2306650"/>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2"/>
              <p:cNvSpPr/>
              <p:nvPr/>
            </p:nvSpPr>
            <p:spPr bwMode="auto">
              <a:xfrm>
                <a:off x="8199439" y="77789"/>
                <a:ext cx="725488" cy="146052"/>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3"/>
              <p:cNvSpPr/>
              <p:nvPr/>
            </p:nvSpPr>
            <p:spPr bwMode="auto">
              <a:xfrm>
                <a:off x="8199439" y="438155"/>
                <a:ext cx="725488" cy="73026"/>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4"/>
              <p:cNvSpPr/>
              <p:nvPr/>
            </p:nvSpPr>
            <p:spPr bwMode="auto">
              <a:xfrm>
                <a:off x="8199439" y="657228"/>
                <a:ext cx="1160461"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5"/>
              <p:cNvSpPr/>
              <p:nvPr/>
            </p:nvSpPr>
            <p:spPr bwMode="auto">
              <a:xfrm>
                <a:off x="8199439" y="1087444"/>
                <a:ext cx="1160461" cy="74614"/>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6"/>
              <p:cNvSpPr/>
              <p:nvPr/>
            </p:nvSpPr>
            <p:spPr bwMode="auto">
              <a:xfrm>
                <a:off x="8199439" y="871537"/>
                <a:ext cx="1089023" cy="73026"/>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2" name="Группа 48"/>
            <p:cNvGrpSpPr/>
            <p:nvPr/>
          </p:nvGrpSpPr>
          <p:grpSpPr>
            <a:xfrm>
              <a:off x="3888697" y="4623890"/>
              <a:ext cx="227627" cy="467899"/>
              <a:chOff x="5380038" y="2681288"/>
              <a:chExt cx="1714500" cy="3524250"/>
            </a:xfrm>
            <a:solidFill>
              <a:schemeClr val="bg1"/>
            </a:solidFill>
          </p:grpSpPr>
          <p:sp>
            <p:nvSpPr>
              <p:cNvPr id="73" name="Freeform 701"/>
              <p:cNvSpPr/>
              <p:nvPr/>
            </p:nvSpPr>
            <p:spPr bwMode="auto">
              <a:xfrm>
                <a:off x="5721353" y="2681288"/>
                <a:ext cx="1033466" cy="650877"/>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702"/>
              <p:cNvSpPr>
                <a:spLocks noEditPoints="1"/>
              </p:cNvSpPr>
              <p:nvPr/>
            </p:nvSpPr>
            <p:spPr bwMode="auto">
              <a:xfrm>
                <a:off x="5380038" y="3513138"/>
                <a:ext cx="1714500" cy="2692400"/>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75" name="Group 148"/>
            <p:cNvGrpSpPr/>
            <p:nvPr/>
          </p:nvGrpSpPr>
          <p:grpSpPr>
            <a:xfrm>
              <a:off x="4845326" y="3795285"/>
              <a:ext cx="472957" cy="383540"/>
              <a:chOff x="3175" y="1587"/>
              <a:chExt cx="4962526" cy="4024313"/>
            </a:xfrm>
            <a:solidFill>
              <a:schemeClr val="bg1"/>
            </a:solidFill>
          </p:grpSpPr>
          <p:sp>
            <p:nvSpPr>
              <p:cNvPr id="77" name="Freeform 22"/>
              <p:cNvSpPr>
                <a:spLocks noEditPoints="1"/>
              </p:cNvSpPr>
              <p:nvPr/>
            </p:nvSpPr>
            <p:spPr bwMode="auto">
              <a:xfrm>
                <a:off x="1454148" y="2998784"/>
                <a:ext cx="1025521" cy="1027116"/>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23"/>
              <p:cNvSpPr>
                <a:spLocks noEditPoints="1"/>
              </p:cNvSpPr>
              <p:nvPr/>
            </p:nvSpPr>
            <p:spPr bwMode="auto">
              <a:xfrm>
                <a:off x="3163888" y="2998784"/>
                <a:ext cx="1027116" cy="1027116"/>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24"/>
              <p:cNvSpPr/>
              <p:nvPr/>
            </p:nvSpPr>
            <p:spPr bwMode="auto">
              <a:xfrm>
                <a:off x="3175" y="1587"/>
                <a:ext cx="4619629" cy="2738440"/>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25"/>
              <p:cNvSpPr>
                <a:spLocks noEditPoints="1"/>
              </p:cNvSpPr>
              <p:nvPr/>
            </p:nvSpPr>
            <p:spPr bwMode="auto">
              <a:xfrm>
                <a:off x="1544636" y="344484"/>
                <a:ext cx="3421065" cy="1709740"/>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1" name="Freeform 8"/>
            <p:cNvSpPr>
              <a:spLocks noEditPoints="1"/>
            </p:cNvSpPr>
            <p:nvPr/>
          </p:nvSpPr>
          <p:spPr bwMode="auto">
            <a:xfrm>
              <a:off x="6124319" y="4059361"/>
              <a:ext cx="341700" cy="299684"/>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82" name="Group 153"/>
            <p:cNvGrpSpPr/>
            <p:nvPr/>
          </p:nvGrpSpPr>
          <p:grpSpPr>
            <a:xfrm>
              <a:off x="6174043" y="3475580"/>
              <a:ext cx="242252" cy="322337"/>
              <a:chOff x="7913689" y="-280997"/>
              <a:chExt cx="1733549" cy="2306654"/>
            </a:xfrm>
            <a:solidFill>
              <a:schemeClr val="bg1"/>
            </a:solidFill>
          </p:grpSpPr>
          <p:sp>
            <p:nvSpPr>
              <p:cNvPr id="83" name="Freeform 29"/>
              <p:cNvSpPr/>
              <p:nvPr/>
            </p:nvSpPr>
            <p:spPr bwMode="auto">
              <a:xfrm>
                <a:off x="8215313" y="1317625"/>
                <a:ext cx="1155697" cy="71439"/>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30"/>
              <p:cNvSpPr/>
              <p:nvPr/>
            </p:nvSpPr>
            <p:spPr bwMode="auto">
              <a:xfrm>
                <a:off x="8215313" y="1535118"/>
                <a:ext cx="1155697" cy="71439"/>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31"/>
              <p:cNvSpPr>
                <a:spLocks noEditPoints="1"/>
              </p:cNvSpPr>
              <p:nvPr/>
            </p:nvSpPr>
            <p:spPr bwMode="auto">
              <a:xfrm>
                <a:off x="7913689" y="-280997"/>
                <a:ext cx="1733549" cy="2306654"/>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32"/>
              <p:cNvSpPr/>
              <p:nvPr/>
            </p:nvSpPr>
            <p:spPr bwMode="auto">
              <a:xfrm>
                <a:off x="8199441" y="77778"/>
                <a:ext cx="725487" cy="146047"/>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33"/>
              <p:cNvSpPr/>
              <p:nvPr/>
            </p:nvSpPr>
            <p:spPr bwMode="auto">
              <a:xfrm>
                <a:off x="8199441" y="438149"/>
                <a:ext cx="725487" cy="73027"/>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34"/>
              <p:cNvSpPr/>
              <p:nvPr/>
            </p:nvSpPr>
            <p:spPr bwMode="auto">
              <a:xfrm>
                <a:off x="8199441" y="657224"/>
                <a:ext cx="1160463" cy="71439"/>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35"/>
              <p:cNvSpPr/>
              <p:nvPr/>
            </p:nvSpPr>
            <p:spPr bwMode="auto">
              <a:xfrm>
                <a:off x="8199441" y="1087437"/>
                <a:ext cx="1160463" cy="74616"/>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36"/>
              <p:cNvSpPr/>
              <p:nvPr/>
            </p:nvSpPr>
            <p:spPr bwMode="auto">
              <a:xfrm>
                <a:off x="8199441" y="871540"/>
                <a:ext cx="1089025" cy="73027"/>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8" name="Группа 66"/>
            <p:cNvGrpSpPr/>
            <p:nvPr/>
          </p:nvGrpSpPr>
          <p:grpSpPr>
            <a:xfrm>
              <a:off x="6217538" y="2386739"/>
              <a:ext cx="157841" cy="324450"/>
              <a:chOff x="5380038" y="2681288"/>
              <a:chExt cx="1714500" cy="3524250"/>
            </a:xfrm>
            <a:solidFill>
              <a:schemeClr val="bg1"/>
            </a:solidFill>
          </p:grpSpPr>
          <p:sp>
            <p:nvSpPr>
              <p:cNvPr id="109" name="Freeform 701"/>
              <p:cNvSpPr/>
              <p:nvPr/>
            </p:nvSpPr>
            <p:spPr bwMode="auto">
              <a:xfrm>
                <a:off x="5721350" y="2681288"/>
                <a:ext cx="1033462" cy="650876"/>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110" name="Freeform 702"/>
              <p:cNvSpPr>
                <a:spLocks noEditPoints="1"/>
              </p:cNvSpPr>
              <p:nvPr/>
            </p:nvSpPr>
            <p:spPr bwMode="auto">
              <a:xfrm>
                <a:off x="5380038" y="3513139"/>
                <a:ext cx="1714500" cy="2692399"/>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grpSp>
          <p:nvGrpSpPr>
            <p:cNvPr id="111" name="Group 148"/>
            <p:cNvGrpSpPr/>
            <p:nvPr/>
          </p:nvGrpSpPr>
          <p:grpSpPr>
            <a:xfrm>
              <a:off x="6105845" y="2927410"/>
              <a:ext cx="368444" cy="298786"/>
              <a:chOff x="3175" y="1588"/>
              <a:chExt cx="4962526" cy="4024312"/>
            </a:xfrm>
            <a:solidFill>
              <a:schemeClr val="bg1"/>
            </a:solidFill>
          </p:grpSpPr>
          <p:sp>
            <p:nvSpPr>
              <p:cNvPr id="112" name="Freeform 22"/>
              <p:cNvSpPr>
                <a:spLocks noEditPoints="1"/>
              </p:cNvSpPr>
              <p:nvPr/>
            </p:nvSpPr>
            <p:spPr bwMode="auto">
              <a:xfrm>
                <a:off x="1454150" y="2998790"/>
                <a:ext cx="1025520" cy="1027110"/>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23"/>
              <p:cNvSpPr>
                <a:spLocks noEditPoints="1"/>
              </p:cNvSpPr>
              <p:nvPr/>
            </p:nvSpPr>
            <p:spPr bwMode="auto">
              <a:xfrm>
                <a:off x="3163889" y="2998790"/>
                <a:ext cx="1027109" cy="1027110"/>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24"/>
              <p:cNvSpPr/>
              <p:nvPr/>
            </p:nvSpPr>
            <p:spPr bwMode="auto">
              <a:xfrm>
                <a:off x="3175" y="1588"/>
                <a:ext cx="4619622" cy="2738438"/>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25"/>
              <p:cNvSpPr>
                <a:spLocks noEditPoints="1"/>
              </p:cNvSpPr>
              <p:nvPr/>
            </p:nvSpPr>
            <p:spPr bwMode="auto">
              <a:xfrm>
                <a:off x="1544634" y="344492"/>
                <a:ext cx="3421067" cy="1709739"/>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6" name="文本框 115"/>
            <p:cNvSpPr txBox="1"/>
            <p:nvPr/>
          </p:nvSpPr>
          <p:spPr>
            <a:xfrm>
              <a:off x="6474351" y="2241870"/>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7" name="文本框 116"/>
            <p:cNvSpPr txBox="1"/>
            <p:nvPr/>
          </p:nvSpPr>
          <p:spPr>
            <a:xfrm>
              <a:off x="6474351" y="2780313"/>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8" name="文本框 117"/>
            <p:cNvSpPr txBox="1"/>
            <p:nvPr/>
          </p:nvSpPr>
          <p:spPr>
            <a:xfrm>
              <a:off x="6474351" y="3318756"/>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9" name="文本框 118"/>
            <p:cNvSpPr txBox="1"/>
            <p:nvPr/>
          </p:nvSpPr>
          <p:spPr>
            <a:xfrm>
              <a:off x="6474351" y="3857199"/>
              <a:ext cx="3758220"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0" name="文本框 119"/>
            <p:cNvSpPr txBox="1"/>
            <p:nvPr/>
          </p:nvSpPr>
          <p:spPr>
            <a:xfrm>
              <a:off x="6089264" y="4571805"/>
              <a:ext cx="4173801"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03</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矩形 50"/>
          <p:cNvSpPr/>
          <p:nvPr/>
        </p:nvSpPr>
        <p:spPr>
          <a:xfrm>
            <a:off x="1973260" y="18115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课题研究的进展</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52739"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89349" y="2151670"/>
            <a:ext cx="3582176" cy="3498800"/>
            <a:chOff x="1886029" y="2132033"/>
            <a:chExt cx="3788816" cy="3700630"/>
          </a:xfrm>
        </p:grpSpPr>
        <p:sp>
          <p:nvSpPr>
            <p:cNvPr id="76" name="Блок-схема: объединение 1"/>
            <p:cNvSpPr/>
            <p:nvPr/>
          </p:nvSpPr>
          <p:spPr>
            <a:xfrm>
              <a:off x="2878338" y="4026441"/>
              <a:ext cx="1804198" cy="1806222"/>
            </a:xfrm>
            <a:prstGeom prst="flowChartMer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Блок-схема: извлечение 2"/>
            <p:cNvSpPr/>
            <p:nvPr/>
          </p:nvSpPr>
          <p:spPr>
            <a:xfrm>
              <a:off x="1886029" y="4028465"/>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Блок-схема: извлечение 3"/>
            <p:cNvSpPr/>
            <p:nvPr/>
          </p:nvSpPr>
          <p:spPr>
            <a:xfrm>
              <a:off x="3870647" y="4028465"/>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Блок-схема: извлечение 4"/>
            <p:cNvSpPr/>
            <p:nvPr/>
          </p:nvSpPr>
          <p:spPr>
            <a:xfrm>
              <a:off x="2878338" y="2132033"/>
              <a:ext cx="1804198" cy="1804198"/>
            </a:xfrm>
            <a:prstGeom prst="flowChartExtra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8" name="Группа 5"/>
            <p:cNvGrpSpPr/>
            <p:nvPr/>
          </p:nvGrpSpPr>
          <p:grpSpPr>
            <a:xfrm>
              <a:off x="3381865" y="4255562"/>
              <a:ext cx="789768" cy="688041"/>
              <a:chOff x="4400550" y="1949450"/>
              <a:chExt cx="3389313" cy="2952750"/>
            </a:xfrm>
            <a:solidFill>
              <a:srgbClr val="666667"/>
            </a:solidFill>
          </p:grpSpPr>
          <p:sp>
            <p:nvSpPr>
              <p:cNvPr id="89"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0"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1"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4"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5"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6" name="Freeform 8"/>
            <p:cNvSpPr>
              <a:spLocks noEditPoints="1"/>
            </p:cNvSpPr>
            <p:nvPr/>
          </p:nvSpPr>
          <p:spPr bwMode="auto">
            <a:xfrm>
              <a:off x="3453303" y="3078682"/>
              <a:ext cx="636092" cy="557878"/>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97" name="Group 83"/>
            <p:cNvGrpSpPr/>
            <p:nvPr/>
          </p:nvGrpSpPr>
          <p:grpSpPr>
            <a:xfrm>
              <a:off x="4409539" y="4876266"/>
              <a:ext cx="675878" cy="675879"/>
              <a:chOff x="-2771775" y="66675"/>
              <a:chExt cx="827087" cy="827088"/>
            </a:xfrm>
            <a:solidFill>
              <a:srgbClr val="666667"/>
            </a:solidFill>
          </p:grpSpPr>
          <p:sp>
            <p:nvSpPr>
              <p:cNvPr id="98"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0"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1" name="Freeform 14"/>
            <p:cNvSpPr>
              <a:spLocks noEditPoints="1"/>
            </p:cNvSpPr>
            <p:nvPr/>
          </p:nvSpPr>
          <p:spPr bwMode="auto">
            <a:xfrm>
              <a:off x="2514564" y="4931817"/>
              <a:ext cx="569036" cy="569036"/>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sp>
        <p:nvSpPr>
          <p:cNvPr id="121" name="文本框 120"/>
          <p:cNvSpPr txBox="1"/>
          <p:nvPr/>
        </p:nvSpPr>
        <p:spPr>
          <a:xfrm>
            <a:off x="6737256"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22" name="TextBox 38"/>
          <p:cNvSpPr txBox="1"/>
          <p:nvPr/>
        </p:nvSpPr>
        <p:spPr>
          <a:xfrm>
            <a:off x="6800450"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23" name="文本框 122"/>
          <p:cNvSpPr txBox="1"/>
          <p:nvPr/>
        </p:nvSpPr>
        <p:spPr>
          <a:xfrm>
            <a:off x="6737255"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124" name="直接连接符 123"/>
          <p:cNvCxnSpPr/>
          <p:nvPr/>
        </p:nvCxnSpPr>
        <p:spPr>
          <a:xfrm flipH="1">
            <a:off x="6185987"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906486"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1" name="文本框 20"/>
          <p:cNvSpPr txBox="1"/>
          <p:nvPr/>
        </p:nvSpPr>
        <p:spPr>
          <a:xfrm>
            <a:off x="5937575"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课题实践的可行性</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o4</a:t>
            </a:r>
            <a:endParaRPr lang="zh-CN" altLang="en-US" sz="11500">
              <a:solidFill>
                <a:schemeClr val="bg1"/>
              </a:solidFill>
              <a:latin typeface="Road Rage" pitchFamily="50"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04</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701623" y="376279"/>
            <a:ext cx="4959929"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课题实践的可行性</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702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992928" y="2190380"/>
            <a:ext cx="8230366" cy="2526690"/>
            <a:chOff x="1800538" y="2131318"/>
            <a:chExt cx="8615146" cy="2644815"/>
          </a:xfrm>
        </p:grpSpPr>
        <p:graphicFrame>
          <p:nvGraphicFramePr>
            <p:cNvPr id="32" name="Диаграмма 1"/>
            <p:cNvGraphicFramePr/>
            <p:nvPr/>
          </p:nvGraphicFramePr>
          <p:xfrm>
            <a:off x="1800538" y="2131318"/>
            <a:ext cx="2611844" cy="2595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Диаграмма 2"/>
            <p:cNvGraphicFramePr/>
            <p:nvPr/>
          </p:nvGraphicFramePr>
          <p:xfrm>
            <a:off x="7803840" y="2131318"/>
            <a:ext cx="2611844" cy="2595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Диаграмма 3"/>
            <p:cNvGraphicFramePr/>
            <p:nvPr/>
          </p:nvGraphicFramePr>
          <p:xfrm>
            <a:off x="4754252" y="2131320"/>
            <a:ext cx="2661607" cy="2644813"/>
          </p:xfrm>
          <a:graphic>
            <a:graphicData uri="http://schemas.openxmlformats.org/drawingml/2006/chart">
              <c:chart xmlns:c="http://schemas.openxmlformats.org/drawingml/2006/chart" xmlns:r="http://schemas.openxmlformats.org/officeDocument/2006/relationships" r:id="rId4"/>
            </a:graphicData>
          </a:graphic>
        </p:graphicFrame>
        <p:sp>
          <p:nvSpPr>
            <p:cNvPr id="38" name="Freeform 14"/>
            <p:cNvSpPr>
              <a:spLocks noEditPoints="1"/>
            </p:cNvSpPr>
            <p:nvPr/>
          </p:nvSpPr>
          <p:spPr bwMode="auto">
            <a:xfrm>
              <a:off x="2913134" y="3215886"/>
              <a:ext cx="454220" cy="454220"/>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39" name="Group 83"/>
            <p:cNvGrpSpPr/>
            <p:nvPr/>
          </p:nvGrpSpPr>
          <p:grpSpPr>
            <a:xfrm>
              <a:off x="5833096" y="3215886"/>
              <a:ext cx="503674" cy="503675"/>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3" name="Freeform 32"/>
            <p:cNvSpPr>
              <a:spLocks noEditPoints="1"/>
            </p:cNvSpPr>
            <p:nvPr/>
          </p:nvSpPr>
          <p:spPr bwMode="auto">
            <a:xfrm>
              <a:off x="8920623" y="3178998"/>
              <a:ext cx="460375" cy="448874"/>
            </a:xfrm>
            <a:custGeom>
              <a:avLst/>
              <a:gdLst>
                <a:gd name="T0" fmla="*/ 1149 w 1149"/>
                <a:gd name="T1" fmla="*/ 80 h 1121"/>
                <a:gd name="T2" fmla="*/ 1065 w 1149"/>
                <a:gd name="T3" fmla="*/ 0 h 1121"/>
                <a:gd name="T4" fmla="*/ 880 w 1149"/>
                <a:gd name="T5" fmla="*/ 213 h 1121"/>
                <a:gd name="T6" fmla="*/ 524 w 1149"/>
                <a:gd name="T7" fmla="*/ 73 h 1121"/>
                <a:gd name="T8" fmla="*/ 0 w 1149"/>
                <a:gd name="T9" fmla="*/ 597 h 1121"/>
                <a:gd name="T10" fmla="*/ 524 w 1149"/>
                <a:gd name="T11" fmla="*/ 1121 h 1121"/>
                <a:gd name="T12" fmla="*/ 1048 w 1149"/>
                <a:gd name="T13" fmla="*/ 597 h 1121"/>
                <a:gd name="T14" fmla="*/ 966 w 1149"/>
                <a:gd name="T15" fmla="*/ 316 h 1121"/>
                <a:gd name="T16" fmla="*/ 1149 w 1149"/>
                <a:gd name="T17" fmla="*/ 80 h 1121"/>
                <a:gd name="T18" fmla="*/ 973 w 1149"/>
                <a:gd name="T19" fmla="*/ 597 h 1121"/>
                <a:gd name="T20" fmla="*/ 524 w 1149"/>
                <a:gd name="T21" fmla="*/ 1046 h 1121"/>
                <a:gd name="T22" fmla="*/ 74 w 1149"/>
                <a:gd name="T23" fmla="*/ 597 h 1121"/>
                <a:gd name="T24" fmla="*/ 524 w 1149"/>
                <a:gd name="T25" fmla="*/ 147 h 1121"/>
                <a:gd name="T26" fmla="*/ 831 w 1149"/>
                <a:gd name="T27" fmla="*/ 269 h 1121"/>
                <a:gd name="T28" fmla="*/ 507 w 1149"/>
                <a:gd name="T29" fmla="*/ 642 h 1121"/>
                <a:gd name="T30" fmla="*/ 266 w 1149"/>
                <a:gd name="T31" fmla="*/ 401 h 1121"/>
                <a:gd name="T32" fmla="*/ 186 w 1149"/>
                <a:gd name="T33" fmla="*/ 562 h 1121"/>
                <a:gd name="T34" fmla="*/ 435 w 1149"/>
                <a:gd name="T35" fmla="*/ 841 h 1121"/>
                <a:gd name="T36" fmla="*/ 494 w 1149"/>
                <a:gd name="T37" fmla="*/ 914 h 1121"/>
                <a:gd name="T38" fmla="*/ 554 w 1149"/>
                <a:gd name="T39" fmla="*/ 844 h 1121"/>
                <a:gd name="T40" fmla="*/ 916 w 1149"/>
                <a:gd name="T41" fmla="*/ 379 h 1121"/>
                <a:gd name="T42" fmla="*/ 973 w 1149"/>
                <a:gd name="T43" fmla="*/ 59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9" h="1121">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44" name="文本框 43"/>
          <p:cNvSpPr txBox="1"/>
          <p:nvPr/>
        </p:nvSpPr>
        <p:spPr>
          <a:xfrm>
            <a:off x="2171901"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5" name="文本框 44"/>
          <p:cNvSpPr txBox="1"/>
          <p:nvPr/>
        </p:nvSpPr>
        <p:spPr>
          <a:xfrm>
            <a:off x="2631981"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p>
        </p:txBody>
      </p:sp>
      <p:sp>
        <p:nvSpPr>
          <p:cNvPr id="46" name="文本框 45"/>
          <p:cNvSpPr txBox="1"/>
          <p:nvPr/>
        </p:nvSpPr>
        <p:spPr>
          <a:xfrm>
            <a:off x="5045452"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7" name="文本框 46"/>
          <p:cNvSpPr txBox="1"/>
          <p:nvPr/>
        </p:nvSpPr>
        <p:spPr>
          <a:xfrm>
            <a:off x="5505532"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p>
        </p:txBody>
      </p:sp>
      <p:sp>
        <p:nvSpPr>
          <p:cNvPr id="48" name="文本框 47"/>
          <p:cNvSpPr txBox="1"/>
          <p:nvPr/>
        </p:nvSpPr>
        <p:spPr>
          <a:xfrm>
            <a:off x="7991573" y="4936705"/>
            <a:ext cx="210109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9" name="文本框 48"/>
          <p:cNvSpPr txBox="1"/>
          <p:nvPr/>
        </p:nvSpPr>
        <p:spPr>
          <a:xfrm>
            <a:off x="8451653" y="4674872"/>
            <a:ext cx="1180935"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04</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文本框 29"/>
          <p:cNvSpPr txBox="1"/>
          <p:nvPr/>
        </p:nvSpPr>
        <p:spPr>
          <a:xfrm>
            <a:off x="701623" y="376279"/>
            <a:ext cx="4959929"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课题实践的可行性</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3702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23" name="Диаграмма 1"/>
          <p:cNvGraphicFramePr/>
          <p:nvPr/>
        </p:nvGraphicFramePr>
        <p:xfrm>
          <a:off x="1775520" y="2212690"/>
          <a:ext cx="8640960" cy="2661220"/>
        </p:xfrm>
        <a:graphic>
          <a:graphicData uri="http://schemas.openxmlformats.org/drawingml/2006/chart">
            <c:chart xmlns:c="http://schemas.openxmlformats.org/drawingml/2006/chart" xmlns:r="http://schemas.openxmlformats.org/officeDocument/2006/relationships" r:id="rId2"/>
          </a:graphicData>
        </a:graphic>
      </p:graphicFrame>
      <p:sp>
        <p:nvSpPr>
          <p:cNvPr id="24" name="文本框 23"/>
          <p:cNvSpPr txBox="1"/>
          <p:nvPr/>
        </p:nvSpPr>
        <p:spPr>
          <a:xfrm>
            <a:off x="2494816" y="5007570"/>
            <a:ext cx="7202367" cy="553998"/>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5" name="TextBox 38"/>
          <p:cNvSpPr txBox="1"/>
          <p:nvPr/>
        </p:nvSpPr>
        <p:spPr>
          <a:xfrm>
            <a:off x="2558009" y="5593318"/>
            <a:ext cx="6913967" cy="369332"/>
          </a:xfrm>
          <a:prstGeom prst="rect">
            <a:avLst/>
          </a:prstGeom>
          <a:noFill/>
        </p:spPr>
        <p:txBody>
          <a:bodyPr wrap="square" lIns="0" tIns="0" rIns="0" bIns="0" rtlCol="0">
            <a:spAutoFit/>
          </a:bodyPr>
          <a:lstStyle/>
          <a:p>
            <a:pPr algn="ctr"/>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graphicEl>
                                              <a:chart seriesIdx="-3" categoryIdx="-3" bldStep="gridLegend"/>
                                            </p:graphicEl>
                                          </p:spTgt>
                                        </p:tgtEl>
                                        <p:attrNameLst>
                                          <p:attrName>style.visibility</p:attrName>
                                        </p:attrNameLst>
                                      </p:cBhvr>
                                      <p:to>
                                        <p:strVal val="visible"/>
                                      </p:to>
                                    </p:set>
                                    <p:animEffect transition="in" filter="wipe(left)">
                                      <p:cBhvr>
                                        <p:cTn id="7" dur="500"/>
                                        <p:tgtEl>
                                          <p:spTgt spid="2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graphicEl>
                                              <a:chart seriesIdx="-4" categoryIdx="0" bldStep="category"/>
                                            </p:graphicEl>
                                          </p:spTgt>
                                        </p:tgtEl>
                                        <p:attrNameLst>
                                          <p:attrName>style.visibility</p:attrName>
                                        </p:attrNameLst>
                                      </p:cBhvr>
                                      <p:to>
                                        <p:strVal val="visible"/>
                                      </p:to>
                                    </p:set>
                                    <p:animEffect transition="in" filter="wipe(left)">
                                      <p:cBhvr>
                                        <p:cTn id="11" dur="500"/>
                                        <p:tgtEl>
                                          <p:spTgt spid="23">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graphicEl>
                                              <a:chart seriesIdx="-4" categoryIdx="1" bldStep="category"/>
                                            </p:graphicEl>
                                          </p:spTgt>
                                        </p:tgtEl>
                                        <p:attrNameLst>
                                          <p:attrName>style.visibility</p:attrName>
                                        </p:attrNameLst>
                                      </p:cBhvr>
                                      <p:to>
                                        <p:strVal val="visible"/>
                                      </p:to>
                                    </p:set>
                                    <p:animEffect transition="in" filter="wipe(left)">
                                      <p:cBhvr>
                                        <p:cTn id="15" dur="500"/>
                                        <p:tgtEl>
                                          <p:spTgt spid="23">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graphicEl>
                                              <a:chart seriesIdx="-4" categoryIdx="2" bldStep="category"/>
                                            </p:graphicEl>
                                          </p:spTgt>
                                        </p:tgtEl>
                                        <p:attrNameLst>
                                          <p:attrName>style.visibility</p:attrName>
                                        </p:attrNameLst>
                                      </p:cBhvr>
                                      <p:to>
                                        <p:strVal val="visible"/>
                                      </p:to>
                                    </p:set>
                                    <p:animEffect transition="in" filter="wipe(left)">
                                      <p:cBhvr>
                                        <p:cTn id="19" dur="500"/>
                                        <p:tgtEl>
                                          <p:spTgt spid="23">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
                                            <p:graphicEl>
                                              <a:chart seriesIdx="-4" categoryIdx="3" bldStep="category"/>
                                            </p:graphicEl>
                                          </p:spTgt>
                                        </p:tgtEl>
                                        <p:attrNameLst>
                                          <p:attrName>style.visibility</p:attrName>
                                        </p:attrNameLst>
                                      </p:cBhvr>
                                      <p:to>
                                        <p:strVal val="visible"/>
                                      </p:to>
                                    </p:set>
                                    <p:animEffect transition="in" filter="wipe(left)">
                                      <p:cBhvr>
                                        <p:cTn id="23" dur="500"/>
                                        <p:tgtEl>
                                          <p:spTgt spid="2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887831" y="2836314"/>
            <a:ext cx="5022106" cy="981386"/>
            <a:chOff x="5887831" y="2836314"/>
            <a:chExt cx="5022106" cy="981386"/>
          </a:xfrm>
        </p:grpSpPr>
        <p:sp>
          <p:nvSpPr>
            <p:cNvPr id="20" name="文本框 19"/>
            <p:cNvSpPr txBox="1"/>
            <p:nvPr/>
          </p:nvSpPr>
          <p:spPr>
            <a:xfrm>
              <a:off x="5918920"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课题研究的结论</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887831"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o5</a:t>
            </a:r>
            <a:endParaRPr lang="zh-CN" altLang="en-US" sz="11500">
              <a:solidFill>
                <a:schemeClr val="bg1"/>
              </a:solidFill>
              <a:latin typeface="Road Rage" pitchFamily="50"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05</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1992823" y="201039"/>
            <a:ext cx="1800493"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课题研究的结论</a:t>
            </a:r>
          </a:p>
        </p:txBody>
      </p:sp>
      <p:sp>
        <p:nvSpPr>
          <p:cNvPr id="11" name="文本框 10"/>
          <p:cNvSpPr txBox="1"/>
          <p:nvPr/>
        </p:nvSpPr>
        <p:spPr>
          <a:xfrm>
            <a:off x="715844" y="795125"/>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4" name="Группа 1"/>
          <p:cNvGrpSpPr/>
          <p:nvPr/>
        </p:nvGrpSpPr>
        <p:grpSpPr>
          <a:xfrm>
            <a:off x="2268261" y="1810788"/>
            <a:ext cx="2348426" cy="4377524"/>
            <a:chOff x="7407614" y="3848378"/>
            <a:chExt cx="480454" cy="970209"/>
          </a:xfrm>
          <a:noFill/>
        </p:grpSpPr>
        <p:sp>
          <p:nvSpPr>
            <p:cNvPr id="15" name="Shape 2320"/>
            <p:cNvSpPr/>
            <p:nvPr/>
          </p:nvSpPr>
          <p:spPr>
            <a:xfrm>
              <a:off x="7869282" y="4065844"/>
              <a:ext cx="18786" cy="74632"/>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6" name="Shape 2321"/>
            <p:cNvSpPr/>
            <p:nvPr/>
          </p:nvSpPr>
          <p:spPr>
            <a:xfrm>
              <a:off x="7407614" y="4074241"/>
              <a:ext cx="18786" cy="62396"/>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7" name="Shape 2322"/>
            <p:cNvSpPr/>
            <p:nvPr/>
          </p:nvSpPr>
          <p:spPr>
            <a:xfrm>
              <a:off x="7407614" y="4156283"/>
              <a:ext cx="18786" cy="62396"/>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8" name="Shape 2323"/>
            <p:cNvSpPr/>
            <p:nvPr/>
          </p:nvSpPr>
          <p:spPr>
            <a:xfrm>
              <a:off x="7407615" y="3974730"/>
              <a:ext cx="18786" cy="35898"/>
            </a:xfrm>
            <a:prstGeom prst="roundRect">
              <a:avLst>
                <a:gd name="adj" fmla="val 2299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19" name="Shape 2324"/>
            <p:cNvSpPr/>
            <p:nvPr/>
          </p:nvSpPr>
          <p:spPr>
            <a:xfrm>
              <a:off x="7417490" y="3848378"/>
              <a:ext cx="457264" cy="970209"/>
            </a:xfrm>
            <a:prstGeom prst="roundRect">
              <a:avLst>
                <a:gd name="adj" fmla="val 1621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0" name="Shape 2325"/>
            <p:cNvSpPr/>
            <p:nvPr/>
          </p:nvSpPr>
          <p:spPr>
            <a:xfrm>
              <a:off x="7611394" y="3924040"/>
              <a:ext cx="69452" cy="8136"/>
            </a:xfrm>
            <a:prstGeom prst="roundRect">
              <a:avLst>
                <a:gd name="adj" fmla="val 5000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1" name="Shape 2326"/>
            <p:cNvSpPr/>
            <p:nvPr/>
          </p:nvSpPr>
          <p:spPr>
            <a:xfrm>
              <a:off x="7636728" y="3877624"/>
              <a:ext cx="18786" cy="187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2" name="Shape 2327"/>
            <p:cNvSpPr/>
            <p:nvPr/>
          </p:nvSpPr>
          <p:spPr>
            <a:xfrm>
              <a:off x="7609992" y="4718891"/>
              <a:ext cx="72261" cy="722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sp>
          <p:nvSpPr>
            <p:cNvPr id="26" name="Shape 2328"/>
            <p:cNvSpPr/>
            <p:nvPr/>
          </p:nvSpPr>
          <p:spPr>
            <a:xfrm>
              <a:off x="7448973" y="3973996"/>
              <a:ext cx="392622" cy="716813"/>
            </a:xfrm>
            <a:prstGeom prst="roundRect">
              <a:avLst>
                <a:gd name="adj" fmla="val 0"/>
              </a:avLst>
            </a:prstGeom>
            <a:grpFill/>
            <a:ln w="28575">
              <a:solidFill>
                <a:schemeClr val="bg1"/>
              </a:solidFill>
              <a:miter lim="400000"/>
            </a:ln>
          </p:spPr>
          <p:txBody>
            <a:bodyPr lIns="56444" tIns="56444" rIns="56444" bIns="56444" anchor="ctr"/>
            <a:lstStyle/>
            <a:p>
              <a:pPr defTabSz="916940">
                <a:defRPr sz="3200">
                  <a:latin typeface="+mn-lt"/>
                  <a:ea typeface="+mn-ea"/>
                  <a:cs typeface="+mn-cs"/>
                  <a:sym typeface="Helvetica Light"/>
                </a:defRPr>
              </a:pPr>
              <a:endParaRPr sz="3555"/>
            </a:p>
          </p:txBody>
        </p:sp>
      </p:grpSp>
      <p:sp>
        <p:nvSpPr>
          <p:cNvPr id="27" name="文本框 26"/>
          <p:cNvSpPr txBox="1"/>
          <p:nvPr/>
        </p:nvSpPr>
        <p:spPr>
          <a:xfrm>
            <a:off x="6647269"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8" name="TextBox 38"/>
          <p:cNvSpPr txBox="1"/>
          <p:nvPr/>
        </p:nvSpPr>
        <p:spPr>
          <a:xfrm>
            <a:off x="6710463"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6647268"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32" name="直接连接符 31"/>
          <p:cNvCxnSpPr/>
          <p:nvPr/>
        </p:nvCxnSpPr>
        <p:spPr>
          <a:xfrm flipH="1">
            <a:off x="6096000"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799128" y="3598538"/>
            <a:ext cx="1261711" cy="646331"/>
          </a:xfrm>
          <a:prstGeom prst="rect">
            <a:avLst/>
          </a:prstGeom>
          <a:noFill/>
        </p:spPr>
        <p:txBody>
          <a:bodyPr wrap="square" rtlCol="0">
            <a:spAutoFit/>
          </a:bodyPr>
          <a:lstStyle/>
          <a:p>
            <a:pPr algn="ctr"/>
            <a:r>
              <a:rPr lang="en-US" altLang="zh-CN">
                <a:solidFill>
                  <a:schemeClr val="bg1"/>
                </a:solidFill>
              </a:rPr>
              <a:t>add your title here</a:t>
            </a:r>
            <a:endParaRPr lang="zh-CN" altLang="en-US">
              <a:solidFill>
                <a:schemeClr val="bg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80487"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25" name="文本框 24"/>
          <p:cNvSpPr txBox="1"/>
          <p:nvPr/>
        </p:nvSpPr>
        <p:spPr>
          <a:xfrm>
            <a:off x="6610840" y="1536174"/>
            <a:ext cx="4225627" cy="3785652"/>
          </a:xfrm>
          <a:prstGeom prst="rect">
            <a:avLst/>
          </a:prstGeom>
          <a:noFill/>
        </p:spPr>
        <p:txBody>
          <a:bodyPr wrap="square" rtlCol="0">
            <a:spAutoFit/>
          </a:bodyPr>
          <a:lstStyle/>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选题的背景与意义</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课题研究的进展</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课题实践的可行性</a:t>
            </a:r>
            <a:endParaRPr lang="en-US" altLang="zh-CN" sz="240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a:solidFill>
                  <a:schemeClr val="bg1"/>
                </a:solidFill>
                <a:latin typeface="微软雅黑" panose="020B0503020204020204" pitchFamily="34" charset="-122"/>
                <a:ea typeface="微软雅黑" panose="020B0503020204020204" pitchFamily="34" charset="-122"/>
              </a:rPr>
              <a:t>05.</a:t>
            </a:r>
            <a:r>
              <a:rPr lang="zh-CN" altLang="en-US" sz="2400">
                <a:solidFill>
                  <a:schemeClr val="bg1"/>
                </a:solidFill>
                <a:latin typeface="微软雅黑" panose="020B0503020204020204" pitchFamily="34" charset="-122"/>
                <a:ea typeface="微软雅黑" panose="020B0503020204020204" pitchFamily="34" charset="-122"/>
              </a:rPr>
              <a:t>课题研究的结论</a:t>
            </a:r>
          </a:p>
        </p:txBody>
      </p:sp>
      <p:sp>
        <p:nvSpPr>
          <p:cNvPr id="26" name="文本框 25"/>
          <p:cNvSpPr txBox="1"/>
          <p:nvPr/>
        </p:nvSpPr>
        <p:spPr>
          <a:xfrm>
            <a:off x="2757191" y="2509059"/>
            <a:ext cx="2022763" cy="830997"/>
          </a:xfrm>
          <a:prstGeom prst="rect">
            <a:avLst/>
          </a:prstGeom>
          <a:noFill/>
        </p:spPr>
        <p:txBody>
          <a:bodyPr wrap="square" rtlCol="0">
            <a:spAutoFit/>
          </a:bodyPr>
          <a:lstStyle/>
          <a:p>
            <a:pPr algn="ctr"/>
            <a:r>
              <a:rPr lang="zh-CN" altLang="en-US" sz="4800">
                <a:solidFill>
                  <a:schemeClr val="bg1"/>
                </a:solidFill>
                <a:latin typeface="微软雅黑" panose="020B0503020204020204" pitchFamily="34" charset="-122"/>
                <a:ea typeface="微软雅黑" panose="020B0503020204020204" pitchFamily="34" charset="-122"/>
              </a:rPr>
              <a:t>目  录</a:t>
            </a:r>
          </a:p>
        </p:txBody>
      </p:sp>
      <p:sp>
        <p:nvSpPr>
          <p:cNvPr id="27" name="文本框 26"/>
          <p:cNvSpPr txBox="1"/>
          <p:nvPr/>
        </p:nvSpPr>
        <p:spPr>
          <a:xfrm>
            <a:off x="2982604" y="3371433"/>
            <a:ext cx="1593370" cy="523220"/>
          </a:xfrm>
          <a:prstGeom prst="rect">
            <a:avLst/>
          </a:prstGeom>
          <a:solidFill>
            <a:schemeClr val="bg1">
              <a:lumMod val="95000"/>
            </a:schemeClr>
          </a:solidFill>
        </p:spPr>
        <p:txBody>
          <a:bodyPr wrap="square" rtlCol="0">
            <a:spAutoFit/>
          </a:bodyPr>
          <a:lstStyle/>
          <a:p>
            <a:pPr algn="ctr"/>
            <a:r>
              <a:rPr lang="en-US" altLang="zh-CN" sz="2800">
                <a:solidFill>
                  <a:srgbClr val="85797B"/>
                </a:solidFill>
                <a:latin typeface="华文仿宋" panose="02010600040101010101" pitchFamily="2" charset="-122"/>
                <a:ea typeface="华文仿宋" panose="02010600040101010101" pitchFamily="2" charset="-122"/>
              </a:rPr>
              <a:t>Contents</a:t>
            </a:r>
            <a:endParaRPr lang="zh-CN" altLang="en-US" sz="2800">
              <a:solidFill>
                <a:srgbClr val="85797B"/>
              </a:solidFill>
              <a:latin typeface="华文仿宋" panose="02010600040101010101" pitchFamily="2" charset="-122"/>
              <a:ea typeface="华文仿宋" panose="0201060004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23" name="文本框 22"/>
          <p:cNvSpPr txBox="1"/>
          <p:nvPr/>
        </p:nvSpPr>
        <p:spPr>
          <a:xfrm>
            <a:off x="2329676" y="4058655"/>
            <a:ext cx="7424516" cy="769441"/>
          </a:xfrm>
          <a:prstGeom prst="rect">
            <a:avLst/>
          </a:prstGeom>
          <a:noFill/>
        </p:spPr>
        <p:txBody>
          <a:bodyPr wrap="square" rtlCol="0">
            <a:spAutoFit/>
          </a:bodyPr>
          <a:lstStyle/>
          <a:p>
            <a:pPr algn="ctr"/>
            <a:r>
              <a:rPr lang="zh-CN" altLang="en-US" sz="4400">
                <a:solidFill>
                  <a:schemeClr val="bg1"/>
                </a:solidFill>
                <a:latin typeface="微软雅黑" panose="020B0503020204020204" pitchFamily="34" charset="-122"/>
                <a:ea typeface="微软雅黑" panose="020B0503020204020204" pitchFamily="34" charset="-122"/>
              </a:rPr>
              <a:t>欢迎各位老师指导</a:t>
            </a:r>
          </a:p>
        </p:txBody>
      </p:sp>
      <p:sp>
        <p:nvSpPr>
          <p:cNvPr id="24" name="文本框 19"/>
          <p:cNvSpPr txBox="1"/>
          <p:nvPr/>
        </p:nvSpPr>
        <p:spPr>
          <a:xfrm>
            <a:off x="491757" y="2172456"/>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a:solidFill>
                  <a:schemeClr val="bg1"/>
                </a:solidFill>
                <a:latin typeface="Road Rage" pitchFamily="50" charset="0"/>
                <a:ea typeface="微软雅黑" panose="020B0503020204020204" pitchFamily="34" charset="-122"/>
                <a:cs typeface="Arial" panose="020B0604020202020204" pitchFamily="34" charset="0"/>
              </a:rPr>
              <a:t>THANK YOU</a:t>
            </a:r>
            <a:endParaRPr lang="zh-CN" altLang="en-US" sz="1150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1789293"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o1</a:t>
            </a:r>
            <a:endParaRPr lang="zh-CN" altLang="en-US" sz="11500">
              <a:solidFill>
                <a:schemeClr val="bg1"/>
              </a:solidFill>
              <a:latin typeface="Road Rage" pitchFamily="50" charset="0"/>
            </a:endParaRPr>
          </a:p>
        </p:txBody>
      </p:sp>
      <p:sp>
        <p:nvSpPr>
          <p:cNvPr id="18" name="文本框 17"/>
          <p:cNvSpPr txBox="1"/>
          <p:nvPr/>
        </p:nvSpPr>
        <p:spPr>
          <a:xfrm>
            <a:off x="5677800" y="2842192"/>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选题的背景与意义</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646711" y="3426967"/>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1459995" y="2401885"/>
            <a:ext cx="4229100" cy="2378868"/>
          </a:xfrm>
          <a:prstGeom prst="rect">
            <a:avLst/>
          </a:prstGeom>
          <a:effectLst>
            <a:reflection blurRad="6350" stA="52000" endA="300" endPos="35000" dir="5400000" sy="-100000" algn="bl" rotWithShape="0"/>
          </a:effectLst>
        </p:spPr>
      </p:pic>
      <p:sp>
        <p:nvSpPr>
          <p:cNvPr id="15" name="文本框 14"/>
          <p:cNvSpPr txBox="1"/>
          <p:nvPr/>
        </p:nvSpPr>
        <p:spPr>
          <a:xfrm>
            <a:off x="6992433" y="2401885"/>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6" name="TextBox 38"/>
          <p:cNvSpPr txBox="1"/>
          <p:nvPr/>
        </p:nvSpPr>
        <p:spPr>
          <a:xfrm>
            <a:off x="7055627" y="3531738"/>
            <a:ext cx="3314944" cy="738664"/>
          </a:xfrm>
          <a:prstGeom prst="rect">
            <a:avLst/>
          </a:prstGeom>
          <a:noFill/>
        </p:spPr>
        <p:txBody>
          <a:bodyPr wrap="square" lIns="0" tIns="0" rIns="0" bIns="0" rtlCol="0">
            <a:spAutoFit/>
          </a:bodyPr>
          <a:lstStyle/>
          <a:p>
            <a:pPr algn="just"/>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6992432" y="4363272"/>
            <a:ext cx="3453219" cy="1015663"/>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18" name="直接连接符 17"/>
          <p:cNvCxnSpPr/>
          <p:nvPr/>
        </p:nvCxnSpPr>
        <p:spPr>
          <a:xfrm flipH="1">
            <a:off x="6441164" y="2405465"/>
            <a:ext cx="0" cy="307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1635610" y="1984869"/>
            <a:ext cx="8920780" cy="3431602"/>
            <a:chOff x="1728170" y="2034526"/>
            <a:chExt cx="9187480" cy="3534195"/>
          </a:xfrm>
        </p:grpSpPr>
        <p:sp>
          <p:nvSpPr>
            <p:cNvPr id="59" name="Oval 54"/>
            <p:cNvSpPr>
              <a:spLocks noChangeArrowheads="1"/>
            </p:cNvSpPr>
            <p:nvPr/>
          </p:nvSpPr>
          <p:spPr bwMode="auto">
            <a:xfrm>
              <a:off x="6694377" y="4516976"/>
              <a:ext cx="33531" cy="33599"/>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7"/>
            <p:cNvSpPr/>
            <p:nvPr/>
          </p:nvSpPr>
          <p:spPr bwMode="auto">
            <a:xfrm>
              <a:off x="6168709" y="2728762"/>
              <a:ext cx="1084859" cy="1712980"/>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7"/>
            <p:cNvSpPr/>
            <p:nvPr/>
          </p:nvSpPr>
          <p:spPr bwMode="auto">
            <a:xfrm>
              <a:off x="7363131" y="2034526"/>
              <a:ext cx="1084859" cy="1712981"/>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2" name="Freeform 7"/>
            <p:cNvSpPr/>
            <p:nvPr/>
          </p:nvSpPr>
          <p:spPr bwMode="auto">
            <a:xfrm>
              <a:off x="8577560" y="2728763"/>
              <a:ext cx="1084859" cy="1712981"/>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3" name="Freeform 7"/>
            <p:cNvSpPr/>
            <p:nvPr/>
          </p:nvSpPr>
          <p:spPr bwMode="auto">
            <a:xfrm>
              <a:off x="9830791" y="2034526"/>
              <a:ext cx="1084859" cy="1712981"/>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Oval 93"/>
            <p:cNvSpPr/>
            <p:nvPr/>
          </p:nvSpPr>
          <p:spPr>
            <a:xfrm>
              <a:off x="6503551"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TextBox 33"/>
            <p:cNvSpPr txBox="1"/>
            <p:nvPr/>
          </p:nvSpPr>
          <p:spPr>
            <a:xfrm>
              <a:off x="6553886" y="5134135"/>
              <a:ext cx="314510" cy="400110"/>
            </a:xfrm>
            <a:prstGeom prst="rect">
              <a:avLst/>
            </a:prstGeom>
            <a:noFill/>
          </p:spPr>
          <p:txBody>
            <a:bodyPr wrap="none" rtlCol="0">
              <a:spAutoFit/>
            </a:bodyPr>
            <a:lstStyle/>
            <a:p>
              <a:pPr algn="ctr"/>
              <a:r>
                <a:rPr lang="id-ID" sz="2000" b="1">
                  <a:solidFill>
                    <a:srgbClr val="666667"/>
                  </a:solidFill>
                </a:rPr>
                <a:t>1</a:t>
              </a:r>
            </a:p>
          </p:txBody>
        </p:sp>
        <p:sp>
          <p:nvSpPr>
            <p:cNvPr id="72" name="Oval 53"/>
            <p:cNvSpPr/>
            <p:nvPr/>
          </p:nvSpPr>
          <p:spPr>
            <a:xfrm>
              <a:off x="7697972"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TextBox 36"/>
            <p:cNvSpPr txBox="1"/>
            <p:nvPr/>
          </p:nvSpPr>
          <p:spPr>
            <a:xfrm>
              <a:off x="7748307" y="5134135"/>
              <a:ext cx="314510" cy="400110"/>
            </a:xfrm>
            <a:prstGeom prst="rect">
              <a:avLst/>
            </a:prstGeom>
            <a:noFill/>
          </p:spPr>
          <p:txBody>
            <a:bodyPr wrap="none" rtlCol="0">
              <a:spAutoFit/>
            </a:bodyPr>
            <a:lstStyle/>
            <a:p>
              <a:pPr algn="ctr"/>
              <a:r>
                <a:rPr lang="id-ID" sz="2000" b="1">
                  <a:solidFill>
                    <a:srgbClr val="666667"/>
                  </a:solidFill>
                </a:rPr>
                <a:t>2</a:t>
              </a:r>
            </a:p>
          </p:txBody>
        </p:sp>
        <p:sp>
          <p:nvSpPr>
            <p:cNvPr id="70" name="Oval 106"/>
            <p:cNvSpPr/>
            <p:nvPr/>
          </p:nvSpPr>
          <p:spPr>
            <a:xfrm>
              <a:off x="8889186"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TextBox 39"/>
            <p:cNvSpPr txBox="1"/>
            <p:nvPr/>
          </p:nvSpPr>
          <p:spPr>
            <a:xfrm>
              <a:off x="8962735" y="5134135"/>
              <a:ext cx="314510" cy="400110"/>
            </a:xfrm>
            <a:prstGeom prst="rect">
              <a:avLst/>
            </a:prstGeom>
            <a:noFill/>
          </p:spPr>
          <p:txBody>
            <a:bodyPr wrap="none" rtlCol="0">
              <a:spAutoFit/>
            </a:bodyPr>
            <a:lstStyle/>
            <a:p>
              <a:pPr algn="ctr"/>
              <a:r>
                <a:rPr lang="id-ID" sz="2000" b="1">
                  <a:solidFill>
                    <a:srgbClr val="666667"/>
                  </a:solidFill>
                </a:rPr>
                <a:t>3</a:t>
              </a:r>
            </a:p>
          </p:txBody>
        </p:sp>
        <p:sp>
          <p:nvSpPr>
            <p:cNvPr id="68" name="Oval 124"/>
            <p:cNvSpPr/>
            <p:nvPr/>
          </p:nvSpPr>
          <p:spPr>
            <a:xfrm>
              <a:off x="10165634" y="5109144"/>
              <a:ext cx="415174" cy="4151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TextBox 42"/>
            <p:cNvSpPr txBox="1"/>
            <p:nvPr/>
          </p:nvSpPr>
          <p:spPr>
            <a:xfrm>
              <a:off x="10215966" y="5134135"/>
              <a:ext cx="314510" cy="400110"/>
            </a:xfrm>
            <a:prstGeom prst="rect">
              <a:avLst/>
            </a:prstGeom>
            <a:noFill/>
          </p:spPr>
          <p:txBody>
            <a:bodyPr wrap="none" rtlCol="0">
              <a:spAutoFit/>
            </a:bodyPr>
            <a:lstStyle/>
            <a:p>
              <a:pPr algn="ctr"/>
              <a:r>
                <a:rPr lang="id-ID" sz="2000" b="1">
                  <a:solidFill>
                    <a:srgbClr val="666667"/>
                  </a:solidFill>
                </a:rPr>
                <a:t>4</a:t>
              </a:r>
            </a:p>
          </p:txBody>
        </p:sp>
        <p:sp>
          <p:nvSpPr>
            <p:cNvPr id="81" name="Oval 93"/>
            <p:cNvSpPr/>
            <p:nvPr/>
          </p:nvSpPr>
          <p:spPr>
            <a:xfrm>
              <a:off x="1739481" y="2110734"/>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TextBox 51"/>
            <p:cNvSpPr txBox="1"/>
            <p:nvPr/>
          </p:nvSpPr>
          <p:spPr>
            <a:xfrm>
              <a:off x="1853178" y="2168807"/>
              <a:ext cx="367409" cy="523220"/>
            </a:xfrm>
            <a:prstGeom prst="rect">
              <a:avLst/>
            </a:prstGeom>
            <a:noFill/>
          </p:spPr>
          <p:txBody>
            <a:bodyPr wrap="none" rtlCol="0">
              <a:spAutoFit/>
            </a:bodyPr>
            <a:lstStyle/>
            <a:p>
              <a:pPr algn="ctr"/>
              <a:r>
                <a:rPr lang="id-ID" sz="2800" b="1">
                  <a:solidFill>
                    <a:srgbClr val="666667"/>
                  </a:solidFill>
                </a:rPr>
                <a:t>1</a:t>
              </a:r>
            </a:p>
          </p:txBody>
        </p:sp>
        <p:sp>
          <p:nvSpPr>
            <p:cNvPr id="84" name="Oval 53"/>
            <p:cNvSpPr/>
            <p:nvPr/>
          </p:nvSpPr>
          <p:spPr>
            <a:xfrm>
              <a:off x="1739478" y="3072200"/>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5" name="TextBox 53"/>
            <p:cNvSpPr txBox="1"/>
            <p:nvPr/>
          </p:nvSpPr>
          <p:spPr>
            <a:xfrm>
              <a:off x="1853175" y="3130275"/>
              <a:ext cx="367409" cy="523220"/>
            </a:xfrm>
            <a:prstGeom prst="rect">
              <a:avLst/>
            </a:prstGeom>
            <a:noFill/>
          </p:spPr>
          <p:txBody>
            <a:bodyPr wrap="none" rtlCol="0">
              <a:spAutoFit/>
            </a:bodyPr>
            <a:lstStyle/>
            <a:p>
              <a:pPr algn="ctr"/>
              <a:r>
                <a:rPr lang="id-ID" sz="2800" b="1">
                  <a:solidFill>
                    <a:srgbClr val="666667"/>
                  </a:solidFill>
                </a:rPr>
                <a:t>2</a:t>
              </a:r>
            </a:p>
          </p:txBody>
        </p:sp>
        <p:sp>
          <p:nvSpPr>
            <p:cNvPr id="87" name="Oval 106"/>
            <p:cNvSpPr/>
            <p:nvPr/>
          </p:nvSpPr>
          <p:spPr>
            <a:xfrm>
              <a:off x="1728172" y="4028502"/>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TextBox 55"/>
            <p:cNvSpPr txBox="1"/>
            <p:nvPr/>
          </p:nvSpPr>
          <p:spPr>
            <a:xfrm>
              <a:off x="1877254" y="4086577"/>
              <a:ext cx="367409" cy="523220"/>
            </a:xfrm>
            <a:prstGeom prst="rect">
              <a:avLst/>
            </a:prstGeom>
            <a:noFill/>
          </p:spPr>
          <p:txBody>
            <a:bodyPr wrap="none" rtlCol="0">
              <a:spAutoFit/>
            </a:bodyPr>
            <a:lstStyle/>
            <a:p>
              <a:pPr algn="ctr"/>
              <a:r>
                <a:rPr lang="id-ID" sz="2800" b="1">
                  <a:solidFill>
                    <a:srgbClr val="666667"/>
                  </a:solidFill>
                </a:rPr>
                <a:t>3</a:t>
              </a:r>
            </a:p>
          </p:txBody>
        </p:sp>
        <p:sp>
          <p:nvSpPr>
            <p:cNvPr id="90" name="Oval 124"/>
            <p:cNvSpPr/>
            <p:nvPr/>
          </p:nvSpPr>
          <p:spPr>
            <a:xfrm>
              <a:off x="1728170" y="4935829"/>
              <a:ext cx="632895" cy="63289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TextBox 57"/>
            <p:cNvSpPr txBox="1"/>
            <p:nvPr/>
          </p:nvSpPr>
          <p:spPr>
            <a:xfrm>
              <a:off x="1841861" y="4993904"/>
              <a:ext cx="367409" cy="523220"/>
            </a:xfrm>
            <a:prstGeom prst="rect">
              <a:avLst/>
            </a:prstGeom>
            <a:noFill/>
          </p:spPr>
          <p:txBody>
            <a:bodyPr wrap="none" rtlCol="0">
              <a:spAutoFit/>
            </a:bodyPr>
            <a:lstStyle/>
            <a:p>
              <a:pPr algn="ctr"/>
              <a:r>
                <a:rPr lang="id-ID" sz="2800" b="1">
                  <a:solidFill>
                    <a:srgbClr val="666667"/>
                  </a:solidFill>
                </a:rPr>
                <a:t>4</a:t>
              </a:r>
            </a:p>
          </p:txBody>
        </p:sp>
        <p:sp>
          <p:nvSpPr>
            <p:cNvPr id="93" name="Freeform 701"/>
            <p:cNvSpPr/>
            <p:nvPr/>
          </p:nvSpPr>
          <p:spPr bwMode="auto">
            <a:xfrm>
              <a:off x="6633153" y="3044895"/>
              <a:ext cx="156210" cy="98381"/>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4" name="Freeform 702"/>
            <p:cNvSpPr>
              <a:spLocks noEditPoints="1"/>
            </p:cNvSpPr>
            <p:nvPr/>
          </p:nvSpPr>
          <p:spPr bwMode="auto">
            <a:xfrm>
              <a:off x="6581563" y="3170630"/>
              <a:ext cx="259150" cy="406961"/>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5" name="Freeform 5"/>
            <p:cNvSpPr>
              <a:spLocks noEditPoints="1"/>
            </p:cNvSpPr>
            <p:nvPr/>
          </p:nvSpPr>
          <p:spPr bwMode="auto">
            <a:xfrm>
              <a:off x="7636042" y="2338761"/>
              <a:ext cx="539033" cy="480240"/>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rgbClr val="666667"/>
            </a:solidFill>
            <a:ln>
              <a:noFill/>
            </a:ln>
          </p:spPr>
          <p:txBody>
            <a:bodyPr vert="horz" wrap="square" lIns="91440" tIns="45720" rIns="91440" bIns="45720" numCol="1" anchor="t" anchorCtr="0" compatLnSpc="1"/>
            <a:lstStyle/>
            <a:p>
              <a:endParaRPr lang="id-ID"/>
            </a:p>
          </p:txBody>
        </p:sp>
        <p:sp>
          <p:nvSpPr>
            <p:cNvPr id="97" name="Freeform 629"/>
            <p:cNvSpPr>
              <a:spLocks noEditPoints="1"/>
            </p:cNvSpPr>
            <p:nvPr/>
          </p:nvSpPr>
          <p:spPr bwMode="auto">
            <a:xfrm>
              <a:off x="8905906" y="3280141"/>
              <a:ext cx="209782" cy="210021"/>
            </a:xfrm>
            <a:custGeom>
              <a:avLst/>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8" name="Freeform 630"/>
            <p:cNvSpPr>
              <a:spLocks noEditPoints="1"/>
            </p:cNvSpPr>
            <p:nvPr/>
          </p:nvSpPr>
          <p:spPr bwMode="auto">
            <a:xfrm>
              <a:off x="8818616" y="3192851"/>
              <a:ext cx="384363" cy="384602"/>
            </a:xfrm>
            <a:custGeom>
              <a:avLst/>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1"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99" name="Freeform 631"/>
            <p:cNvSpPr>
              <a:spLocks noEditPoints="1"/>
            </p:cNvSpPr>
            <p:nvPr/>
          </p:nvSpPr>
          <p:spPr bwMode="auto">
            <a:xfrm>
              <a:off x="9172535" y="3111744"/>
              <a:ext cx="250692" cy="251169"/>
            </a:xfrm>
            <a:custGeom>
              <a:avLst/>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solidFill>
              <a:srgbClr val="666667"/>
            </a:solidFill>
            <a:ln w="0">
              <a:noFill/>
              <a:prstDash val="solid"/>
              <a:round/>
            </a:ln>
          </p:spPr>
          <p:txBody>
            <a:bodyPr vert="horz" wrap="square" lIns="101600" tIns="50800" rIns="101600" bIns="50800" numCol="1" anchor="t" anchorCtr="0" compatLnSpc="1"/>
            <a:lstStyle/>
            <a:p>
              <a:endParaRPr lang="ru-RU" sz="1560"/>
            </a:p>
          </p:txBody>
        </p:sp>
        <p:sp>
          <p:nvSpPr>
            <p:cNvPr id="100" name="Freeform 15"/>
            <p:cNvSpPr>
              <a:spLocks noEditPoints="1"/>
            </p:cNvSpPr>
            <p:nvPr/>
          </p:nvSpPr>
          <p:spPr bwMode="auto">
            <a:xfrm>
              <a:off x="10125086" y="2388982"/>
              <a:ext cx="496268" cy="379799"/>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rgbClr val="666667"/>
            </a:solidFill>
            <a:ln>
              <a:noFill/>
            </a:ln>
          </p:spPr>
          <p:txBody>
            <a:bodyPr vert="horz" wrap="square" lIns="91440" tIns="45720" rIns="91440" bIns="45720" numCol="1" anchor="t" anchorCtr="0" compatLnSpc="1"/>
            <a:lstStyle/>
            <a:p>
              <a:endParaRPr lang="id-ID"/>
            </a:p>
          </p:txBody>
        </p:sp>
        <p:sp>
          <p:nvSpPr>
            <p:cNvPr id="101" name="文本框 100"/>
            <p:cNvSpPr txBox="1"/>
            <p:nvPr/>
          </p:nvSpPr>
          <p:spPr>
            <a:xfrm>
              <a:off x="2456196" y="2139520"/>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2" name="文本框 101"/>
            <p:cNvSpPr txBox="1"/>
            <p:nvPr/>
          </p:nvSpPr>
          <p:spPr>
            <a:xfrm>
              <a:off x="2456196" y="3111647"/>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3" name="文本框 102"/>
            <p:cNvSpPr txBox="1"/>
            <p:nvPr/>
          </p:nvSpPr>
          <p:spPr>
            <a:xfrm>
              <a:off x="2456196" y="4067949"/>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4" name="文本框 103"/>
            <p:cNvSpPr txBox="1"/>
            <p:nvPr/>
          </p:nvSpPr>
          <p:spPr>
            <a:xfrm>
              <a:off x="2456196" y="4963126"/>
              <a:ext cx="3158966"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23321" y="192670"/>
            <a:ext cx="2031325"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选题的背景与意义</a:t>
            </a:r>
            <a:endParaRPr lang="en-US" altLang="zh-CN">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1076" y="816806"/>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01</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Равнобедренный треугольник 1"/>
          <p:cNvSpPr/>
          <p:nvPr/>
        </p:nvSpPr>
        <p:spPr>
          <a:xfrm>
            <a:off x="3935760" y="2707758"/>
            <a:ext cx="4320480" cy="2880320"/>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1" name="Равнобедренный треугольник 2"/>
          <p:cNvSpPr/>
          <p:nvPr/>
        </p:nvSpPr>
        <p:spPr>
          <a:xfrm>
            <a:off x="3935760" y="3427838"/>
            <a:ext cx="4320480" cy="2160240"/>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2" name="Равнобедренный треугольник 3"/>
          <p:cNvSpPr/>
          <p:nvPr/>
        </p:nvSpPr>
        <p:spPr>
          <a:xfrm>
            <a:off x="3935760" y="4075910"/>
            <a:ext cx="4320480" cy="1512168"/>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43" name="Равнобедренный треугольник 4"/>
          <p:cNvSpPr/>
          <p:nvPr/>
        </p:nvSpPr>
        <p:spPr>
          <a:xfrm>
            <a:off x="3935760" y="4795990"/>
            <a:ext cx="4320480" cy="792088"/>
          </a:xfrm>
          <a:prstGeom prst="triangle">
            <a:avLst/>
          </a:prstGeom>
          <a:solidFill>
            <a:schemeClr val="bg1">
              <a:lumMod val="95000"/>
            </a:schemeClr>
          </a:solid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cxnSp>
        <p:nvCxnSpPr>
          <p:cNvPr id="48" name="Прямая соединительная линия 10"/>
          <p:cNvCxnSpPr/>
          <p:nvPr/>
        </p:nvCxnSpPr>
        <p:spPr>
          <a:xfrm>
            <a:off x="3585495" y="4147918"/>
            <a:ext cx="3502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12"/>
          <p:cNvCxnSpPr/>
          <p:nvPr/>
        </p:nvCxnSpPr>
        <p:spPr>
          <a:xfrm>
            <a:off x="3935760" y="2723891"/>
            <a:ext cx="72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14"/>
          <p:cNvCxnSpPr/>
          <p:nvPr/>
        </p:nvCxnSpPr>
        <p:spPr>
          <a:xfrm>
            <a:off x="7536160" y="2707757"/>
            <a:ext cx="72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16"/>
          <p:cNvCxnSpPr/>
          <p:nvPr/>
        </p:nvCxnSpPr>
        <p:spPr>
          <a:xfrm>
            <a:off x="8256240" y="4147917"/>
            <a:ext cx="3795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17"/>
          <p:cNvCxnSpPr>
            <a:endCxn id="43" idx="1"/>
          </p:cNvCxnSpPr>
          <p:nvPr/>
        </p:nvCxnSpPr>
        <p:spPr>
          <a:xfrm>
            <a:off x="3935760" y="4147918"/>
            <a:ext cx="1080120" cy="10441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18"/>
          <p:cNvCxnSpPr>
            <a:endCxn id="42" idx="5"/>
          </p:cNvCxnSpPr>
          <p:nvPr/>
        </p:nvCxnSpPr>
        <p:spPr>
          <a:xfrm flipH="1">
            <a:off x="7176120" y="4147918"/>
            <a:ext cx="1080120" cy="684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19"/>
          <p:cNvCxnSpPr/>
          <p:nvPr/>
        </p:nvCxnSpPr>
        <p:spPr>
          <a:xfrm>
            <a:off x="4655840" y="2717051"/>
            <a:ext cx="1080120" cy="1070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20"/>
          <p:cNvCxnSpPr/>
          <p:nvPr/>
        </p:nvCxnSpPr>
        <p:spPr>
          <a:xfrm flipH="1">
            <a:off x="6672064" y="2707757"/>
            <a:ext cx="864096" cy="7920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256241" y="2673198"/>
            <a:ext cx="2101095"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7" name="文本框 56"/>
          <p:cNvSpPr txBox="1"/>
          <p:nvPr/>
        </p:nvSpPr>
        <p:spPr>
          <a:xfrm>
            <a:off x="8256240" y="2411365"/>
            <a:ext cx="118093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p>
        </p:txBody>
      </p:sp>
      <p:sp>
        <p:nvSpPr>
          <p:cNvPr id="58" name="文本框 57"/>
          <p:cNvSpPr txBox="1"/>
          <p:nvPr/>
        </p:nvSpPr>
        <p:spPr>
          <a:xfrm>
            <a:off x="8665403" y="4076192"/>
            <a:ext cx="2101095"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4" name="文本框 63"/>
          <p:cNvSpPr txBox="1"/>
          <p:nvPr/>
        </p:nvSpPr>
        <p:spPr>
          <a:xfrm>
            <a:off x="8665402" y="3814359"/>
            <a:ext cx="118093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p>
        </p:txBody>
      </p:sp>
      <p:sp>
        <p:nvSpPr>
          <p:cNvPr id="65" name="文本框 64"/>
          <p:cNvSpPr txBox="1"/>
          <p:nvPr/>
        </p:nvSpPr>
        <p:spPr>
          <a:xfrm>
            <a:off x="1834664" y="2673198"/>
            <a:ext cx="2101095" cy="784830"/>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文本框 65"/>
          <p:cNvSpPr txBox="1"/>
          <p:nvPr/>
        </p:nvSpPr>
        <p:spPr>
          <a:xfrm>
            <a:off x="2754824" y="2411365"/>
            <a:ext cx="118093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p>
        </p:txBody>
      </p:sp>
      <p:sp>
        <p:nvSpPr>
          <p:cNvPr id="67" name="文本框 66"/>
          <p:cNvSpPr txBox="1"/>
          <p:nvPr/>
        </p:nvSpPr>
        <p:spPr>
          <a:xfrm>
            <a:off x="1417778" y="4076192"/>
            <a:ext cx="2101095" cy="784830"/>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6" name="文本框 75"/>
          <p:cNvSpPr txBox="1"/>
          <p:nvPr/>
        </p:nvSpPr>
        <p:spPr>
          <a:xfrm>
            <a:off x="2337938" y="3814359"/>
            <a:ext cx="118093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anim calcmode="lin" valueType="num">
                                      <p:cBhvr>
                                        <p:cTn id="8" dur="750" fill="hold"/>
                                        <p:tgtEl>
                                          <p:spTgt spid="43"/>
                                        </p:tgtEl>
                                        <p:attrNameLst>
                                          <p:attrName>ppt_x</p:attrName>
                                        </p:attrNameLst>
                                      </p:cBhvr>
                                      <p:tavLst>
                                        <p:tav tm="0">
                                          <p:val>
                                            <p:strVal val="#ppt_x"/>
                                          </p:val>
                                        </p:tav>
                                        <p:tav tm="100000">
                                          <p:val>
                                            <p:strVal val="#ppt_x"/>
                                          </p:val>
                                        </p:tav>
                                      </p:tavLst>
                                    </p:anim>
                                    <p:anim calcmode="lin" valueType="num">
                                      <p:cBhvr>
                                        <p:cTn id="9" dur="75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right)">
                                      <p:cBhvr>
                                        <p:cTn id="17" dur="500"/>
                                        <p:tgtEl>
                                          <p:spTgt spid="4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750"/>
                                        <p:tgtEl>
                                          <p:spTgt spid="42"/>
                                        </p:tgtEl>
                                      </p:cBhvr>
                                    </p:animEffect>
                                    <p:anim calcmode="lin" valueType="num">
                                      <p:cBhvr>
                                        <p:cTn id="22" dur="750" fill="hold"/>
                                        <p:tgtEl>
                                          <p:spTgt spid="42"/>
                                        </p:tgtEl>
                                        <p:attrNameLst>
                                          <p:attrName>ppt_x</p:attrName>
                                        </p:attrNameLst>
                                      </p:cBhvr>
                                      <p:tavLst>
                                        <p:tav tm="0">
                                          <p:val>
                                            <p:strVal val="#ppt_x"/>
                                          </p:val>
                                        </p:tav>
                                        <p:tav tm="100000">
                                          <p:val>
                                            <p:strVal val="#ppt_x"/>
                                          </p:val>
                                        </p:tav>
                                      </p:tavLst>
                                    </p:anim>
                                    <p:anim calcmode="lin" valueType="num">
                                      <p:cBhvr>
                                        <p:cTn id="23" dur="750" fill="hold"/>
                                        <p:tgtEl>
                                          <p:spTgt spid="4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750"/>
                                        <p:tgtEl>
                                          <p:spTgt spid="41"/>
                                        </p:tgtEl>
                                      </p:cBhvr>
                                    </p:animEffect>
                                    <p:anim calcmode="lin" valueType="num">
                                      <p:cBhvr>
                                        <p:cTn id="36" dur="750" fill="hold"/>
                                        <p:tgtEl>
                                          <p:spTgt spid="41"/>
                                        </p:tgtEl>
                                        <p:attrNameLst>
                                          <p:attrName>ppt_x</p:attrName>
                                        </p:attrNameLst>
                                      </p:cBhvr>
                                      <p:tavLst>
                                        <p:tav tm="0">
                                          <p:val>
                                            <p:strVal val="#ppt_x"/>
                                          </p:val>
                                        </p:tav>
                                        <p:tav tm="100000">
                                          <p:val>
                                            <p:strVal val="#ppt_x"/>
                                          </p:val>
                                        </p:tav>
                                      </p:tavLst>
                                    </p:anim>
                                    <p:anim calcmode="lin" valueType="num">
                                      <p:cBhvr>
                                        <p:cTn id="37" dur="750" fill="hold"/>
                                        <p:tgtEl>
                                          <p:spTgt spid="4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down)">
                                      <p:cBhvr>
                                        <p:cTn id="41" dur="500"/>
                                        <p:tgtEl>
                                          <p:spTgt spid="54"/>
                                        </p:tgtEl>
                                      </p:cBhvr>
                                    </p:animEffect>
                                  </p:childTnLst>
                                </p:cTn>
                              </p:par>
                            </p:childTnLst>
                          </p:cTn>
                        </p:par>
                        <p:par>
                          <p:cTn id="42" fill="hold">
                            <p:stCondLst>
                              <p:cond delay="5500"/>
                            </p:stCondLst>
                            <p:childTnLst>
                              <p:par>
                                <p:cTn id="43" presetID="22" presetClass="entr" presetSubtype="2"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right)">
                                      <p:cBhvr>
                                        <p:cTn id="45" dur="500"/>
                                        <p:tgtEl>
                                          <p:spTgt spid="49"/>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750"/>
                                        <p:tgtEl>
                                          <p:spTgt spid="40"/>
                                        </p:tgtEl>
                                      </p:cBhvr>
                                    </p:animEffect>
                                    <p:anim calcmode="lin" valueType="num">
                                      <p:cBhvr>
                                        <p:cTn id="50" dur="750" fill="hold"/>
                                        <p:tgtEl>
                                          <p:spTgt spid="40"/>
                                        </p:tgtEl>
                                        <p:attrNameLst>
                                          <p:attrName>ppt_x</p:attrName>
                                        </p:attrNameLst>
                                      </p:cBhvr>
                                      <p:tavLst>
                                        <p:tav tm="0">
                                          <p:val>
                                            <p:strVal val="#ppt_x"/>
                                          </p:val>
                                        </p:tav>
                                        <p:tav tm="100000">
                                          <p:val>
                                            <p:strVal val="#ppt_x"/>
                                          </p:val>
                                        </p:tav>
                                      </p:tavLst>
                                    </p:anim>
                                    <p:anim calcmode="lin" valueType="num">
                                      <p:cBhvr>
                                        <p:cTn id="51" dur="750" fill="hold"/>
                                        <p:tgtEl>
                                          <p:spTgt spid="40"/>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21187" b="27684"/>
          <a:stretch>
            <a:fillRect/>
          </a:stretch>
        </p:blipFill>
        <p:spPr>
          <a:xfrm>
            <a:off x="0" y="0"/>
            <a:ext cx="12192000" cy="6858000"/>
          </a:xfrm>
          <a:prstGeom prst="rect">
            <a:avLst/>
          </a:prstGeom>
        </p:spPr>
      </p:pic>
      <p:sp>
        <p:nvSpPr>
          <p:cNvPr id="2" name="矩形 1"/>
          <p:cNvSpPr/>
          <p:nvPr/>
        </p:nvSpPr>
        <p:spPr>
          <a:xfrm>
            <a:off x="0" y="0"/>
            <a:ext cx="12192000" cy="6858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103914" y="434105"/>
            <a:ext cx="647700" cy="647700"/>
          </a:xfrm>
          <a:prstGeom prst="ellipse">
            <a:avLst/>
          </a:prstGeom>
          <a:solidFill>
            <a:srgbClr val="F0F2E4">
              <a:alpha val="6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82192" y="1230148"/>
            <a:ext cx="4532078" cy="4502996"/>
            <a:chOff x="1245373" y="996543"/>
            <a:chExt cx="5002306" cy="4970205"/>
          </a:xfrm>
        </p:grpSpPr>
        <p:sp>
          <p:nvSpPr>
            <p:cNvPr id="45" name="任意多边形 44"/>
            <p:cNvSpPr/>
            <p:nvPr/>
          </p:nvSpPr>
          <p:spPr>
            <a:xfrm flipV="1">
              <a:off x="1245373"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2568775" y="3966812"/>
              <a:ext cx="2359540" cy="1999936"/>
            </a:xfrm>
            <a:custGeom>
              <a:avLst/>
              <a:gdLst>
                <a:gd name="connsiteX0" fmla="*/ 1361695 w 1361695"/>
                <a:gd name="connsiteY0" fmla="*/ 1154168 h 1154168"/>
                <a:gd name="connsiteX1" fmla="*/ 692277 w 1361695"/>
                <a:gd name="connsiteY1" fmla="*/ 0 h 1154168"/>
                <a:gd name="connsiteX2" fmla="*/ 0 w 1361695"/>
                <a:gd name="connsiteY2" fmla="*/ 1150358 h 1154168"/>
                <a:gd name="connsiteX3" fmla="*/ 0 w 1338835"/>
                <a:gd name="connsiteY3" fmla="*/ 1154168 h 1154168"/>
              </a:gdLst>
              <a:ahLst/>
              <a:cxnLst>
                <a:cxn ang="0">
                  <a:pos x="connsiteX0" y="connsiteY0"/>
                </a:cxn>
                <a:cxn ang="0">
                  <a:pos x="connsiteX1" y="connsiteY1"/>
                </a:cxn>
                <a:cxn ang="0">
                  <a:pos x="connsiteX2" y="connsiteY2"/>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flipV="1">
              <a:off x="1514403"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757191" y="4066311"/>
              <a:ext cx="2001754" cy="1719078"/>
            </a:xfrm>
            <a:custGeom>
              <a:avLst/>
              <a:gdLst>
                <a:gd name="connsiteX0" fmla="*/ 1000124 w 1000124"/>
                <a:gd name="connsiteY0" fmla="*/ 858892 h 858892"/>
                <a:gd name="connsiteX1" fmla="*/ 501967 w 1000124"/>
                <a:gd name="connsiteY1" fmla="*/ 0 h 858892"/>
                <a:gd name="connsiteX2" fmla="*/ 0 w 1000124"/>
                <a:gd name="connsiteY2" fmla="*/ 855082 h 858892"/>
                <a:gd name="connsiteX3" fmla="*/ 0 w 996314"/>
                <a:gd name="connsiteY3" fmla="*/ 858892 h 858892"/>
              </a:gdLst>
              <a:ahLst/>
              <a:cxnLst>
                <a:cxn ang="0">
                  <a:pos x="connsiteX0" y="connsiteY0"/>
                </a:cxn>
                <a:cxn ang="0">
                  <a:pos x="connsiteX1" y="connsiteY1"/>
                </a:cxn>
                <a:cxn ang="0">
                  <a:pos x="connsiteX2" y="connsiteY2"/>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flipH="1" flipV="1">
              <a:off x="4536989" y="1632022"/>
              <a:ext cx="1710690" cy="895350"/>
            </a:xfrm>
            <a:custGeom>
              <a:avLst/>
              <a:gdLst>
                <a:gd name="connsiteX0" fmla="*/ 519303 w 1710690"/>
                <a:gd name="connsiteY0" fmla="*/ 0 h 895350"/>
                <a:gd name="connsiteX1" fmla="*/ 0 w 1710690"/>
                <a:gd name="connsiteY1" fmla="*/ 895350 h 895350"/>
                <a:gd name="connsiteX2" fmla="*/ 1710690 w 1710690"/>
                <a:gd name="connsiteY2" fmla="*/ 891540 h 895350"/>
                <a:gd name="connsiteX3" fmla="*/ 1710690 w 1710690"/>
                <a:gd name="connsiteY3" fmla="*/ 892941 h 896751"/>
                <a:gd name="connsiteX4" fmla="*/ 0 w 1657350"/>
                <a:gd name="connsiteY4" fmla="*/ 895350 h 895350"/>
              </a:gdLst>
              <a:ahLst/>
              <a:cxnLst>
                <a:cxn ang="0">
                  <a:pos x="connsiteX0" y="connsiteY0"/>
                </a:cxn>
                <a:cxn ang="0">
                  <a:pos x="connsiteX1" y="connsiteY1"/>
                </a:cxn>
                <a:cxn ang="0">
                  <a:pos x="connsiteX2" y="connsiteY2"/>
                </a:cxn>
              </a:cxnLst>
              <a:rect l="l" t="t" r="r" b="b"/>
              <a:pathLst>
                <a:path w="1710689"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flipH="1" flipV="1">
              <a:off x="4534298" y="1784421"/>
              <a:ext cx="1438969" cy="711574"/>
            </a:xfrm>
            <a:custGeom>
              <a:avLst/>
              <a:gdLst>
                <a:gd name="connsiteX0" fmla="*/ 409756 w 1438969"/>
                <a:gd name="connsiteY0" fmla="*/ 0 h 711574"/>
                <a:gd name="connsiteX1" fmla="*/ 0 w 1438969"/>
                <a:gd name="connsiteY1" fmla="*/ 711574 h 711574"/>
                <a:gd name="connsiteX2" fmla="*/ 1438969 w 1438969"/>
                <a:gd name="connsiteY2" fmla="*/ 708885 h 711574"/>
                <a:gd name="connsiteX3" fmla="*/ 1438969 w 1438969"/>
                <a:gd name="connsiteY3" fmla="*/ 594433 h 597122"/>
                <a:gd name="connsiteX4" fmla="*/ 0 w 1401318"/>
                <a:gd name="connsiteY4" fmla="*/ 597122 h 597122"/>
              </a:gdLst>
              <a:ahLst/>
              <a:cxnLst>
                <a:cxn ang="0">
                  <a:pos x="connsiteX0" y="connsiteY0"/>
                </a:cxn>
                <a:cxn ang="0">
                  <a:pos x="connsiteX1" y="connsiteY1"/>
                </a:cxn>
                <a:cxn ang="0">
                  <a:pos x="connsiteX2" y="connsiteY2"/>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2982602" y="996543"/>
              <a:ext cx="1593372" cy="1133196"/>
              <a:chOff x="1743075" y="720725"/>
              <a:chExt cx="5573713" cy="3963988"/>
            </a:xfrm>
            <a:solidFill>
              <a:schemeClr val="bg1"/>
            </a:solidFill>
          </p:grpSpPr>
          <p:sp>
            <p:nvSpPr>
              <p:cNvPr id="75"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7">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6"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7"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78"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grpSp>
      <p:sp>
        <p:nvSpPr>
          <p:cNvPr id="5" name="文本框 4"/>
          <p:cNvSpPr txBox="1"/>
          <p:nvPr/>
        </p:nvSpPr>
        <p:spPr>
          <a:xfrm>
            <a:off x="3076188" y="2419413"/>
            <a:ext cx="2024135" cy="1862048"/>
          </a:xfrm>
          <a:prstGeom prst="rect">
            <a:avLst/>
          </a:prstGeom>
          <a:noFill/>
        </p:spPr>
        <p:txBody>
          <a:bodyPr wrap="square" rtlCol="0">
            <a:spAutoFit/>
          </a:bodyPr>
          <a:lstStyle/>
          <a:p>
            <a:pPr algn="ctr"/>
            <a:r>
              <a:rPr lang="en-US" altLang="zh-CN" sz="11500">
                <a:solidFill>
                  <a:schemeClr val="bg1"/>
                </a:solidFill>
                <a:latin typeface="Road Rage" pitchFamily="50" charset="0"/>
              </a:rPr>
              <a:t>o2</a:t>
            </a:r>
            <a:endParaRPr lang="zh-CN" altLang="en-US" sz="11500">
              <a:solidFill>
                <a:schemeClr val="bg1"/>
              </a:solidFill>
              <a:latin typeface="Road Rage" pitchFamily="50" charset="0"/>
            </a:endParaRPr>
          </a:p>
        </p:txBody>
      </p:sp>
      <p:grpSp>
        <p:nvGrpSpPr>
          <p:cNvPr id="6" name="组合 5"/>
          <p:cNvGrpSpPr/>
          <p:nvPr/>
        </p:nvGrpSpPr>
        <p:grpSpPr>
          <a:xfrm>
            <a:off x="5677800" y="2836314"/>
            <a:ext cx="5022106" cy="981386"/>
            <a:chOff x="5677800" y="2836314"/>
            <a:chExt cx="5022106" cy="981386"/>
          </a:xfrm>
        </p:grpSpPr>
        <p:sp>
          <p:nvSpPr>
            <p:cNvPr id="20" name="文本框 19"/>
            <p:cNvSpPr txBox="1"/>
            <p:nvPr/>
          </p:nvSpPr>
          <p:spPr>
            <a:xfrm>
              <a:off x="5708889" y="2836314"/>
              <a:ext cx="4959929" cy="584775"/>
            </a:xfrm>
            <a:prstGeom prst="rect">
              <a:avLst/>
            </a:prstGeom>
            <a:no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课题研究的思路与方法</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677800" y="3417590"/>
              <a:ext cx="5022106" cy="400110"/>
            </a:xfrm>
            <a:prstGeom prst="snip1Rect">
              <a:avLst>
                <a:gd name="adj" fmla="val 0"/>
              </a:avLst>
            </a:prstGeom>
            <a:noFill/>
            <a:ln w="28575">
              <a:noFill/>
            </a:ln>
          </p:spPr>
          <p:txBody>
            <a:bodyPr wrap="square" rtlCol="0">
              <a:spAutoFit/>
            </a:bodyPr>
            <a:lstStyle/>
            <a:p>
              <a:pPr algn="ctr"/>
              <a:r>
                <a:rPr lang="en-US" altLang="zh-CN" sz="200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0" name="Freeform 6"/>
          <p:cNvSpPr/>
          <p:nvPr/>
        </p:nvSpPr>
        <p:spPr bwMode="auto">
          <a:xfrm>
            <a:off x="2043955" y="2303683"/>
            <a:ext cx="1554279" cy="173500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6"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1" name="Freeform 7"/>
          <p:cNvSpPr/>
          <p:nvPr/>
        </p:nvSpPr>
        <p:spPr bwMode="auto">
          <a:xfrm>
            <a:off x="4350813" y="2545583"/>
            <a:ext cx="978723" cy="2153005"/>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2" name="Freeform 8"/>
          <p:cNvSpPr/>
          <p:nvPr/>
        </p:nvSpPr>
        <p:spPr bwMode="auto">
          <a:xfrm>
            <a:off x="2919801" y="2285147"/>
            <a:ext cx="2058470" cy="1256769"/>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3" name="Freeform 9"/>
          <p:cNvSpPr/>
          <p:nvPr/>
        </p:nvSpPr>
        <p:spPr bwMode="auto">
          <a:xfrm>
            <a:off x="2043955" y="3710598"/>
            <a:ext cx="1275306" cy="1860130"/>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34" name="Freeform 10"/>
          <p:cNvSpPr/>
          <p:nvPr/>
        </p:nvSpPr>
        <p:spPr bwMode="auto">
          <a:xfrm>
            <a:off x="3164482" y="4784783"/>
            <a:ext cx="2157639" cy="785945"/>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7">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chemeClr val="bg1">
              <a:lumMod val="95000"/>
            </a:schemeClr>
          </a:solidFill>
          <a:ln w="0">
            <a:noFill/>
            <a:prstDash val="solid"/>
            <a:round/>
          </a:ln>
        </p:spPr>
        <p:txBody>
          <a:bodyPr vert="horz" wrap="square" lIns="101600" tIns="50800" rIns="101600" bIns="50800" numCol="1" anchor="t" anchorCtr="0" compatLnSpc="1"/>
          <a:lstStyle/>
          <a:p>
            <a:endParaRPr lang="ru-RU" sz="1560"/>
          </a:p>
        </p:txBody>
      </p:sp>
      <p:sp>
        <p:nvSpPr>
          <p:cNvPr id="44" name="Freeform 14"/>
          <p:cNvSpPr>
            <a:spLocks noEditPoints="1"/>
          </p:cNvSpPr>
          <p:nvPr/>
        </p:nvSpPr>
        <p:spPr bwMode="auto">
          <a:xfrm>
            <a:off x="6443735" y="5049213"/>
            <a:ext cx="249740" cy="249740"/>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45" name="Group 239"/>
          <p:cNvGrpSpPr/>
          <p:nvPr/>
        </p:nvGrpSpPr>
        <p:grpSpPr>
          <a:xfrm>
            <a:off x="6406577" y="3141844"/>
            <a:ext cx="286075" cy="286018"/>
            <a:chOff x="7938" y="-3175"/>
            <a:chExt cx="8029575" cy="8027988"/>
          </a:xfrm>
          <a:solidFill>
            <a:schemeClr val="bg1"/>
          </a:solidFill>
        </p:grpSpPr>
        <p:sp>
          <p:nvSpPr>
            <p:cNvPr id="46"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9" name="Freeform 8"/>
          <p:cNvSpPr>
            <a:spLocks noEditPoints="1"/>
          </p:cNvSpPr>
          <p:nvPr/>
        </p:nvSpPr>
        <p:spPr bwMode="auto">
          <a:xfrm>
            <a:off x="6400379" y="3790549"/>
            <a:ext cx="298469" cy="261769"/>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60" name="Group 83"/>
          <p:cNvGrpSpPr/>
          <p:nvPr/>
        </p:nvGrpSpPr>
        <p:grpSpPr>
          <a:xfrm>
            <a:off x="6434404" y="4415005"/>
            <a:ext cx="271522" cy="271522"/>
            <a:chOff x="-2771775" y="66675"/>
            <a:chExt cx="827087" cy="827088"/>
          </a:xfrm>
          <a:solidFill>
            <a:schemeClr val="bg1"/>
          </a:solidFill>
        </p:grpSpPr>
        <p:sp>
          <p:nvSpPr>
            <p:cNvPr id="61"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8" name="Группа 23"/>
          <p:cNvGrpSpPr/>
          <p:nvPr/>
        </p:nvGrpSpPr>
        <p:grpSpPr>
          <a:xfrm>
            <a:off x="6413602" y="2509082"/>
            <a:ext cx="310006" cy="270076"/>
            <a:chOff x="4400550" y="1949450"/>
            <a:chExt cx="3389313" cy="2952750"/>
          </a:xfrm>
          <a:solidFill>
            <a:schemeClr val="bg1"/>
          </a:solidFill>
        </p:grpSpPr>
        <p:sp>
          <p:nvSpPr>
            <p:cNvPr id="69" name="Freeform 449"/>
            <p:cNvSpPr/>
            <p:nvPr/>
          </p:nvSpPr>
          <p:spPr bwMode="auto">
            <a:xfrm>
              <a:off x="4400550" y="1949450"/>
              <a:ext cx="2254250" cy="866775"/>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0" name="Freeform 450"/>
            <p:cNvSpPr/>
            <p:nvPr/>
          </p:nvSpPr>
          <p:spPr bwMode="auto">
            <a:xfrm>
              <a:off x="4400550" y="2689225"/>
              <a:ext cx="2254250" cy="554038"/>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1" name="Freeform 451"/>
            <p:cNvSpPr/>
            <p:nvPr/>
          </p:nvSpPr>
          <p:spPr bwMode="auto">
            <a:xfrm>
              <a:off x="4400550" y="3983038"/>
              <a:ext cx="1557338" cy="546100"/>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2" name="Freeform 452"/>
            <p:cNvSpPr/>
            <p:nvPr/>
          </p:nvSpPr>
          <p:spPr bwMode="auto">
            <a:xfrm>
              <a:off x="4400550" y="3551238"/>
              <a:ext cx="1455738" cy="549275"/>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3" name="Freeform 453"/>
            <p:cNvSpPr/>
            <p:nvPr/>
          </p:nvSpPr>
          <p:spPr bwMode="auto">
            <a:xfrm>
              <a:off x="4400550" y="3119438"/>
              <a:ext cx="1754188" cy="552450"/>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4" name="Freeform 454"/>
            <p:cNvSpPr/>
            <p:nvPr/>
          </p:nvSpPr>
          <p:spPr bwMode="auto">
            <a:xfrm>
              <a:off x="6689725" y="3567113"/>
              <a:ext cx="454025"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75" name="Freeform 455"/>
            <p:cNvSpPr>
              <a:spLocks noEditPoints="1"/>
            </p:cNvSpPr>
            <p:nvPr/>
          </p:nvSpPr>
          <p:spPr bwMode="auto">
            <a:xfrm>
              <a:off x="6043613" y="3155950"/>
              <a:ext cx="1746250" cy="1746250"/>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77" name="Freeform 14"/>
          <p:cNvSpPr>
            <a:spLocks noEditPoints="1"/>
          </p:cNvSpPr>
          <p:nvPr/>
        </p:nvSpPr>
        <p:spPr bwMode="auto">
          <a:xfrm>
            <a:off x="2405897" y="2746853"/>
            <a:ext cx="513904" cy="513904"/>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78" name="Group 83"/>
          <p:cNvGrpSpPr/>
          <p:nvPr/>
        </p:nvGrpSpPr>
        <p:grpSpPr>
          <a:xfrm>
            <a:off x="4092897" y="2517253"/>
            <a:ext cx="515833" cy="515833"/>
            <a:chOff x="-2771778" y="66676"/>
            <a:chExt cx="827088" cy="827090"/>
          </a:xfrm>
          <a:solidFill>
            <a:srgbClr val="666667"/>
          </a:solidFill>
        </p:grpSpPr>
        <p:sp>
          <p:nvSpPr>
            <p:cNvPr id="79" name="Freeform 19"/>
            <p:cNvSpPr>
              <a:spLocks noEditPoints="1"/>
            </p:cNvSpPr>
            <p:nvPr/>
          </p:nvSpPr>
          <p:spPr bwMode="auto">
            <a:xfrm>
              <a:off x="-2771778" y="66676"/>
              <a:ext cx="827088" cy="827090"/>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20"/>
            <p:cNvSpPr>
              <a:spLocks noEditPoints="1"/>
            </p:cNvSpPr>
            <p:nvPr/>
          </p:nvSpPr>
          <p:spPr bwMode="auto">
            <a:xfrm>
              <a:off x="-2538417" y="300039"/>
              <a:ext cx="360363" cy="36036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21"/>
            <p:cNvSpPr>
              <a:spLocks noEditPoints="1"/>
            </p:cNvSpPr>
            <p:nvPr/>
          </p:nvSpPr>
          <p:spPr bwMode="auto">
            <a:xfrm>
              <a:off x="-2460625" y="374650"/>
              <a:ext cx="207963" cy="206376"/>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2" name="Freeform 8"/>
          <p:cNvSpPr>
            <a:spLocks noEditPoints="1"/>
          </p:cNvSpPr>
          <p:nvPr/>
        </p:nvSpPr>
        <p:spPr bwMode="auto">
          <a:xfrm>
            <a:off x="4638972" y="3970314"/>
            <a:ext cx="504056" cy="442077"/>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rgbClr val="666667"/>
          </a:solidFill>
          <a:ln>
            <a:noFill/>
          </a:ln>
        </p:spPr>
        <p:txBody>
          <a:bodyPr vert="horz" wrap="square" lIns="91440" tIns="45720" rIns="91440" bIns="45720" numCol="1" anchor="t" anchorCtr="0" compatLnSpc="1"/>
          <a:lstStyle/>
          <a:p>
            <a:endParaRPr lang="id-ID"/>
          </a:p>
        </p:txBody>
      </p:sp>
      <p:grpSp>
        <p:nvGrpSpPr>
          <p:cNvPr id="83" name="Group 239"/>
          <p:cNvGrpSpPr/>
          <p:nvPr/>
        </p:nvGrpSpPr>
        <p:grpSpPr>
          <a:xfrm>
            <a:off x="3990411" y="4921244"/>
            <a:ext cx="505779" cy="505678"/>
            <a:chOff x="7938" y="-3175"/>
            <a:chExt cx="8029576" cy="8027988"/>
          </a:xfrm>
          <a:solidFill>
            <a:srgbClr val="666667"/>
          </a:solidFill>
        </p:grpSpPr>
        <p:sp>
          <p:nvSpPr>
            <p:cNvPr id="84" name="Freeform 23"/>
            <p:cNvSpPr>
              <a:spLocks noEditPoints="1"/>
            </p:cNvSpPr>
            <p:nvPr/>
          </p:nvSpPr>
          <p:spPr bwMode="auto">
            <a:xfrm>
              <a:off x="7938" y="-3175"/>
              <a:ext cx="8029576"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24"/>
            <p:cNvSpPr>
              <a:spLocks noEditPoints="1"/>
            </p:cNvSpPr>
            <p:nvPr/>
          </p:nvSpPr>
          <p:spPr bwMode="auto">
            <a:xfrm>
              <a:off x="788989" y="976308"/>
              <a:ext cx="4578350" cy="4176720"/>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86" name="Группа 45"/>
          <p:cNvGrpSpPr/>
          <p:nvPr/>
        </p:nvGrpSpPr>
        <p:grpSpPr>
          <a:xfrm>
            <a:off x="2334089" y="4440560"/>
            <a:ext cx="566046" cy="493136"/>
            <a:chOff x="4400549" y="1949450"/>
            <a:chExt cx="3389314" cy="2952750"/>
          </a:xfrm>
          <a:solidFill>
            <a:srgbClr val="666667"/>
          </a:solidFill>
        </p:grpSpPr>
        <p:sp>
          <p:nvSpPr>
            <p:cNvPr id="87" name="Freeform 449"/>
            <p:cNvSpPr/>
            <p:nvPr/>
          </p:nvSpPr>
          <p:spPr bwMode="auto">
            <a:xfrm>
              <a:off x="4400549" y="1949450"/>
              <a:ext cx="2254250" cy="866773"/>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88" name="Freeform 450"/>
            <p:cNvSpPr/>
            <p:nvPr/>
          </p:nvSpPr>
          <p:spPr bwMode="auto">
            <a:xfrm>
              <a:off x="4400549" y="2689224"/>
              <a:ext cx="2254250" cy="554036"/>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89" name="Freeform 451"/>
            <p:cNvSpPr/>
            <p:nvPr/>
          </p:nvSpPr>
          <p:spPr bwMode="auto">
            <a:xfrm>
              <a:off x="4400549" y="3983040"/>
              <a:ext cx="1557341" cy="546102"/>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0" name="Freeform 452"/>
            <p:cNvSpPr/>
            <p:nvPr/>
          </p:nvSpPr>
          <p:spPr bwMode="auto">
            <a:xfrm>
              <a:off x="4400549" y="3551237"/>
              <a:ext cx="1455736" cy="549276"/>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2"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1" name="Freeform 453"/>
            <p:cNvSpPr/>
            <p:nvPr/>
          </p:nvSpPr>
          <p:spPr bwMode="auto">
            <a:xfrm>
              <a:off x="4400549" y="3119440"/>
              <a:ext cx="1754187" cy="55244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2" name="Freeform 454"/>
            <p:cNvSpPr/>
            <p:nvPr/>
          </p:nvSpPr>
          <p:spPr bwMode="auto">
            <a:xfrm>
              <a:off x="6689725" y="3567110"/>
              <a:ext cx="454023" cy="925513"/>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ln>
          </p:spPr>
          <p:txBody>
            <a:bodyPr vert="horz" wrap="square" lIns="101600" tIns="50800" rIns="101600" bIns="50800" numCol="1" anchor="t" anchorCtr="0" compatLnSpc="1"/>
            <a:lstStyle/>
            <a:p>
              <a:endParaRPr lang="ru-RU" sz="1560"/>
            </a:p>
          </p:txBody>
        </p:sp>
        <p:sp>
          <p:nvSpPr>
            <p:cNvPr id="93" name="Freeform 455"/>
            <p:cNvSpPr>
              <a:spLocks noEditPoints="1"/>
            </p:cNvSpPr>
            <p:nvPr/>
          </p:nvSpPr>
          <p:spPr bwMode="auto">
            <a:xfrm>
              <a:off x="6043610" y="3155947"/>
              <a:ext cx="1746253" cy="1746253"/>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ln>
          </p:spPr>
          <p:txBody>
            <a:bodyPr vert="horz" wrap="square" lIns="101600" tIns="50800" rIns="101600" bIns="50800" numCol="1" anchor="t" anchorCtr="0" compatLnSpc="1"/>
            <a:lstStyle/>
            <a:p>
              <a:endParaRPr lang="ru-RU" sz="1560"/>
            </a:p>
          </p:txBody>
        </p:sp>
      </p:grpSp>
      <p:sp>
        <p:nvSpPr>
          <p:cNvPr id="94" name="文本框 93"/>
          <p:cNvSpPr txBox="1"/>
          <p:nvPr/>
        </p:nvSpPr>
        <p:spPr>
          <a:xfrm>
            <a:off x="6873892" y="237561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9" name="文本框 98"/>
          <p:cNvSpPr txBox="1"/>
          <p:nvPr/>
        </p:nvSpPr>
        <p:spPr>
          <a:xfrm>
            <a:off x="6873892" y="301589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0" name="文本框 99"/>
          <p:cNvSpPr txBox="1"/>
          <p:nvPr/>
        </p:nvSpPr>
        <p:spPr>
          <a:xfrm>
            <a:off x="6873892" y="365617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1" name="文本框 100"/>
          <p:cNvSpPr txBox="1"/>
          <p:nvPr/>
        </p:nvSpPr>
        <p:spPr>
          <a:xfrm>
            <a:off x="6873892" y="429645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2" name="文本框 101"/>
          <p:cNvSpPr txBox="1"/>
          <p:nvPr/>
        </p:nvSpPr>
        <p:spPr>
          <a:xfrm>
            <a:off x="6873892" y="4936735"/>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6667"/>
        </a:solidFill>
        <a:effectLst/>
      </p:bgPr>
    </p:bg>
    <p:spTree>
      <p:nvGrpSpPr>
        <p:cNvPr id="1" name=""/>
        <p:cNvGrpSpPr/>
        <p:nvPr/>
      </p:nvGrpSpPr>
      <p:grpSpPr>
        <a:xfrm>
          <a:off x="0" y="0"/>
          <a:ext cx="0" cy="0"/>
          <a:chOff x="0" y="0"/>
          <a:chExt cx="0" cy="0"/>
        </a:xfrm>
      </p:grpSpPr>
      <p:sp>
        <p:nvSpPr>
          <p:cNvPr id="9" name="矩形 8"/>
          <p:cNvSpPr/>
          <p:nvPr/>
        </p:nvSpPr>
        <p:spPr>
          <a:xfrm>
            <a:off x="476250" y="381000"/>
            <a:ext cx="114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7921" y="247621"/>
            <a:ext cx="1540348" cy="1015663"/>
          </a:xfrm>
          <a:prstGeom prst="rect">
            <a:avLst/>
          </a:prstGeom>
          <a:noFill/>
        </p:spPr>
        <p:txBody>
          <a:bodyPr wrap="square" rtlCol="0">
            <a:spAutoFit/>
          </a:bodyPr>
          <a:lstStyle/>
          <a:p>
            <a:pPr algn="ctr"/>
            <a:r>
              <a:rPr lang="en-US" altLang="zh-CN" sz="6000" b="1">
                <a:solidFill>
                  <a:schemeClr val="bg1"/>
                </a:solidFill>
                <a:latin typeface="华文仿宋" panose="02010600040101010101" pitchFamily="2" charset="-122"/>
                <a:ea typeface="华文仿宋" panose="02010600040101010101" pitchFamily="2" charset="-122"/>
              </a:rPr>
              <a:t>02</a:t>
            </a:r>
            <a:endParaRPr lang="zh-CN" altLang="en-US" sz="6000" b="1">
              <a:solidFill>
                <a:schemeClr val="bg1"/>
              </a:solidFill>
              <a:latin typeface="华文仿宋" panose="02010600040101010101" pitchFamily="2" charset="-122"/>
              <a:ea typeface="华文仿宋" panose="02010600040101010101" pitchFamily="2" charset="-122"/>
            </a:endParaRPr>
          </a:p>
        </p:txBody>
      </p:sp>
      <p:sp>
        <p:nvSpPr>
          <p:cNvPr id="13" name="燕尾形 12"/>
          <p:cNvSpPr/>
          <p:nvPr/>
        </p:nvSpPr>
        <p:spPr>
          <a:xfrm>
            <a:off x="11258549" y="5962650"/>
            <a:ext cx="266701" cy="438150"/>
          </a:xfrm>
          <a:prstGeom prst="chevron">
            <a:avLst>
              <a:gd name="adj" fmla="val 69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1857823" y="181159"/>
            <a:ext cx="2492990" cy="562783"/>
          </a:xfrm>
          <a:prstGeom prst="rect">
            <a:avLst/>
          </a:prstGeom>
        </p:spPr>
        <p:txBody>
          <a:bodyPr wrap="none">
            <a:spAutoFit/>
          </a:bodyPr>
          <a:lstStyle/>
          <a:p>
            <a:pPr>
              <a:lnSpc>
                <a:spcPct val="200000"/>
              </a:lnSpc>
            </a:pPr>
            <a:r>
              <a:rPr lang="zh-CN" altLang="en-US">
                <a:solidFill>
                  <a:schemeClr val="bg1"/>
                </a:solidFill>
                <a:latin typeface="微软雅黑" panose="020B0503020204020204" pitchFamily="34" charset="-122"/>
                <a:ea typeface="微软雅黑" panose="020B0503020204020204" pitchFamily="34" charset="-122"/>
              </a:rPr>
              <a:t>课题研究的思路与方法</a:t>
            </a:r>
          </a:p>
        </p:txBody>
      </p:sp>
      <p:sp>
        <p:nvSpPr>
          <p:cNvPr id="28" name="文本框 27"/>
          <p:cNvSpPr txBox="1"/>
          <p:nvPr/>
        </p:nvSpPr>
        <p:spPr>
          <a:xfrm>
            <a:off x="593265" y="797144"/>
            <a:ext cx="5022106" cy="369332"/>
          </a:xfrm>
          <a:prstGeom prst="snip1Rect">
            <a:avLst>
              <a:gd name="adj" fmla="val 0"/>
            </a:avLst>
          </a:prstGeom>
          <a:noFill/>
          <a:ln w="28575">
            <a:noFill/>
          </a:ln>
        </p:spPr>
        <p:txBody>
          <a:bodyPr wrap="square" rtlCol="0">
            <a:spAutoFit/>
          </a:bodyPr>
          <a:lstStyle/>
          <a:p>
            <a:pPr algn="ctr"/>
            <a:r>
              <a:rPr lang="en-US" altLang="zh-CN">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1" name="Группа 8"/>
          <p:cNvGrpSpPr/>
          <p:nvPr/>
        </p:nvGrpSpPr>
        <p:grpSpPr>
          <a:xfrm>
            <a:off x="6895233" y="2343049"/>
            <a:ext cx="3144879" cy="2926792"/>
            <a:chOff x="6787560" y="1848727"/>
            <a:chExt cx="2612920" cy="2431723"/>
          </a:xfrm>
          <a:solidFill>
            <a:schemeClr val="bg1">
              <a:lumMod val="95000"/>
            </a:schemeClr>
          </a:solidFill>
        </p:grpSpPr>
        <p:sp>
          <p:nvSpPr>
            <p:cNvPr id="52" name="Арка 1"/>
            <p:cNvSpPr/>
            <p:nvPr/>
          </p:nvSpPr>
          <p:spPr>
            <a:xfrm flipH="1">
              <a:off x="7469767" y="2408242"/>
              <a:ext cx="1485166" cy="1440160"/>
            </a:xfrm>
            <a:prstGeom prst="blockArc">
              <a:avLst>
                <a:gd name="adj1" fmla="val 5919522"/>
                <a:gd name="adj2" fmla="val 16261578"/>
                <a:gd name="adj3" fmla="val 9888"/>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3" name="Арка 2"/>
            <p:cNvSpPr/>
            <p:nvPr/>
          </p:nvSpPr>
          <p:spPr>
            <a:xfrm flipH="1">
              <a:off x="7321249" y="2264226"/>
              <a:ext cx="1782198" cy="1728192"/>
            </a:xfrm>
            <a:prstGeom prst="blockArc">
              <a:avLst>
                <a:gd name="adj1" fmla="val 19661637"/>
                <a:gd name="adj2" fmla="val 16253815"/>
                <a:gd name="adj3" fmla="val 7969"/>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4" name="Арка 3"/>
            <p:cNvSpPr/>
            <p:nvPr/>
          </p:nvSpPr>
          <p:spPr>
            <a:xfrm flipH="1">
              <a:off x="7172733" y="2120210"/>
              <a:ext cx="2079231" cy="2016224"/>
            </a:xfrm>
            <a:prstGeom prst="blockArc">
              <a:avLst>
                <a:gd name="adj1" fmla="val 3200391"/>
                <a:gd name="adj2" fmla="val 16254277"/>
                <a:gd name="adj3" fmla="val 6647"/>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5" name="Арка 4"/>
            <p:cNvSpPr/>
            <p:nvPr/>
          </p:nvSpPr>
          <p:spPr>
            <a:xfrm flipH="1">
              <a:off x="7024216" y="1976194"/>
              <a:ext cx="2376264" cy="2304256"/>
            </a:xfrm>
            <a:prstGeom prst="blockArc">
              <a:avLst>
                <a:gd name="adj1" fmla="val 21519879"/>
                <a:gd name="adj2" fmla="val 16255789"/>
                <a:gd name="adj3" fmla="val 6059"/>
              </a:avLst>
            </a:prstGeom>
            <a:grpFill/>
            <a:ln>
              <a:solidFill>
                <a:srgbClr val="66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a:p>
          </p:txBody>
        </p:sp>
        <p:sp>
          <p:nvSpPr>
            <p:cNvPr id="56" name="TextBox 5"/>
            <p:cNvSpPr txBox="1"/>
            <p:nvPr/>
          </p:nvSpPr>
          <p:spPr>
            <a:xfrm>
              <a:off x="6787560" y="1848727"/>
              <a:ext cx="1192275" cy="690433"/>
            </a:xfrm>
            <a:prstGeom prst="rect">
              <a:avLst/>
            </a:prstGeom>
            <a:noFill/>
            <a:ln>
              <a:solidFill>
                <a:srgbClr val="666667"/>
              </a:solidFill>
            </a:ln>
          </p:spPr>
          <p:txBody>
            <a:bodyPr wrap="none" rtlCol="0">
              <a:spAutoFit/>
            </a:bodyPr>
            <a:lstStyle/>
            <a:p>
              <a:r>
                <a:rPr lang="en-US" sz="4800" dirty="0">
                  <a:solidFill>
                    <a:schemeClr val="bg1"/>
                  </a:solidFill>
                </a:rPr>
                <a:t>20XX</a:t>
              </a:r>
              <a:endParaRPr lang="ru-RU" sz="4800" dirty="0">
                <a:solidFill>
                  <a:schemeClr val="bg1"/>
                </a:solidFill>
              </a:endParaRPr>
            </a:p>
          </p:txBody>
        </p:sp>
      </p:grpSp>
      <p:sp>
        <p:nvSpPr>
          <p:cNvPr id="67" name="Овал 14"/>
          <p:cNvSpPr/>
          <p:nvPr/>
        </p:nvSpPr>
        <p:spPr>
          <a:xfrm>
            <a:off x="8016427" y="3302755"/>
            <a:ext cx="1187325" cy="1186995"/>
          </a:xfrm>
          <a:prstGeom prst="ellipse">
            <a:avLst/>
          </a:prstGeom>
          <a:blipFill dpi="0" rotWithShape="1">
            <a:blip r:embed="rId2">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1590" tIns="50795" rIns="101590" bIns="50795" rtlCol="0" anchor="ctr"/>
          <a:lstStyle/>
          <a:p>
            <a:pPr algn="ctr"/>
            <a:endParaRPr lang="ru-RU"/>
          </a:p>
        </p:txBody>
      </p:sp>
      <p:sp>
        <p:nvSpPr>
          <p:cNvPr id="76" name="Freeform 14"/>
          <p:cNvSpPr>
            <a:spLocks noEditPoints="1"/>
          </p:cNvSpPr>
          <p:nvPr/>
        </p:nvSpPr>
        <p:spPr bwMode="auto">
          <a:xfrm>
            <a:off x="1910846" y="4106849"/>
            <a:ext cx="249740" cy="249740"/>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95" name="Group 239"/>
          <p:cNvGrpSpPr/>
          <p:nvPr/>
        </p:nvGrpSpPr>
        <p:grpSpPr>
          <a:xfrm>
            <a:off x="1880941" y="2440619"/>
            <a:ext cx="286075" cy="286018"/>
            <a:chOff x="7938" y="-3175"/>
            <a:chExt cx="8029575" cy="8027988"/>
          </a:xfrm>
          <a:solidFill>
            <a:schemeClr val="bg1"/>
          </a:solidFill>
        </p:grpSpPr>
        <p:sp>
          <p:nvSpPr>
            <p:cNvPr id="96"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8" name="Freeform 8"/>
          <p:cNvSpPr>
            <a:spLocks noEditPoints="1"/>
          </p:cNvSpPr>
          <p:nvPr/>
        </p:nvSpPr>
        <p:spPr bwMode="auto">
          <a:xfrm>
            <a:off x="1892706" y="3001796"/>
            <a:ext cx="298469" cy="261769"/>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103" name="Group 83"/>
          <p:cNvGrpSpPr/>
          <p:nvPr/>
        </p:nvGrpSpPr>
        <p:grpSpPr>
          <a:xfrm>
            <a:off x="1899955" y="3540045"/>
            <a:ext cx="271522" cy="271522"/>
            <a:chOff x="-2771775" y="66675"/>
            <a:chExt cx="827087" cy="827088"/>
          </a:xfrm>
          <a:solidFill>
            <a:schemeClr val="bg1"/>
          </a:solidFill>
        </p:grpSpPr>
        <p:sp>
          <p:nvSpPr>
            <p:cNvPr id="104"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7" name="文本框 106"/>
          <p:cNvSpPr txBox="1"/>
          <p:nvPr/>
        </p:nvSpPr>
        <p:spPr>
          <a:xfrm>
            <a:off x="2257842" y="2314670"/>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8" name="文本框 107"/>
          <p:cNvSpPr txBox="1"/>
          <p:nvPr/>
        </p:nvSpPr>
        <p:spPr>
          <a:xfrm>
            <a:off x="2257842" y="2863722"/>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9" name="文本框 108"/>
          <p:cNvSpPr txBox="1"/>
          <p:nvPr/>
        </p:nvSpPr>
        <p:spPr>
          <a:xfrm>
            <a:off x="2257842" y="3412774"/>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0" name="文本框 109"/>
          <p:cNvSpPr txBox="1"/>
          <p:nvPr/>
        </p:nvSpPr>
        <p:spPr>
          <a:xfrm>
            <a:off x="2257842" y="3962761"/>
            <a:ext cx="3067266" cy="537916"/>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11" name="文本框 110"/>
          <p:cNvSpPr txBox="1"/>
          <p:nvPr/>
        </p:nvSpPr>
        <p:spPr>
          <a:xfrm>
            <a:off x="1857823" y="4580246"/>
            <a:ext cx="5037410"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 calcmode="lin" valueType="num">
                                      <p:cBhvr>
                                        <p:cTn id="9" dur="1000" fill="hold"/>
                                        <p:tgtEl>
                                          <p:spTgt spid="51"/>
                                        </p:tgtEl>
                                        <p:attrNameLst>
                                          <p:attrName>style.rotation</p:attrName>
                                        </p:attrNameLst>
                                      </p:cBhvr>
                                      <p:tavLst>
                                        <p:tav tm="0">
                                          <p:val>
                                            <p:fltVal val="90"/>
                                          </p:val>
                                        </p:tav>
                                        <p:tav tm="100000">
                                          <p:val>
                                            <p:fltVal val="0"/>
                                          </p:val>
                                        </p:tav>
                                      </p:tavLst>
                                    </p:anim>
                                    <p:animEffect transition="in" filter="fade">
                                      <p:cBhvr>
                                        <p:cTn id="10" dur="1000"/>
                                        <p:tgtEl>
                                          <p:spTgt spid="5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animEffect transition="in" filter="fade">
                                      <p:cBhvr>
                                        <p:cTn id="16" dur="500"/>
                                        <p:tgtEl>
                                          <p:spTgt spid="6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p:cTn id="20" dur="500" fill="hold"/>
                                        <p:tgtEl>
                                          <p:spTgt spid="95"/>
                                        </p:tgtEl>
                                        <p:attrNameLst>
                                          <p:attrName>ppt_w</p:attrName>
                                        </p:attrNameLst>
                                      </p:cBhvr>
                                      <p:tavLst>
                                        <p:tav tm="0">
                                          <p:val>
                                            <p:fltVal val="0"/>
                                          </p:val>
                                        </p:tav>
                                        <p:tav tm="100000">
                                          <p:val>
                                            <p:strVal val="#ppt_w"/>
                                          </p:val>
                                        </p:tav>
                                      </p:tavLst>
                                    </p:anim>
                                    <p:anim calcmode="lin" valueType="num">
                                      <p:cBhvr>
                                        <p:cTn id="21" dur="500" fill="hold"/>
                                        <p:tgtEl>
                                          <p:spTgt spid="95"/>
                                        </p:tgtEl>
                                        <p:attrNameLst>
                                          <p:attrName>ppt_h</p:attrName>
                                        </p:attrNameLst>
                                      </p:cBhvr>
                                      <p:tavLst>
                                        <p:tav tm="0">
                                          <p:val>
                                            <p:fltVal val="0"/>
                                          </p:val>
                                        </p:tav>
                                        <p:tav tm="100000">
                                          <p:val>
                                            <p:strVal val="#ppt_h"/>
                                          </p:val>
                                        </p:tav>
                                      </p:tavLst>
                                    </p:anim>
                                    <p:animEffect transition="in" filter="fade">
                                      <p:cBhvr>
                                        <p:cTn id="22" dur="500"/>
                                        <p:tgtEl>
                                          <p:spTgt spid="9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500" fill="hold"/>
                                        <p:tgtEl>
                                          <p:spTgt spid="98"/>
                                        </p:tgtEl>
                                        <p:attrNameLst>
                                          <p:attrName>ppt_w</p:attrName>
                                        </p:attrNameLst>
                                      </p:cBhvr>
                                      <p:tavLst>
                                        <p:tav tm="0">
                                          <p:val>
                                            <p:fltVal val="0"/>
                                          </p:val>
                                        </p:tav>
                                        <p:tav tm="100000">
                                          <p:val>
                                            <p:strVal val="#ppt_w"/>
                                          </p:val>
                                        </p:tav>
                                      </p:tavLst>
                                    </p:anim>
                                    <p:anim calcmode="lin" valueType="num">
                                      <p:cBhvr>
                                        <p:cTn id="27" dur="500" fill="hold"/>
                                        <p:tgtEl>
                                          <p:spTgt spid="98"/>
                                        </p:tgtEl>
                                        <p:attrNameLst>
                                          <p:attrName>ppt_h</p:attrName>
                                        </p:attrNameLst>
                                      </p:cBhvr>
                                      <p:tavLst>
                                        <p:tav tm="0">
                                          <p:val>
                                            <p:fltVal val="0"/>
                                          </p:val>
                                        </p:tav>
                                        <p:tav tm="100000">
                                          <p:val>
                                            <p:strVal val="#ppt_h"/>
                                          </p:val>
                                        </p:tav>
                                      </p:tavLst>
                                    </p:anim>
                                    <p:animEffect transition="in" filter="fade">
                                      <p:cBhvr>
                                        <p:cTn id="28" dur="500"/>
                                        <p:tgtEl>
                                          <p:spTgt spid="9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p:cTn id="32" dur="500" fill="hold"/>
                                        <p:tgtEl>
                                          <p:spTgt spid="103"/>
                                        </p:tgtEl>
                                        <p:attrNameLst>
                                          <p:attrName>ppt_w</p:attrName>
                                        </p:attrNameLst>
                                      </p:cBhvr>
                                      <p:tavLst>
                                        <p:tav tm="0">
                                          <p:val>
                                            <p:fltVal val="0"/>
                                          </p:val>
                                        </p:tav>
                                        <p:tav tm="100000">
                                          <p:val>
                                            <p:strVal val="#ppt_w"/>
                                          </p:val>
                                        </p:tav>
                                      </p:tavLst>
                                    </p:anim>
                                    <p:anim calcmode="lin" valueType="num">
                                      <p:cBhvr>
                                        <p:cTn id="33" dur="500" fill="hold"/>
                                        <p:tgtEl>
                                          <p:spTgt spid="103"/>
                                        </p:tgtEl>
                                        <p:attrNameLst>
                                          <p:attrName>ppt_h</p:attrName>
                                        </p:attrNameLst>
                                      </p:cBhvr>
                                      <p:tavLst>
                                        <p:tav tm="0">
                                          <p:val>
                                            <p:fltVal val="0"/>
                                          </p:val>
                                        </p:tav>
                                        <p:tav tm="100000">
                                          <p:val>
                                            <p:strVal val="#ppt_h"/>
                                          </p:val>
                                        </p:tav>
                                      </p:tavLst>
                                    </p:anim>
                                    <p:animEffect transition="in" filter="fade">
                                      <p:cBhvr>
                                        <p:cTn id="34" dur="500"/>
                                        <p:tgtEl>
                                          <p:spTgt spid="10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6" grpId="0" animBg="1"/>
      <p:bldP spid="9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宽屏</PresentationFormat>
  <Paragraphs>131</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Road Rage</vt:lpstr>
      <vt:lpstr>华文仿宋</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38</cp:revision>
  <dcterms:created xsi:type="dcterms:W3CDTF">2017-06-06T01:52:00Z</dcterms:created>
  <dcterms:modified xsi:type="dcterms:W3CDTF">2021-01-05T23:02:03Z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