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59" r:id="rId9"/>
    <p:sldId id="267" r:id="rId10"/>
    <p:sldId id="268" r:id="rId11"/>
    <p:sldId id="280" r:id="rId12"/>
    <p:sldId id="270" r:id="rId13"/>
    <p:sldId id="260" r:id="rId14"/>
    <p:sldId id="271" r:id="rId15"/>
    <p:sldId id="272" r:id="rId16"/>
    <p:sldId id="273" r:id="rId17"/>
    <p:sldId id="274" r:id="rId18"/>
    <p:sldId id="261" r:id="rId19"/>
    <p:sldId id="275" r:id="rId20"/>
    <p:sldId id="276" r:id="rId21"/>
    <p:sldId id="281" r:id="rId22"/>
    <p:sldId id="278" r:id="rId23"/>
    <p:sldId id="262" r:id="rId24"/>
    <p:sldId id="277" r:id="rId25"/>
    <p:sldId id="279" r:id="rId26"/>
    <p:sldId id="269" r:id="rId27"/>
    <p:sldId id="282" r:id="rId28"/>
    <p:sldId id="283" r:id="rId29"/>
  </p:sldIdLst>
  <p:sldSz cx="12192000" cy="6858000"/>
  <p:notesSz cx="6858000" cy="9144000"/>
  <p:custDataLst>
    <p:tags r:id="rId3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CACB"/>
    <a:srgbClr val="8AA588"/>
    <a:srgbClr val="1E1E1E"/>
    <a:srgbClr val="F7F7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66" autoAdjust="0"/>
  </p:normalViewPr>
  <p:slideViewPr>
    <p:cSldViewPr snapToGrid="0">
      <p:cViewPr varScale="1">
        <p:scale>
          <a:sx n="110" d="100"/>
          <a:sy n="110" d="100"/>
        </p:scale>
        <p:origin x="63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3CD89-1E15-4949-B49C-2D836D1BAE9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A84DA-B49F-4BA8-93C9-7A526326CC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A84DA-B49F-4BA8-93C9-7A526326CC1B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8C18-046E-456F-9B97-284D7359FD8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AE45-545F-42D4-9155-86ECFD0F313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8C18-046E-456F-9B97-284D7359FD8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AE45-545F-42D4-9155-86ECFD0F313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8C18-046E-456F-9B97-284D7359FD8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AE45-545F-42D4-9155-86ECFD0F313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8C18-046E-456F-9B97-284D7359FD8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AE45-545F-42D4-9155-86ECFD0F313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8C18-046E-456F-9B97-284D7359FD8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AE45-545F-42D4-9155-86ECFD0F313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8C18-046E-456F-9B97-284D7359FD8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AE45-545F-42D4-9155-86ECFD0F313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8C18-046E-456F-9B97-284D7359FD8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AE45-545F-42D4-9155-86ECFD0F313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8C18-046E-456F-9B97-284D7359FD8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AE45-545F-42D4-9155-86ECFD0F313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8C18-046E-456F-9B97-284D7359FD8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AE45-545F-42D4-9155-86ECFD0F3137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5" name="组合 4"/>
          <p:cNvGrpSpPr/>
          <p:nvPr userDrawn="1"/>
        </p:nvGrpSpPr>
        <p:grpSpPr>
          <a:xfrm>
            <a:off x="-79827" y="-101599"/>
            <a:ext cx="12351654" cy="7061199"/>
            <a:chOff x="-72570" y="-87084"/>
            <a:chExt cx="12351654" cy="7061199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0"/>
            <a:stretch>
              <a:fillRect/>
            </a:stretch>
          </p:blipFill>
          <p:spPr>
            <a:xfrm flipH="1" flipV="1">
              <a:off x="6183084" y="-87084"/>
              <a:ext cx="6096000" cy="5151120"/>
            </a:xfrm>
            <a:prstGeom prst="rect">
              <a:avLst/>
            </a:prstGeom>
            <a:effectLst>
              <a:softEdge rad="127000"/>
            </a:effectLst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0"/>
            <a:stretch>
              <a:fillRect/>
            </a:stretch>
          </p:blipFill>
          <p:spPr>
            <a:xfrm>
              <a:off x="-72570" y="1822995"/>
              <a:ext cx="6096000" cy="5151120"/>
            </a:xfrm>
            <a:prstGeom prst="rect">
              <a:avLst/>
            </a:prstGeom>
            <a:effectLst>
              <a:softEdge rad="127000"/>
            </a:effectLst>
          </p:spPr>
        </p:pic>
      </p:grp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8C18-046E-456F-9B97-284D7359FD8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AE45-545F-42D4-9155-86ECFD0F313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8C18-046E-456F-9B97-284D7359FD8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AE45-545F-42D4-9155-86ECFD0F313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98C18-046E-456F-9B97-284D7359FD8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2AE45-545F-42D4-9155-86ECFD0F313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4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10" Type="http://schemas.openxmlformats.org/officeDocument/2006/relationships/image" Target="../media/image2.jpeg"/><Relationship Id="rId4" Type="http://schemas.openxmlformats.org/officeDocument/2006/relationships/tags" Target="../tags/tag10.xml"/><Relationship Id="rId9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PA_组合 13"/>
          <p:cNvGrpSpPr/>
          <p:nvPr>
            <p:custDataLst>
              <p:tags r:id="rId1"/>
            </p:custDataLst>
          </p:nvPr>
        </p:nvGrpSpPr>
        <p:grpSpPr>
          <a:xfrm>
            <a:off x="-80962" y="1838166"/>
            <a:ext cx="12353925" cy="5151120"/>
            <a:chOff x="-85725" y="1838166"/>
            <a:chExt cx="12353925" cy="5151120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0"/>
            <a:stretch>
              <a:fillRect/>
            </a:stretch>
          </p:blipFill>
          <p:spPr>
            <a:xfrm flipH="1">
              <a:off x="6172200" y="1838166"/>
              <a:ext cx="6096000" cy="5151120"/>
            </a:xfrm>
            <a:prstGeom prst="rect">
              <a:avLst/>
            </a:prstGeom>
            <a:effectLst>
              <a:softEdge rad="127000"/>
            </a:effectLst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0"/>
            <a:stretch>
              <a:fillRect/>
            </a:stretch>
          </p:blipFill>
          <p:spPr>
            <a:xfrm>
              <a:off x="-85725" y="1838166"/>
              <a:ext cx="6096000" cy="5151120"/>
            </a:xfrm>
            <a:prstGeom prst="rect">
              <a:avLst/>
            </a:prstGeom>
            <a:effectLst>
              <a:softEdge rad="127000"/>
            </a:effectLst>
          </p:spPr>
        </p:pic>
      </p:grpSp>
      <p:sp>
        <p:nvSpPr>
          <p:cNvPr id="8" name="PA_文本框 7"/>
          <p:cNvSpPr txBox="1"/>
          <p:nvPr>
            <p:custDataLst>
              <p:tags r:id="rId2"/>
            </p:custDataLst>
          </p:nvPr>
        </p:nvSpPr>
        <p:spPr>
          <a:xfrm>
            <a:off x="3282950" y="2940627"/>
            <a:ext cx="5626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>
                <a:gradFill flip="none" rotWithShape="1">
                  <a:gsLst>
                    <a:gs pos="0">
                      <a:srgbClr val="F9CACB"/>
                    </a:gs>
                    <a:gs pos="93000">
                      <a:srgbClr val="8AA588"/>
                    </a:gs>
                  </a:gsLst>
                  <a:lin ang="2700000" scaled="1"/>
                </a:gradFill>
              </a:rPr>
              <a:t>小清新花儿毕业答辩模板</a:t>
            </a:r>
          </a:p>
        </p:txBody>
      </p:sp>
      <p:sp>
        <p:nvSpPr>
          <p:cNvPr id="11" name="PA_文本框 10"/>
          <p:cNvSpPr txBox="1"/>
          <p:nvPr>
            <p:custDataLst>
              <p:tags r:id="rId3"/>
            </p:custDataLst>
          </p:nvPr>
        </p:nvSpPr>
        <p:spPr>
          <a:xfrm>
            <a:off x="3498849" y="3586958"/>
            <a:ext cx="521970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350" spc="100">
                <a:gradFill>
                  <a:gsLst>
                    <a:gs pos="0">
                      <a:srgbClr val="F9CACB"/>
                    </a:gs>
                    <a:gs pos="100000">
                      <a:srgbClr val="8AA588"/>
                    </a:gs>
                  </a:gsLst>
                  <a:lin ang="13500000" scaled="1"/>
                </a:gradFill>
              </a:rPr>
              <a:t>THE PROFESSIONAL POWERPOINT TEMPLATE</a:t>
            </a:r>
            <a:endParaRPr lang="zh-CN" altLang="en-US" sz="1350" spc="100">
              <a:gradFill>
                <a:gsLst>
                  <a:gs pos="0">
                    <a:srgbClr val="F9CACB"/>
                  </a:gs>
                  <a:gs pos="100000">
                    <a:srgbClr val="8AA588"/>
                  </a:gs>
                </a:gsLst>
                <a:lin ang="13500000" scaled="1"/>
              </a:gradFill>
            </a:endParaRPr>
          </a:p>
        </p:txBody>
      </p:sp>
      <p:sp>
        <p:nvSpPr>
          <p:cNvPr id="12" name="PA_文本框 11"/>
          <p:cNvSpPr txBox="1"/>
          <p:nvPr>
            <p:custDataLst>
              <p:tags r:id="rId4"/>
            </p:custDataLst>
          </p:nvPr>
        </p:nvSpPr>
        <p:spPr>
          <a:xfrm>
            <a:off x="4279900" y="1585312"/>
            <a:ext cx="3632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800" dirty="0">
                <a:gradFill flip="none" rotWithShape="1">
                  <a:gsLst>
                    <a:gs pos="0">
                      <a:srgbClr val="F9CACB"/>
                    </a:gs>
                    <a:gs pos="93000">
                      <a:srgbClr val="8AA588"/>
                    </a:gs>
                  </a:gsLst>
                  <a:lin ang="2700000" scaled="1"/>
                </a:gradFill>
              </a:rPr>
              <a:t>20XX</a:t>
            </a:r>
            <a:endParaRPr lang="zh-CN" altLang="en-US" sz="8800" dirty="0">
              <a:gradFill flip="none" rotWithShape="1">
                <a:gsLst>
                  <a:gs pos="0">
                    <a:srgbClr val="F9CACB"/>
                  </a:gs>
                  <a:gs pos="93000">
                    <a:srgbClr val="8AA588"/>
                  </a:gs>
                </a:gsLst>
                <a:lin ang="2700000" scaled="1"/>
              </a:gradFill>
            </a:endParaRPr>
          </a:p>
        </p:txBody>
      </p:sp>
      <p:sp>
        <p:nvSpPr>
          <p:cNvPr id="13" name="PA_圆角矩形 12"/>
          <p:cNvSpPr/>
          <p:nvPr>
            <p:custDataLst>
              <p:tags r:id="rId5"/>
            </p:custDataLst>
          </p:nvPr>
        </p:nvSpPr>
        <p:spPr>
          <a:xfrm>
            <a:off x="5003800" y="3960809"/>
            <a:ext cx="2044700" cy="398755"/>
          </a:xfrm>
          <a:prstGeom prst="roundRect">
            <a:avLst>
              <a:gd name="adj" fmla="val 50000"/>
            </a:avLst>
          </a:prstGeom>
          <a:noFill/>
          <a:ln>
            <a:solidFill>
              <a:srgbClr val="8AA5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zh-CN" altLang="en-US" sz="1400" spc="100">
                <a:gradFill>
                  <a:gsLst>
                    <a:gs pos="0">
                      <a:srgbClr val="F9CACB"/>
                    </a:gs>
                    <a:gs pos="78000">
                      <a:srgbClr val="8AA588"/>
                    </a:gs>
                  </a:gsLst>
                  <a:lin ang="13500000" scaled="1"/>
                </a:gradFill>
              </a:rPr>
              <a:t>汇报人：</a:t>
            </a:r>
            <a:r>
              <a:rPr lang="en-US" altLang="zh-CN" sz="1400" spc="100">
                <a:gradFill>
                  <a:gsLst>
                    <a:gs pos="0">
                      <a:srgbClr val="F9CACB"/>
                    </a:gs>
                    <a:gs pos="78000">
                      <a:srgbClr val="8AA588"/>
                    </a:gs>
                  </a:gsLst>
                  <a:lin ang="13500000" scaled="1"/>
                </a:gradFill>
              </a:rPr>
              <a:t>xiazaii</a:t>
            </a:r>
            <a:endParaRPr lang="zh-CN" altLang="en-US" sz="1400" spc="100" dirty="0">
              <a:gradFill>
                <a:gsLst>
                  <a:gs pos="0">
                    <a:srgbClr val="F9CACB"/>
                  </a:gs>
                  <a:gs pos="78000">
                    <a:srgbClr val="8AA588"/>
                  </a:gs>
                </a:gsLst>
                <a:lin ang="13500000" scaled="1"/>
              </a:gra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 flipV="1">
            <a:off x="4182828" y="-104934"/>
            <a:ext cx="1476845" cy="124793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 flipH="1" flipV="1">
            <a:off x="6532328" y="-104934"/>
            <a:ext cx="1476845" cy="1247934"/>
          </a:xfrm>
          <a:prstGeom prst="rect">
            <a:avLst/>
          </a:prstGeom>
          <a:effectLst>
            <a:softEdge rad="127000"/>
          </a:effectLst>
        </p:spPr>
      </p:pic>
      <p:cxnSp>
        <p:nvCxnSpPr>
          <p:cNvPr id="10" name="直接连接符 9"/>
          <p:cNvCxnSpPr/>
          <p:nvPr/>
        </p:nvCxnSpPr>
        <p:spPr>
          <a:xfrm>
            <a:off x="4937306" y="524056"/>
            <a:ext cx="2317388" cy="0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4898844" y="124925"/>
            <a:ext cx="2394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>
                <a:solidFill>
                  <a:schemeClr val="tx1">
                    <a:lumMod val="65000"/>
                    <a:lumOff val="35000"/>
                  </a:schemeClr>
                </a:solidFill>
              </a:rPr>
              <a:t>点击此处添加标题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610582" y="552320"/>
            <a:ext cx="2970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Click here to add your title</a:t>
            </a:r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Shape 4159"/>
          <p:cNvSpPr/>
          <p:nvPr/>
        </p:nvSpPr>
        <p:spPr>
          <a:xfrm rot="18889492" flipH="1">
            <a:off x="3609675" y="2714522"/>
            <a:ext cx="871364" cy="853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9161" y="606"/>
                  <a:pt x="1961" y="7806"/>
                  <a:pt x="0" y="21600"/>
                </a:cubicBezTo>
              </a:path>
            </a:pathLst>
          </a:custGeom>
          <a:ln w="3175">
            <a:solidFill>
              <a:srgbClr val="8AA588"/>
            </a:solidFill>
            <a:miter lim="400000"/>
            <a:headEnd type="triangle" w="med" len="med"/>
            <a:tailEnd type="triangle" w="med" len="med"/>
          </a:ln>
        </p:spPr>
        <p:txBody>
          <a:bodyPr/>
          <a:lstStyle/>
          <a:p>
            <a:pPr lvl="0"/>
            <a:endParaRPr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hape 4159"/>
          <p:cNvSpPr/>
          <p:nvPr/>
        </p:nvSpPr>
        <p:spPr>
          <a:xfrm rot="2710508" flipH="1" flipV="1">
            <a:off x="5656210" y="3974406"/>
            <a:ext cx="871364" cy="853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9161" y="606"/>
                  <a:pt x="1961" y="7806"/>
                  <a:pt x="0" y="21600"/>
                </a:cubicBezTo>
              </a:path>
            </a:pathLst>
          </a:custGeom>
          <a:ln w="3175">
            <a:solidFill>
              <a:srgbClr val="F9CACB"/>
            </a:solidFill>
            <a:miter lim="400000"/>
            <a:headEnd type="triangle" w="med" len="med"/>
            <a:tailEnd type="triangle" w="med" len="med"/>
          </a:ln>
        </p:spPr>
        <p:txBody>
          <a:bodyPr/>
          <a:lstStyle/>
          <a:p>
            <a:pPr lvl="0"/>
            <a:endParaRPr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4159"/>
          <p:cNvSpPr/>
          <p:nvPr/>
        </p:nvSpPr>
        <p:spPr>
          <a:xfrm rot="18889492" flipH="1">
            <a:off x="7710961" y="2714523"/>
            <a:ext cx="871364" cy="853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9161" y="606"/>
                  <a:pt x="1961" y="7806"/>
                  <a:pt x="0" y="21600"/>
                </a:cubicBezTo>
              </a:path>
            </a:pathLst>
          </a:custGeom>
          <a:ln w="3175">
            <a:solidFill>
              <a:srgbClr val="8AA588"/>
            </a:solidFill>
            <a:miter lim="400000"/>
            <a:headEnd type="triangle" w="med" len="med"/>
            <a:tailEnd type="triangle" w="med" len="med"/>
          </a:ln>
        </p:spPr>
        <p:txBody>
          <a:bodyPr/>
          <a:lstStyle/>
          <a:p>
            <a:pPr lvl="0"/>
            <a:endParaRPr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ev01"/>
          <p:cNvSpPr/>
          <p:nvPr/>
        </p:nvSpPr>
        <p:spPr>
          <a:xfrm rot="18900000">
            <a:off x="2357724" y="3216363"/>
            <a:ext cx="1237127" cy="1237127"/>
          </a:xfrm>
          <a:prstGeom prst="rect">
            <a:avLst/>
          </a:prstGeom>
          <a:solidFill>
            <a:srgbClr val="8AA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Sev01"/>
          <p:cNvSpPr/>
          <p:nvPr/>
        </p:nvSpPr>
        <p:spPr>
          <a:xfrm rot="18900000">
            <a:off x="2357724" y="3130263"/>
            <a:ext cx="1237127" cy="1237127"/>
          </a:xfrm>
          <a:prstGeom prst="rect">
            <a:avLst/>
          </a:prstGeom>
          <a:solidFill>
            <a:srgbClr val="F5F5F5"/>
          </a:solidFill>
          <a:ln w="28575">
            <a:solidFill>
              <a:srgbClr val="8AA5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2803813" y="3488428"/>
            <a:ext cx="344949" cy="520797"/>
            <a:chOff x="2136066" y="3473245"/>
            <a:chExt cx="414667" cy="626056"/>
          </a:xfrm>
          <a:solidFill>
            <a:srgbClr val="8AA588"/>
          </a:solidFill>
        </p:grpSpPr>
        <p:sp>
          <p:nvSpPr>
            <p:cNvPr id="18" name="Freeform 62"/>
            <p:cNvSpPr>
              <a:spLocks noEditPoints="1"/>
            </p:cNvSpPr>
            <p:nvPr/>
          </p:nvSpPr>
          <p:spPr bwMode="auto">
            <a:xfrm>
              <a:off x="2136066" y="3473245"/>
              <a:ext cx="353686" cy="626056"/>
            </a:xfrm>
            <a:custGeom>
              <a:avLst/>
              <a:gdLst>
                <a:gd name="T0" fmla="*/ 66 w 73"/>
                <a:gd name="T1" fmla="*/ 105 h 129"/>
                <a:gd name="T2" fmla="*/ 7 w 73"/>
                <a:gd name="T3" fmla="*/ 105 h 129"/>
                <a:gd name="T4" fmla="*/ 7 w 73"/>
                <a:gd name="T5" fmla="*/ 16 h 129"/>
                <a:gd name="T6" fmla="*/ 66 w 73"/>
                <a:gd name="T7" fmla="*/ 16 h 129"/>
                <a:gd name="T8" fmla="*/ 66 w 73"/>
                <a:gd name="T9" fmla="*/ 35 h 129"/>
                <a:gd name="T10" fmla="*/ 73 w 73"/>
                <a:gd name="T11" fmla="*/ 35 h 129"/>
                <a:gd name="T12" fmla="*/ 73 w 73"/>
                <a:gd name="T13" fmla="*/ 10 h 129"/>
                <a:gd name="T14" fmla="*/ 63 w 73"/>
                <a:gd name="T15" fmla="*/ 0 h 129"/>
                <a:gd name="T16" fmla="*/ 9 w 73"/>
                <a:gd name="T17" fmla="*/ 0 h 129"/>
                <a:gd name="T18" fmla="*/ 0 w 73"/>
                <a:gd name="T19" fmla="*/ 10 h 129"/>
                <a:gd name="T20" fmla="*/ 0 w 73"/>
                <a:gd name="T21" fmla="*/ 120 h 129"/>
                <a:gd name="T22" fmla="*/ 9 w 73"/>
                <a:gd name="T23" fmla="*/ 129 h 129"/>
                <a:gd name="T24" fmla="*/ 63 w 73"/>
                <a:gd name="T25" fmla="*/ 129 h 129"/>
                <a:gd name="T26" fmla="*/ 73 w 73"/>
                <a:gd name="T27" fmla="*/ 120 h 129"/>
                <a:gd name="T28" fmla="*/ 73 w 73"/>
                <a:gd name="T29" fmla="*/ 79 h 129"/>
                <a:gd name="T30" fmla="*/ 66 w 73"/>
                <a:gd name="T31" fmla="*/ 79 h 129"/>
                <a:gd name="T32" fmla="*/ 66 w 73"/>
                <a:gd name="T33" fmla="*/ 105 h 129"/>
                <a:gd name="T34" fmla="*/ 57 w 73"/>
                <a:gd name="T35" fmla="*/ 6 h 129"/>
                <a:gd name="T36" fmla="*/ 60 w 73"/>
                <a:gd name="T37" fmla="*/ 9 h 129"/>
                <a:gd name="T38" fmla="*/ 57 w 73"/>
                <a:gd name="T39" fmla="*/ 11 h 129"/>
                <a:gd name="T40" fmla="*/ 55 w 73"/>
                <a:gd name="T41" fmla="*/ 9 h 129"/>
                <a:gd name="T42" fmla="*/ 57 w 73"/>
                <a:gd name="T43" fmla="*/ 6 h 129"/>
                <a:gd name="T44" fmla="*/ 24 w 73"/>
                <a:gd name="T45" fmla="*/ 7 h 129"/>
                <a:gd name="T46" fmla="*/ 49 w 73"/>
                <a:gd name="T47" fmla="*/ 7 h 129"/>
                <a:gd name="T48" fmla="*/ 49 w 73"/>
                <a:gd name="T49" fmla="*/ 10 h 129"/>
                <a:gd name="T50" fmla="*/ 24 w 73"/>
                <a:gd name="T51" fmla="*/ 10 h 129"/>
                <a:gd name="T52" fmla="*/ 24 w 73"/>
                <a:gd name="T53" fmla="*/ 7 h 129"/>
                <a:gd name="T54" fmla="*/ 48 w 73"/>
                <a:gd name="T55" fmla="*/ 119 h 129"/>
                <a:gd name="T56" fmla="*/ 25 w 73"/>
                <a:gd name="T57" fmla="*/ 119 h 129"/>
                <a:gd name="T58" fmla="*/ 25 w 73"/>
                <a:gd name="T59" fmla="*/ 112 h 129"/>
                <a:gd name="T60" fmla="*/ 48 w 73"/>
                <a:gd name="T61" fmla="*/ 112 h 129"/>
                <a:gd name="T62" fmla="*/ 48 w 73"/>
                <a:gd name="T63" fmla="*/ 11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3" h="129">
                  <a:moveTo>
                    <a:pt x="66" y="105"/>
                  </a:moveTo>
                  <a:cubicBezTo>
                    <a:pt x="7" y="105"/>
                    <a:pt x="7" y="105"/>
                    <a:pt x="7" y="105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66" y="16"/>
                    <a:pt x="66" y="16"/>
                    <a:pt x="66" y="16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73" y="35"/>
                    <a:pt x="73" y="35"/>
                    <a:pt x="73" y="35"/>
                  </a:cubicBezTo>
                  <a:cubicBezTo>
                    <a:pt x="73" y="10"/>
                    <a:pt x="73" y="10"/>
                    <a:pt x="73" y="10"/>
                  </a:cubicBezTo>
                  <a:cubicBezTo>
                    <a:pt x="73" y="5"/>
                    <a:pt x="68" y="0"/>
                    <a:pt x="63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5"/>
                    <a:pt x="0" y="1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125"/>
                    <a:pt x="4" y="129"/>
                    <a:pt x="9" y="129"/>
                  </a:cubicBezTo>
                  <a:cubicBezTo>
                    <a:pt x="63" y="129"/>
                    <a:pt x="63" y="129"/>
                    <a:pt x="63" y="129"/>
                  </a:cubicBezTo>
                  <a:cubicBezTo>
                    <a:pt x="68" y="129"/>
                    <a:pt x="73" y="125"/>
                    <a:pt x="73" y="120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66" y="79"/>
                    <a:pt x="66" y="79"/>
                    <a:pt x="66" y="79"/>
                  </a:cubicBezTo>
                  <a:lnTo>
                    <a:pt x="66" y="105"/>
                  </a:lnTo>
                  <a:close/>
                  <a:moveTo>
                    <a:pt x="57" y="6"/>
                  </a:moveTo>
                  <a:cubicBezTo>
                    <a:pt x="58" y="6"/>
                    <a:pt x="60" y="7"/>
                    <a:pt x="60" y="9"/>
                  </a:cubicBezTo>
                  <a:cubicBezTo>
                    <a:pt x="60" y="10"/>
                    <a:pt x="58" y="11"/>
                    <a:pt x="57" y="11"/>
                  </a:cubicBezTo>
                  <a:cubicBezTo>
                    <a:pt x="56" y="11"/>
                    <a:pt x="55" y="10"/>
                    <a:pt x="55" y="9"/>
                  </a:cubicBezTo>
                  <a:cubicBezTo>
                    <a:pt x="55" y="7"/>
                    <a:pt x="56" y="6"/>
                    <a:pt x="57" y="6"/>
                  </a:cubicBezTo>
                  <a:close/>
                  <a:moveTo>
                    <a:pt x="24" y="7"/>
                  </a:moveTo>
                  <a:cubicBezTo>
                    <a:pt x="49" y="7"/>
                    <a:pt x="49" y="7"/>
                    <a:pt x="49" y="7"/>
                  </a:cubicBezTo>
                  <a:cubicBezTo>
                    <a:pt x="49" y="10"/>
                    <a:pt x="49" y="10"/>
                    <a:pt x="49" y="10"/>
                  </a:cubicBezTo>
                  <a:cubicBezTo>
                    <a:pt x="24" y="10"/>
                    <a:pt x="24" y="10"/>
                    <a:pt x="24" y="10"/>
                  </a:cubicBezTo>
                  <a:lnTo>
                    <a:pt x="24" y="7"/>
                  </a:lnTo>
                  <a:close/>
                  <a:moveTo>
                    <a:pt x="48" y="119"/>
                  </a:moveTo>
                  <a:cubicBezTo>
                    <a:pt x="25" y="119"/>
                    <a:pt x="25" y="119"/>
                    <a:pt x="25" y="119"/>
                  </a:cubicBezTo>
                  <a:cubicBezTo>
                    <a:pt x="25" y="112"/>
                    <a:pt x="25" y="112"/>
                    <a:pt x="25" y="112"/>
                  </a:cubicBezTo>
                  <a:cubicBezTo>
                    <a:pt x="48" y="112"/>
                    <a:pt x="48" y="112"/>
                    <a:pt x="48" y="112"/>
                  </a:cubicBezTo>
                  <a:lnTo>
                    <a:pt x="48" y="119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Freeform 63"/>
            <p:cNvSpPr/>
            <p:nvPr/>
          </p:nvSpPr>
          <p:spPr bwMode="auto">
            <a:xfrm>
              <a:off x="2286485" y="3656182"/>
              <a:ext cx="264248" cy="252049"/>
            </a:xfrm>
            <a:custGeom>
              <a:avLst/>
              <a:gdLst>
                <a:gd name="T0" fmla="*/ 0 w 65"/>
                <a:gd name="T1" fmla="*/ 44 h 62"/>
                <a:gd name="T2" fmla="*/ 8 w 65"/>
                <a:gd name="T3" fmla="*/ 44 h 62"/>
                <a:gd name="T4" fmla="*/ 0 w 65"/>
                <a:gd name="T5" fmla="*/ 62 h 62"/>
                <a:gd name="T6" fmla="*/ 22 w 65"/>
                <a:gd name="T7" fmla="*/ 44 h 62"/>
                <a:gd name="T8" fmla="*/ 65 w 65"/>
                <a:gd name="T9" fmla="*/ 44 h 62"/>
                <a:gd name="T10" fmla="*/ 65 w 65"/>
                <a:gd name="T11" fmla="*/ 0 h 62"/>
                <a:gd name="T12" fmla="*/ 0 w 65"/>
                <a:gd name="T13" fmla="*/ 0 h 62"/>
                <a:gd name="T14" fmla="*/ 0 w 65"/>
                <a:gd name="T15" fmla="*/ 4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5" h="62">
                  <a:moveTo>
                    <a:pt x="0" y="44"/>
                  </a:moveTo>
                  <a:lnTo>
                    <a:pt x="8" y="44"/>
                  </a:lnTo>
                  <a:lnTo>
                    <a:pt x="0" y="62"/>
                  </a:lnTo>
                  <a:lnTo>
                    <a:pt x="22" y="44"/>
                  </a:lnTo>
                  <a:lnTo>
                    <a:pt x="65" y="44"/>
                  </a:lnTo>
                  <a:lnTo>
                    <a:pt x="65" y="0"/>
                  </a:lnTo>
                  <a:lnTo>
                    <a:pt x="0" y="0"/>
                  </a:lnTo>
                  <a:lnTo>
                    <a:pt x="0" y="4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" name="TextBox 13"/>
          <p:cNvSpPr txBox="1"/>
          <p:nvPr/>
        </p:nvSpPr>
        <p:spPr>
          <a:xfrm>
            <a:off x="2202212" y="2000684"/>
            <a:ext cx="1548151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1741979" y="2311090"/>
            <a:ext cx="2468616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Sev02"/>
          <p:cNvSpPr/>
          <p:nvPr/>
        </p:nvSpPr>
        <p:spPr>
          <a:xfrm rot="18900000">
            <a:off x="4437533" y="3200538"/>
            <a:ext cx="1237127" cy="1237127"/>
          </a:xfrm>
          <a:prstGeom prst="rect">
            <a:avLst/>
          </a:pr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Sev02"/>
          <p:cNvSpPr/>
          <p:nvPr/>
        </p:nvSpPr>
        <p:spPr>
          <a:xfrm rot="18900000">
            <a:off x="4437533" y="3130263"/>
            <a:ext cx="1237127" cy="1237127"/>
          </a:xfrm>
          <a:prstGeom prst="rect">
            <a:avLst/>
          </a:prstGeom>
          <a:solidFill>
            <a:srgbClr val="F5F5F5"/>
          </a:solidFill>
          <a:ln w="28575">
            <a:solidFill>
              <a:srgbClr val="F9CA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Group 40"/>
          <p:cNvGrpSpPr/>
          <p:nvPr/>
        </p:nvGrpSpPr>
        <p:grpSpPr>
          <a:xfrm>
            <a:off x="4784119" y="3499390"/>
            <a:ext cx="543955" cy="543955"/>
            <a:chOff x="998489" y="706129"/>
            <a:chExt cx="256404" cy="256404"/>
          </a:xfrm>
          <a:solidFill>
            <a:srgbClr val="EA9E2F"/>
          </a:solidFill>
        </p:grpSpPr>
        <p:sp>
          <p:nvSpPr>
            <p:cNvPr id="25" name="Freeform 84"/>
            <p:cNvSpPr>
              <a:spLocks noEditPoints="1"/>
            </p:cNvSpPr>
            <p:nvPr/>
          </p:nvSpPr>
          <p:spPr bwMode="auto">
            <a:xfrm>
              <a:off x="998489" y="706129"/>
              <a:ext cx="256404" cy="256404"/>
            </a:xfrm>
            <a:custGeom>
              <a:avLst/>
              <a:gdLst>
                <a:gd name="T0" fmla="*/ 200 w 234"/>
                <a:gd name="T1" fmla="*/ 88 h 234"/>
                <a:gd name="T2" fmla="*/ 209 w 234"/>
                <a:gd name="T3" fmla="*/ 60 h 234"/>
                <a:gd name="T4" fmla="*/ 193 w 234"/>
                <a:gd name="T5" fmla="*/ 27 h 234"/>
                <a:gd name="T6" fmla="*/ 174 w 234"/>
                <a:gd name="T7" fmla="*/ 25 h 234"/>
                <a:gd name="T8" fmla="*/ 146 w 234"/>
                <a:gd name="T9" fmla="*/ 34 h 234"/>
                <a:gd name="T10" fmla="*/ 127 w 234"/>
                <a:gd name="T11" fmla="*/ 0 h 234"/>
                <a:gd name="T12" fmla="*/ 93 w 234"/>
                <a:gd name="T13" fmla="*/ 12 h 234"/>
                <a:gd name="T14" fmla="*/ 79 w 234"/>
                <a:gd name="T15" fmla="*/ 38 h 234"/>
                <a:gd name="T16" fmla="*/ 52 w 234"/>
                <a:gd name="T17" fmla="*/ 23 h 234"/>
                <a:gd name="T18" fmla="*/ 28 w 234"/>
                <a:gd name="T19" fmla="*/ 41 h 234"/>
                <a:gd name="T20" fmla="*/ 38 w 234"/>
                <a:gd name="T21" fmla="*/ 79 h 234"/>
                <a:gd name="T22" fmla="*/ 12 w 234"/>
                <a:gd name="T23" fmla="*/ 93 h 234"/>
                <a:gd name="T24" fmla="*/ 0 w 234"/>
                <a:gd name="T25" fmla="*/ 127 h 234"/>
                <a:gd name="T26" fmla="*/ 35 w 234"/>
                <a:gd name="T27" fmla="*/ 146 h 234"/>
                <a:gd name="T28" fmla="*/ 26 w 234"/>
                <a:gd name="T29" fmla="*/ 174 h 234"/>
                <a:gd name="T30" fmla="*/ 42 w 234"/>
                <a:gd name="T31" fmla="*/ 207 h 234"/>
                <a:gd name="T32" fmla="*/ 60 w 234"/>
                <a:gd name="T33" fmla="*/ 208 h 234"/>
                <a:gd name="T34" fmla="*/ 89 w 234"/>
                <a:gd name="T35" fmla="*/ 200 h 234"/>
                <a:gd name="T36" fmla="*/ 107 w 234"/>
                <a:gd name="T37" fmla="*/ 234 h 234"/>
                <a:gd name="T38" fmla="*/ 142 w 234"/>
                <a:gd name="T39" fmla="*/ 222 h 234"/>
                <a:gd name="T40" fmla="*/ 155 w 234"/>
                <a:gd name="T41" fmla="*/ 196 h 234"/>
                <a:gd name="T42" fmla="*/ 183 w 234"/>
                <a:gd name="T43" fmla="*/ 211 h 234"/>
                <a:gd name="T44" fmla="*/ 207 w 234"/>
                <a:gd name="T45" fmla="*/ 192 h 234"/>
                <a:gd name="T46" fmla="*/ 196 w 234"/>
                <a:gd name="T47" fmla="*/ 155 h 234"/>
                <a:gd name="T48" fmla="*/ 222 w 234"/>
                <a:gd name="T49" fmla="*/ 141 h 234"/>
                <a:gd name="T50" fmla="*/ 234 w 234"/>
                <a:gd name="T51" fmla="*/ 107 h 234"/>
                <a:gd name="T52" fmla="*/ 197 w 234"/>
                <a:gd name="T53" fmla="*/ 131 h 234"/>
                <a:gd name="T54" fmla="*/ 183 w 234"/>
                <a:gd name="T55" fmla="*/ 149 h 234"/>
                <a:gd name="T56" fmla="*/ 197 w 234"/>
                <a:gd name="T57" fmla="*/ 182 h 234"/>
                <a:gd name="T58" fmla="*/ 164 w 234"/>
                <a:gd name="T59" fmla="*/ 184 h 234"/>
                <a:gd name="T60" fmla="*/ 149 w 234"/>
                <a:gd name="T61" fmla="*/ 183 h 234"/>
                <a:gd name="T62" fmla="*/ 132 w 234"/>
                <a:gd name="T63" fmla="*/ 197 h 234"/>
                <a:gd name="T64" fmla="*/ 107 w 234"/>
                <a:gd name="T65" fmla="*/ 219 h 234"/>
                <a:gd name="T66" fmla="*/ 93 w 234"/>
                <a:gd name="T67" fmla="*/ 186 h 234"/>
                <a:gd name="T68" fmla="*/ 79 w 234"/>
                <a:gd name="T69" fmla="*/ 181 h 234"/>
                <a:gd name="T70" fmla="*/ 52 w 234"/>
                <a:gd name="T71" fmla="*/ 196 h 234"/>
                <a:gd name="T72" fmla="*/ 51 w 234"/>
                <a:gd name="T73" fmla="*/ 163 h 234"/>
                <a:gd name="T74" fmla="*/ 48 w 234"/>
                <a:gd name="T75" fmla="*/ 141 h 234"/>
                <a:gd name="T76" fmla="*/ 15 w 234"/>
                <a:gd name="T77" fmla="*/ 127 h 234"/>
                <a:gd name="T78" fmla="*/ 37 w 234"/>
                <a:gd name="T79" fmla="*/ 102 h 234"/>
                <a:gd name="T80" fmla="*/ 52 w 234"/>
                <a:gd name="T81" fmla="*/ 85 h 234"/>
                <a:gd name="T82" fmla="*/ 38 w 234"/>
                <a:gd name="T83" fmla="*/ 52 h 234"/>
                <a:gd name="T84" fmla="*/ 71 w 234"/>
                <a:gd name="T85" fmla="*/ 50 h 234"/>
                <a:gd name="T86" fmla="*/ 85 w 234"/>
                <a:gd name="T87" fmla="*/ 51 h 234"/>
                <a:gd name="T88" fmla="*/ 103 w 234"/>
                <a:gd name="T89" fmla="*/ 37 h 234"/>
                <a:gd name="T90" fmla="*/ 127 w 234"/>
                <a:gd name="T91" fmla="*/ 15 h 234"/>
                <a:gd name="T92" fmla="*/ 141 w 234"/>
                <a:gd name="T93" fmla="*/ 48 h 234"/>
                <a:gd name="T94" fmla="*/ 155 w 234"/>
                <a:gd name="T95" fmla="*/ 53 h 234"/>
                <a:gd name="T96" fmla="*/ 183 w 234"/>
                <a:gd name="T97" fmla="*/ 38 h 234"/>
                <a:gd name="T98" fmla="*/ 184 w 234"/>
                <a:gd name="T99" fmla="*/ 71 h 234"/>
                <a:gd name="T100" fmla="*/ 186 w 234"/>
                <a:gd name="T101" fmla="*/ 93 h 234"/>
                <a:gd name="T102" fmla="*/ 220 w 234"/>
                <a:gd name="T103" fmla="*/ 107 h 234"/>
                <a:gd name="T104" fmla="*/ 197 w 234"/>
                <a:gd name="T105" fmla="*/ 1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34" h="234">
                  <a:moveTo>
                    <a:pt x="222" y="93"/>
                  </a:moveTo>
                  <a:cubicBezTo>
                    <a:pt x="200" y="88"/>
                    <a:pt x="200" y="88"/>
                    <a:pt x="200" y="88"/>
                  </a:cubicBezTo>
                  <a:cubicBezTo>
                    <a:pt x="199" y="85"/>
                    <a:pt x="198" y="82"/>
                    <a:pt x="196" y="79"/>
                  </a:cubicBezTo>
                  <a:cubicBezTo>
                    <a:pt x="209" y="60"/>
                    <a:pt x="209" y="60"/>
                    <a:pt x="209" y="60"/>
                  </a:cubicBezTo>
                  <a:cubicBezTo>
                    <a:pt x="213" y="54"/>
                    <a:pt x="212" y="46"/>
                    <a:pt x="207" y="41"/>
                  </a:cubicBezTo>
                  <a:cubicBezTo>
                    <a:pt x="193" y="27"/>
                    <a:pt x="193" y="27"/>
                    <a:pt x="193" y="27"/>
                  </a:cubicBezTo>
                  <a:cubicBezTo>
                    <a:pt x="190" y="24"/>
                    <a:pt x="186" y="23"/>
                    <a:pt x="183" y="23"/>
                  </a:cubicBezTo>
                  <a:cubicBezTo>
                    <a:pt x="180" y="23"/>
                    <a:pt x="177" y="24"/>
                    <a:pt x="174" y="25"/>
                  </a:cubicBezTo>
                  <a:cubicBezTo>
                    <a:pt x="155" y="38"/>
                    <a:pt x="155" y="38"/>
                    <a:pt x="155" y="38"/>
                  </a:cubicBezTo>
                  <a:cubicBezTo>
                    <a:pt x="152" y="37"/>
                    <a:pt x="149" y="35"/>
                    <a:pt x="146" y="34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0" y="5"/>
                    <a:pt x="134" y="0"/>
                    <a:pt x="127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0" y="0"/>
                    <a:pt x="94" y="5"/>
                    <a:pt x="93" y="12"/>
                  </a:cubicBezTo>
                  <a:cubicBezTo>
                    <a:pt x="89" y="34"/>
                    <a:pt x="89" y="34"/>
                    <a:pt x="89" y="34"/>
                  </a:cubicBezTo>
                  <a:cubicBezTo>
                    <a:pt x="85" y="35"/>
                    <a:pt x="82" y="37"/>
                    <a:pt x="79" y="38"/>
                  </a:cubicBezTo>
                  <a:cubicBezTo>
                    <a:pt x="60" y="25"/>
                    <a:pt x="60" y="25"/>
                    <a:pt x="60" y="25"/>
                  </a:cubicBezTo>
                  <a:cubicBezTo>
                    <a:pt x="58" y="24"/>
                    <a:pt x="55" y="23"/>
                    <a:pt x="52" y="23"/>
                  </a:cubicBezTo>
                  <a:cubicBezTo>
                    <a:pt x="48" y="23"/>
                    <a:pt x="45" y="24"/>
                    <a:pt x="42" y="27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3" y="46"/>
                    <a:pt x="22" y="54"/>
                    <a:pt x="26" y="60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82"/>
                    <a:pt x="36" y="85"/>
                    <a:pt x="35" y="88"/>
                  </a:cubicBezTo>
                  <a:cubicBezTo>
                    <a:pt x="12" y="93"/>
                    <a:pt x="12" y="93"/>
                    <a:pt x="12" y="93"/>
                  </a:cubicBezTo>
                  <a:cubicBezTo>
                    <a:pt x="5" y="94"/>
                    <a:pt x="0" y="100"/>
                    <a:pt x="0" y="107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34"/>
                    <a:pt x="5" y="140"/>
                    <a:pt x="12" y="141"/>
                  </a:cubicBezTo>
                  <a:cubicBezTo>
                    <a:pt x="35" y="146"/>
                    <a:pt x="35" y="146"/>
                    <a:pt x="35" y="146"/>
                  </a:cubicBezTo>
                  <a:cubicBezTo>
                    <a:pt x="36" y="149"/>
                    <a:pt x="37" y="152"/>
                    <a:pt x="38" y="155"/>
                  </a:cubicBezTo>
                  <a:cubicBezTo>
                    <a:pt x="26" y="174"/>
                    <a:pt x="26" y="174"/>
                    <a:pt x="26" y="174"/>
                  </a:cubicBezTo>
                  <a:cubicBezTo>
                    <a:pt x="22" y="180"/>
                    <a:pt x="23" y="188"/>
                    <a:pt x="28" y="192"/>
                  </a:cubicBezTo>
                  <a:cubicBezTo>
                    <a:pt x="42" y="207"/>
                    <a:pt x="42" y="207"/>
                    <a:pt x="42" y="207"/>
                  </a:cubicBezTo>
                  <a:cubicBezTo>
                    <a:pt x="45" y="209"/>
                    <a:pt x="48" y="211"/>
                    <a:pt x="52" y="211"/>
                  </a:cubicBezTo>
                  <a:cubicBezTo>
                    <a:pt x="55" y="211"/>
                    <a:pt x="58" y="210"/>
                    <a:pt x="60" y="208"/>
                  </a:cubicBezTo>
                  <a:cubicBezTo>
                    <a:pt x="79" y="196"/>
                    <a:pt x="79" y="196"/>
                    <a:pt x="79" y="196"/>
                  </a:cubicBezTo>
                  <a:cubicBezTo>
                    <a:pt x="82" y="197"/>
                    <a:pt x="85" y="198"/>
                    <a:pt x="89" y="200"/>
                  </a:cubicBezTo>
                  <a:cubicBezTo>
                    <a:pt x="93" y="222"/>
                    <a:pt x="93" y="222"/>
                    <a:pt x="93" y="222"/>
                  </a:cubicBezTo>
                  <a:cubicBezTo>
                    <a:pt x="94" y="229"/>
                    <a:pt x="100" y="234"/>
                    <a:pt x="107" y="234"/>
                  </a:cubicBezTo>
                  <a:cubicBezTo>
                    <a:pt x="127" y="234"/>
                    <a:pt x="127" y="234"/>
                    <a:pt x="127" y="234"/>
                  </a:cubicBezTo>
                  <a:cubicBezTo>
                    <a:pt x="134" y="234"/>
                    <a:pt x="140" y="229"/>
                    <a:pt x="142" y="222"/>
                  </a:cubicBezTo>
                  <a:cubicBezTo>
                    <a:pt x="146" y="200"/>
                    <a:pt x="146" y="200"/>
                    <a:pt x="146" y="200"/>
                  </a:cubicBezTo>
                  <a:cubicBezTo>
                    <a:pt x="149" y="198"/>
                    <a:pt x="152" y="197"/>
                    <a:pt x="155" y="196"/>
                  </a:cubicBezTo>
                  <a:cubicBezTo>
                    <a:pt x="174" y="208"/>
                    <a:pt x="174" y="208"/>
                    <a:pt x="174" y="208"/>
                  </a:cubicBezTo>
                  <a:cubicBezTo>
                    <a:pt x="177" y="210"/>
                    <a:pt x="180" y="211"/>
                    <a:pt x="183" y="211"/>
                  </a:cubicBezTo>
                  <a:cubicBezTo>
                    <a:pt x="186" y="211"/>
                    <a:pt x="190" y="209"/>
                    <a:pt x="193" y="207"/>
                  </a:cubicBezTo>
                  <a:cubicBezTo>
                    <a:pt x="207" y="192"/>
                    <a:pt x="207" y="192"/>
                    <a:pt x="207" y="192"/>
                  </a:cubicBezTo>
                  <a:cubicBezTo>
                    <a:pt x="212" y="188"/>
                    <a:pt x="213" y="180"/>
                    <a:pt x="209" y="174"/>
                  </a:cubicBezTo>
                  <a:cubicBezTo>
                    <a:pt x="196" y="155"/>
                    <a:pt x="196" y="155"/>
                    <a:pt x="196" y="155"/>
                  </a:cubicBezTo>
                  <a:cubicBezTo>
                    <a:pt x="198" y="152"/>
                    <a:pt x="199" y="149"/>
                    <a:pt x="200" y="146"/>
                  </a:cubicBezTo>
                  <a:cubicBezTo>
                    <a:pt x="222" y="141"/>
                    <a:pt x="222" y="141"/>
                    <a:pt x="222" y="141"/>
                  </a:cubicBezTo>
                  <a:cubicBezTo>
                    <a:pt x="229" y="140"/>
                    <a:pt x="234" y="134"/>
                    <a:pt x="234" y="127"/>
                  </a:cubicBezTo>
                  <a:cubicBezTo>
                    <a:pt x="234" y="107"/>
                    <a:pt x="234" y="107"/>
                    <a:pt x="234" y="107"/>
                  </a:cubicBezTo>
                  <a:cubicBezTo>
                    <a:pt x="234" y="100"/>
                    <a:pt x="229" y="94"/>
                    <a:pt x="222" y="93"/>
                  </a:cubicBezTo>
                  <a:close/>
                  <a:moveTo>
                    <a:pt x="197" y="131"/>
                  </a:moveTo>
                  <a:cubicBezTo>
                    <a:pt x="192" y="132"/>
                    <a:pt x="188" y="136"/>
                    <a:pt x="186" y="141"/>
                  </a:cubicBezTo>
                  <a:cubicBezTo>
                    <a:pt x="185" y="143"/>
                    <a:pt x="184" y="146"/>
                    <a:pt x="183" y="149"/>
                  </a:cubicBezTo>
                  <a:cubicBezTo>
                    <a:pt x="181" y="153"/>
                    <a:pt x="181" y="159"/>
                    <a:pt x="184" y="163"/>
                  </a:cubicBezTo>
                  <a:cubicBezTo>
                    <a:pt x="197" y="182"/>
                    <a:pt x="197" y="182"/>
                    <a:pt x="197" y="182"/>
                  </a:cubicBezTo>
                  <a:cubicBezTo>
                    <a:pt x="183" y="196"/>
                    <a:pt x="183" y="196"/>
                    <a:pt x="183" y="196"/>
                  </a:cubicBezTo>
                  <a:cubicBezTo>
                    <a:pt x="164" y="184"/>
                    <a:pt x="164" y="184"/>
                    <a:pt x="164" y="184"/>
                  </a:cubicBezTo>
                  <a:cubicBezTo>
                    <a:pt x="161" y="182"/>
                    <a:pt x="158" y="181"/>
                    <a:pt x="155" y="181"/>
                  </a:cubicBezTo>
                  <a:cubicBezTo>
                    <a:pt x="153" y="181"/>
                    <a:pt x="151" y="182"/>
                    <a:pt x="149" y="183"/>
                  </a:cubicBezTo>
                  <a:cubicBezTo>
                    <a:pt x="147" y="184"/>
                    <a:pt x="144" y="185"/>
                    <a:pt x="141" y="186"/>
                  </a:cubicBezTo>
                  <a:cubicBezTo>
                    <a:pt x="136" y="187"/>
                    <a:pt x="133" y="192"/>
                    <a:pt x="132" y="197"/>
                  </a:cubicBezTo>
                  <a:cubicBezTo>
                    <a:pt x="127" y="219"/>
                    <a:pt x="127" y="219"/>
                    <a:pt x="127" y="219"/>
                  </a:cubicBezTo>
                  <a:cubicBezTo>
                    <a:pt x="107" y="219"/>
                    <a:pt x="107" y="219"/>
                    <a:pt x="107" y="219"/>
                  </a:cubicBezTo>
                  <a:cubicBezTo>
                    <a:pt x="103" y="197"/>
                    <a:pt x="103" y="197"/>
                    <a:pt x="103" y="197"/>
                  </a:cubicBezTo>
                  <a:cubicBezTo>
                    <a:pt x="102" y="192"/>
                    <a:pt x="98" y="187"/>
                    <a:pt x="93" y="186"/>
                  </a:cubicBezTo>
                  <a:cubicBezTo>
                    <a:pt x="91" y="185"/>
                    <a:pt x="88" y="184"/>
                    <a:pt x="85" y="183"/>
                  </a:cubicBezTo>
                  <a:cubicBezTo>
                    <a:pt x="83" y="182"/>
                    <a:pt x="81" y="181"/>
                    <a:pt x="79" y="181"/>
                  </a:cubicBezTo>
                  <a:cubicBezTo>
                    <a:pt x="76" y="181"/>
                    <a:pt x="73" y="182"/>
                    <a:pt x="71" y="184"/>
                  </a:cubicBezTo>
                  <a:cubicBezTo>
                    <a:pt x="52" y="196"/>
                    <a:pt x="52" y="196"/>
                    <a:pt x="52" y="196"/>
                  </a:cubicBezTo>
                  <a:cubicBezTo>
                    <a:pt x="38" y="182"/>
                    <a:pt x="38" y="182"/>
                    <a:pt x="38" y="182"/>
                  </a:cubicBezTo>
                  <a:cubicBezTo>
                    <a:pt x="51" y="163"/>
                    <a:pt x="51" y="163"/>
                    <a:pt x="51" y="163"/>
                  </a:cubicBezTo>
                  <a:cubicBezTo>
                    <a:pt x="54" y="159"/>
                    <a:pt x="54" y="153"/>
                    <a:pt x="52" y="149"/>
                  </a:cubicBezTo>
                  <a:cubicBezTo>
                    <a:pt x="50" y="146"/>
                    <a:pt x="49" y="144"/>
                    <a:pt x="48" y="141"/>
                  </a:cubicBezTo>
                  <a:cubicBezTo>
                    <a:pt x="47" y="136"/>
                    <a:pt x="43" y="132"/>
                    <a:pt x="37" y="131"/>
                  </a:cubicBezTo>
                  <a:cubicBezTo>
                    <a:pt x="15" y="127"/>
                    <a:pt x="15" y="127"/>
                    <a:pt x="15" y="127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37" y="102"/>
                    <a:pt x="37" y="102"/>
                    <a:pt x="37" y="102"/>
                  </a:cubicBezTo>
                  <a:cubicBezTo>
                    <a:pt x="43" y="101"/>
                    <a:pt x="47" y="98"/>
                    <a:pt x="48" y="93"/>
                  </a:cubicBezTo>
                  <a:cubicBezTo>
                    <a:pt x="49" y="90"/>
                    <a:pt x="50" y="88"/>
                    <a:pt x="52" y="85"/>
                  </a:cubicBezTo>
                  <a:cubicBezTo>
                    <a:pt x="54" y="80"/>
                    <a:pt x="54" y="75"/>
                    <a:pt x="51" y="71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71" y="50"/>
                    <a:pt x="71" y="50"/>
                    <a:pt x="71" y="50"/>
                  </a:cubicBezTo>
                  <a:cubicBezTo>
                    <a:pt x="73" y="52"/>
                    <a:pt x="76" y="53"/>
                    <a:pt x="79" y="53"/>
                  </a:cubicBezTo>
                  <a:cubicBezTo>
                    <a:pt x="81" y="53"/>
                    <a:pt x="83" y="52"/>
                    <a:pt x="85" y="51"/>
                  </a:cubicBezTo>
                  <a:cubicBezTo>
                    <a:pt x="88" y="50"/>
                    <a:pt x="91" y="49"/>
                    <a:pt x="93" y="48"/>
                  </a:cubicBezTo>
                  <a:cubicBezTo>
                    <a:pt x="98" y="46"/>
                    <a:pt x="102" y="42"/>
                    <a:pt x="103" y="37"/>
                  </a:cubicBezTo>
                  <a:cubicBezTo>
                    <a:pt x="107" y="15"/>
                    <a:pt x="107" y="15"/>
                    <a:pt x="107" y="15"/>
                  </a:cubicBezTo>
                  <a:cubicBezTo>
                    <a:pt x="127" y="15"/>
                    <a:pt x="127" y="15"/>
                    <a:pt x="127" y="15"/>
                  </a:cubicBezTo>
                  <a:cubicBezTo>
                    <a:pt x="132" y="37"/>
                    <a:pt x="132" y="37"/>
                    <a:pt x="132" y="37"/>
                  </a:cubicBezTo>
                  <a:cubicBezTo>
                    <a:pt x="133" y="42"/>
                    <a:pt x="136" y="46"/>
                    <a:pt x="141" y="48"/>
                  </a:cubicBezTo>
                  <a:cubicBezTo>
                    <a:pt x="144" y="49"/>
                    <a:pt x="147" y="50"/>
                    <a:pt x="149" y="51"/>
                  </a:cubicBezTo>
                  <a:cubicBezTo>
                    <a:pt x="151" y="52"/>
                    <a:pt x="153" y="53"/>
                    <a:pt x="155" y="53"/>
                  </a:cubicBezTo>
                  <a:cubicBezTo>
                    <a:pt x="158" y="53"/>
                    <a:pt x="161" y="52"/>
                    <a:pt x="164" y="50"/>
                  </a:cubicBezTo>
                  <a:cubicBezTo>
                    <a:pt x="183" y="38"/>
                    <a:pt x="183" y="38"/>
                    <a:pt x="183" y="38"/>
                  </a:cubicBezTo>
                  <a:cubicBezTo>
                    <a:pt x="197" y="52"/>
                    <a:pt x="197" y="52"/>
                    <a:pt x="197" y="52"/>
                  </a:cubicBezTo>
                  <a:cubicBezTo>
                    <a:pt x="184" y="71"/>
                    <a:pt x="184" y="71"/>
                    <a:pt x="184" y="71"/>
                  </a:cubicBezTo>
                  <a:cubicBezTo>
                    <a:pt x="181" y="75"/>
                    <a:pt x="181" y="80"/>
                    <a:pt x="183" y="85"/>
                  </a:cubicBezTo>
                  <a:cubicBezTo>
                    <a:pt x="184" y="88"/>
                    <a:pt x="185" y="90"/>
                    <a:pt x="186" y="93"/>
                  </a:cubicBezTo>
                  <a:cubicBezTo>
                    <a:pt x="188" y="98"/>
                    <a:pt x="192" y="101"/>
                    <a:pt x="197" y="102"/>
                  </a:cubicBezTo>
                  <a:cubicBezTo>
                    <a:pt x="220" y="107"/>
                    <a:pt x="220" y="107"/>
                    <a:pt x="220" y="107"/>
                  </a:cubicBezTo>
                  <a:cubicBezTo>
                    <a:pt x="220" y="127"/>
                    <a:pt x="220" y="127"/>
                    <a:pt x="220" y="127"/>
                  </a:cubicBezTo>
                  <a:lnTo>
                    <a:pt x="197" y="131"/>
                  </a:lnTo>
                  <a:close/>
                </a:path>
              </a:pathLst>
            </a:custGeom>
            <a:solidFill>
              <a:srgbClr val="F9CA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id-ID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6" name="Freeform 85"/>
            <p:cNvSpPr>
              <a:spLocks noEditPoints="1"/>
            </p:cNvSpPr>
            <p:nvPr/>
          </p:nvSpPr>
          <p:spPr bwMode="auto">
            <a:xfrm>
              <a:off x="1070689" y="778792"/>
              <a:ext cx="112003" cy="111540"/>
            </a:xfrm>
            <a:custGeom>
              <a:avLst/>
              <a:gdLst>
                <a:gd name="T0" fmla="*/ 51 w 102"/>
                <a:gd name="T1" fmla="*/ 0 h 102"/>
                <a:gd name="T2" fmla="*/ 0 w 102"/>
                <a:gd name="T3" fmla="*/ 51 h 102"/>
                <a:gd name="T4" fmla="*/ 51 w 102"/>
                <a:gd name="T5" fmla="*/ 102 h 102"/>
                <a:gd name="T6" fmla="*/ 102 w 102"/>
                <a:gd name="T7" fmla="*/ 51 h 102"/>
                <a:gd name="T8" fmla="*/ 51 w 102"/>
                <a:gd name="T9" fmla="*/ 0 h 102"/>
                <a:gd name="T10" fmla="*/ 51 w 102"/>
                <a:gd name="T11" fmla="*/ 96 h 102"/>
                <a:gd name="T12" fmla="*/ 7 w 102"/>
                <a:gd name="T13" fmla="*/ 51 h 102"/>
                <a:gd name="T14" fmla="*/ 51 w 102"/>
                <a:gd name="T15" fmla="*/ 6 h 102"/>
                <a:gd name="T16" fmla="*/ 96 w 102"/>
                <a:gd name="T17" fmla="*/ 51 h 102"/>
                <a:gd name="T18" fmla="*/ 51 w 102"/>
                <a:gd name="T19" fmla="*/ 9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" h="102">
                  <a:moveTo>
                    <a:pt x="51" y="0"/>
                  </a:moveTo>
                  <a:cubicBezTo>
                    <a:pt x="23" y="0"/>
                    <a:pt x="0" y="23"/>
                    <a:pt x="0" y="51"/>
                  </a:cubicBezTo>
                  <a:cubicBezTo>
                    <a:pt x="0" y="79"/>
                    <a:pt x="23" y="102"/>
                    <a:pt x="51" y="102"/>
                  </a:cubicBezTo>
                  <a:cubicBezTo>
                    <a:pt x="80" y="102"/>
                    <a:pt x="102" y="79"/>
                    <a:pt x="102" y="51"/>
                  </a:cubicBezTo>
                  <a:cubicBezTo>
                    <a:pt x="102" y="23"/>
                    <a:pt x="80" y="0"/>
                    <a:pt x="51" y="0"/>
                  </a:cubicBezTo>
                  <a:close/>
                  <a:moveTo>
                    <a:pt x="51" y="96"/>
                  </a:moveTo>
                  <a:cubicBezTo>
                    <a:pt x="27" y="96"/>
                    <a:pt x="7" y="76"/>
                    <a:pt x="7" y="51"/>
                  </a:cubicBezTo>
                  <a:cubicBezTo>
                    <a:pt x="7" y="26"/>
                    <a:pt x="27" y="6"/>
                    <a:pt x="51" y="6"/>
                  </a:cubicBezTo>
                  <a:cubicBezTo>
                    <a:pt x="76" y="6"/>
                    <a:pt x="96" y="26"/>
                    <a:pt x="96" y="51"/>
                  </a:cubicBezTo>
                  <a:cubicBezTo>
                    <a:pt x="96" y="76"/>
                    <a:pt x="76" y="96"/>
                    <a:pt x="51" y="96"/>
                  </a:cubicBezTo>
                  <a:close/>
                </a:path>
              </a:pathLst>
            </a:custGeom>
            <a:solidFill>
              <a:srgbClr val="F9CA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id-ID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7" name="Freeform 86"/>
            <p:cNvSpPr>
              <a:spLocks noEditPoints="1"/>
            </p:cNvSpPr>
            <p:nvPr/>
          </p:nvSpPr>
          <p:spPr bwMode="auto">
            <a:xfrm>
              <a:off x="1094756" y="802859"/>
              <a:ext cx="64795" cy="63407"/>
            </a:xfrm>
            <a:custGeom>
              <a:avLst/>
              <a:gdLst>
                <a:gd name="T0" fmla="*/ 29 w 59"/>
                <a:gd name="T1" fmla="*/ 0 h 58"/>
                <a:gd name="T2" fmla="*/ 0 w 59"/>
                <a:gd name="T3" fmla="*/ 29 h 58"/>
                <a:gd name="T4" fmla="*/ 29 w 59"/>
                <a:gd name="T5" fmla="*/ 58 h 58"/>
                <a:gd name="T6" fmla="*/ 59 w 59"/>
                <a:gd name="T7" fmla="*/ 29 h 58"/>
                <a:gd name="T8" fmla="*/ 29 w 59"/>
                <a:gd name="T9" fmla="*/ 0 h 58"/>
                <a:gd name="T10" fmla="*/ 29 w 59"/>
                <a:gd name="T11" fmla="*/ 51 h 58"/>
                <a:gd name="T12" fmla="*/ 7 w 59"/>
                <a:gd name="T13" fmla="*/ 29 h 58"/>
                <a:gd name="T14" fmla="*/ 29 w 59"/>
                <a:gd name="T15" fmla="*/ 7 h 58"/>
                <a:gd name="T16" fmla="*/ 51 w 59"/>
                <a:gd name="T17" fmla="*/ 29 h 58"/>
                <a:gd name="T18" fmla="*/ 29 w 59"/>
                <a:gd name="T19" fmla="*/ 5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57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5" y="58"/>
                    <a:pt x="59" y="45"/>
                    <a:pt x="59" y="29"/>
                  </a:cubicBezTo>
                  <a:cubicBezTo>
                    <a:pt x="59" y="13"/>
                    <a:pt x="45" y="0"/>
                    <a:pt x="29" y="0"/>
                  </a:cubicBezTo>
                  <a:close/>
                  <a:moveTo>
                    <a:pt x="29" y="51"/>
                  </a:moveTo>
                  <a:cubicBezTo>
                    <a:pt x="17" y="51"/>
                    <a:pt x="7" y="41"/>
                    <a:pt x="7" y="29"/>
                  </a:cubicBezTo>
                  <a:cubicBezTo>
                    <a:pt x="7" y="17"/>
                    <a:pt x="17" y="7"/>
                    <a:pt x="29" y="7"/>
                  </a:cubicBezTo>
                  <a:cubicBezTo>
                    <a:pt x="41" y="7"/>
                    <a:pt x="51" y="17"/>
                    <a:pt x="51" y="29"/>
                  </a:cubicBezTo>
                  <a:cubicBezTo>
                    <a:pt x="51" y="41"/>
                    <a:pt x="41" y="51"/>
                    <a:pt x="29" y="51"/>
                  </a:cubicBezTo>
                  <a:close/>
                </a:path>
              </a:pathLst>
            </a:custGeom>
            <a:solidFill>
              <a:srgbClr val="F9CA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id-ID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8" name="TextBox 13"/>
          <p:cNvSpPr txBox="1"/>
          <p:nvPr/>
        </p:nvSpPr>
        <p:spPr>
          <a:xfrm>
            <a:off x="4282021" y="4821347"/>
            <a:ext cx="1548151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3821788" y="5131753"/>
            <a:ext cx="2468616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Sev03"/>
          <p:cNvSpPr/>
          <p:nvPr/>
        </p:nvSpPr>
        <p:spPr>
          <a:xfrm rot="18900000">
            <a:off x="6517343" y="3196677"/>
            <a:ext cx="1237127" cy="1237127"/>
          </a:xfrm>
          <a:prstGeom prst="rect">
            <a:avLst/>
          </a:prstGeom>
          <a:solidFill>
            <a:srgbClr val="8AA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Sev03"/>
          <p:cNvSpPr/>
          <p:nvPr/>
        </p:nvSpPr>
        <p:spPr>
          <a:xfrm rot="18900000">
            <a:off x="6517343" y="3130263"/>
            <a:ext cx="1237127" cy="1237127"/>
          </a:xfrm>
          <a:prstGeom prst="rect">
            <a:avLst/>
          </a:prstGeom>
          <a:solidFill>
            <a:srgbClr val="F5F5F5"/>
          </a:solidFill>
          <a:ln w="28575">
            <a:solidFill>
              <a:srgbClr val="8AA5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AutoShape 60"/>
          <p:cNvSpPr/>
          <p:nvPr/>
        </p:nvSpPr>
        <p:spPr bwMode="auto">
          <a:xfrm>
            <a:off x="6912251" y="3549192"/>
            <a:ext cx="447311" cy="403532"/>
          </a:xfrm>
          <a:custGeom>
            <a:avLst/>
            <a:gdLst>
              <a:gd name="T0" fmla="*/ 197644 w 21600"/>
              <a:gd name="T1" fmla="*/ 197644 h 21592"/>
              <a:gd name="T2" fmla="*/ 197644 w 21600"/>
              <a:gd name="T3" fmla="*/ 197644 h 21592"/>
              <a:gd name="T4" fmla="*/ 197644 w 21600"/>
              <a:gd name="T5" fmla="*/ 197644 h 21592"/>
              <a:gd name="T6" fmla="*/ 197644 w 21600"/>
              <a:gd name="T7" fmla="*/ 197644 h 2159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592">
                <a:moveTo>
                  <a:pt x="16719" y="11484"/>
                </a:moveTo>
                <a:cubicBezTo>
                  <a:pt x="16972" y="11823"/>
                  <a:pt x="17102" y="12217"/>
                  <a:pt x="17111" y="12666"/>
                </a:cubicBezTo>
                <a:cubicBezTo>
                  <a:pt x="17118" y="13118"/>
                  <a:pt x="16986" y="13503"/>
                  <a:pt x="16719" y="13825"/>
                </a:cubicBezTo>
                <a:lnTo>
                  <a:pt x="10660" y="21039"/>
                </a:lnTo>
                <a:cubicBezTo>
                  <a:pt x="10393" y="21361"/>
                  <a:pt x="10061" y="21530"/>
                  <a:pt x="9664" y="21548"/>
                </a:cubicBezTo>
                <a:cubicBezTo>
                  <a:pt x="9270" y="21568"/>
                  <a:pt x="8950" y="21398"/>
                  <a:pt x="8704" y="21039"/>
                </a:cubicBezTo>
                <a:lnTo>
                  <a:pt x="991" y="10768"/>
                </a:lnTo>
                <a:cubicBezTo>
                  <a:pt x="721" y="10408"/>
                  <a:pt x="488" y="9960"/>
                  <a:pt x="293" y="9416"/>
                </a:cubicBezTo>
                <a:cubicBezTo>
                  <a:pt x="98" y="8878"/>
                  <a:pt x="0" y="8375"/>
                  <a:pt x="0" y="7918"/>
                </a:cubicBezTo>
                <a:lnTo>
                  <a:pt x="0" y="1668"/>
                </a:lnTo>
                <a:cubicBezTo>
                  <a:pt x="0" y="1216"/>
                  <a:pt x="134" y="825"/>
                  <a:pt x="401" y="497"/>
                </a:cubicBezTo>
                <a:cubicBezTo>
                  <a:pt x="671" y="166"/>
                  <a:pt x="1003" y="0"/>
                  <a:pt x="1392" y="0"/>
                </a:cubicBezTo>
                <a:lnTo>
                  <a:pt x="6619" y="0"/>
                </a:lnTo>
                <a:cubicBezTo>
                  <a:pt x="6811" y="0"/>
                  <a:pt x="7016" y="28"/>
                  <a:pt x="7237" y="83"/>
                </a:cubicBezTo>
                <a:cubicBezTo>
                  <a:pt x="7456" y="138"/>
                  <a:pt x="7677" y="224"/>
                  <a:pt x="7899" y="336"/>
                </a:cubicBezTo>
                <a:cubicBezTo>
                  <a:pt x="8120" y="451"/>
                  <a:pt x="8332" y="580"/>
                  <a:pt x="8524" y="724"/>
                </a:cubicBezTo>
                <a:cubicBezTo>
                  <a:pt x="8719" y="865"/>
                  <a:pt x="8880" y="1021"/>
                  <a:pt x="9005" y="1185"/>
                </a:cubicBezTo>
                <a:lnTo>
                  <a:pt x="16719" y="11484"/>
                </a:lnTo>
                <a:close/>
                <a:moveTo>
                  <a:pt x="3603" y="5922"/>
                </a:moveTo>
                <a:cubicBezTo>
                  <a:pt x="3964" y="5922"/>
                  <a:pt x="4279" y="5761"/>
                  <a:pt x="4548" y="5441"/>
                </a:cubicBezTo>
                <a:cubicBezTo>
                  <a:pt x="4815" y="5116"/>
                  <a:pt x="4952" y="4740"/>
                  <a:pt x="4952" y="4311"/>
                </a:cubicBezTo>
                <a:cubicBezTo>
                  <a:pt x="4952" y="3862"/>
                  <a:pt x="4815" y="3477"/>
                  <a:pt x="4548" y="3160"/>
                </a:cubicBezTo>
                <a:cubicBezTo>
                  <a:pt x="4281" y="2844"/>
                  <a:pt x="3966" y="2686"/>
                  <a:pt x="3603" y="2686"/>
                </a:cubicBezTo>
                <a:cubicBezTo>
                  <a:pt x="3227" y="2686"/>
                  <a:pt x="2908" y="2844"/>
                  <a:pt x="2643" y="3160"/>
                </a:cubicBezTo>
                <a:cubicBezTo>
                  <a:pt x="2378" y="3477"/>
                  <a:pt x="2246" y="3862"/>
                  <a:pt x="2246" y="4311"/>
                </a:cubicBezTo>
                <a:cubicBezTo>
                  <a:pt x="2246" y="4739"/>
                  <a:pt x="2378" y="5116"/>
                  <a:pt x="2643" y="5441"/>
                </a:cubicBezTo>
                <a:cubicBezTo>
                  <a:pt x="2905" y="5761"/>
                  <a:pt x="3225" y="5922"/>
                  <a:pt x="3603" y="5922"/>
                </a:cubicBezTo>
                <a:moveTo>
                  <a:pt x="21198" y="11510"/>
                </a:moveTo>
                <a:cubicBezTo>
                  <a:pt x="21465" y="11852"/>
                  <a:pt x="21599" y="12252"/>
                  <a:pt x="21599" y="12709"/>
                </a:cubicBezTo>
                <a:cubicBezTo>
                  <a:pt x="21599" y="13167"/>
                  <a:pt x="21465" y="13558"/>
                  <a:pt x="21198" y="13880"/>
                </a:cubicBezTo>
                <a:lnTo>
                  <a:pt x="15163" y="21093"/>
                </a:lnTo>
                <a:cubicBezTo>
                  <a:pt x="14896" y="21415"/>
                  <a:pt x="14564" y="21582"/>
                  <a:pt x="14174" y="21591"/>
                </a:cubicBezTo>
                <a:cubicBezTo>
                  <a:pt x="13782" y="21600"/>
                  <a:pt x="13450" y="21433"/>
                  <a:pt x="13183" y="21093"/>
                </a:cubicBezTo>
                <a:lnTo>
                  <a:pt x="13044" y="20903"/>
                </a:lnTo>
                <a:lnTo>
                  <a:pt x="18963" y="13825"/>
                </a:lnTo>
                <a:cubicBezTo>
                  <a:pt x="19230" y="13503"/>
                  <a:pt x="19365" y="13118"/>
                  <a:pt x="19360" y="12660"/>
                </a:cubicBezTo>
                <a:cubicBezTo>
                  <a:pt x="19355" y="12206"/>
                  <a:pt x="19223" y="11812"/>
                  <a:pt x="18963" y="11484"/>
                </a:cubicBezTo>
                <a:lnTo>
                  <a:pt x="11247" y="1185"/>
                </a:lnTo>
                <a:cubicBezTo>
                  <a:pt x="11009" y="865"/>
                  <a:pt x="10689" y="604"/>
                  <a:pt x="10282" y="408"/>
                </a:cubicBezTo>
                <a:cubicBezTo>
                  <a:pt x="9873" y="210"/>
                  <a:pt x="9484" y="83"/>
                  <a:pt x="9109" y="28"/>
                </a:cubicBezTo>
                <a:lnTo>
                  <a:pt x="11112" y="28"/>
                </a:lnTo>
                <a:cubicBezTo>
                  <a:pt x="11502" y="28"/>
                  <a:pt x="11935" y="141"/>
                  <a:pt x="12406" y="365"/>
                </a:cubicBezTo>
                <a:cubicBezTo>
                  <a:pt x="12878" y="589"/>
                  <a:pt x="13236" y="874"/>
                  <a:pt x="13481" y="1213"/>
                </a:cubicBezTo>
                <a:lnTo>
                  <a:pt x="21198" y="11510"/>
                </a:lnTo>
                <a:close/>
              </a:path>
            </a:pathLst>
          </a:custGeom>
          <a:solidFill>
            <a:srgbClr val="8AA588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13"/>
          <p:cNvSpPr txBox="1"/>
          <p:nvPr/>
        </p:nvSpPr>
        <p:spPr>
          <a:xfrm>
            <a:off x="6361831" y="2000684"/>
            <a:ext cx="1548151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TextBox 13"/>
          <p:cNvSpPr txBox="1"/>
          <p:nvPr/>
        </p:nvSpPr>
        <p:spPr>
          <a:xfrm>
            <a:off x="5901598" y="2311090"/>
            <a:ext cx="2468616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Sev04"/>
          <p:cNvSpPr/>
          <p:nvPr/>
        </p:nvSpPr>
        <p:spPr>
          <a:xfrm rot="18900000">
            <a:off x="8597151" y="3200538"/>
            <a:ext cx="1237127" cy="1237127"/>
          </a:xfrm>
          <a:prstGeom prst="rect">
            <a:avLst/>
          </a:pr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Sev04"/>
          <p:cNvSpPr/>
          <p:nvPr/>
        </p:nvSpPr>
        <p:spPr>
          <a:xfrm rot="18900000">
            <a:off x="8597151" y="3130263"/>
            <a:ext cx="1237127" cy="1237127"/>
          </a:xfrm>
          <a:prstGeom prst="rect">
            <a:avLst/>
          </a:prstGeom>
          <a:solidFill>
            <a:srgbClr val="F5F5F5"/>
          </a:solidFill>
          <a:ln w="28575">
            <a:solidFill>
              <a:srgbClr val="F9CA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9010818" y="3542931"/>
            <a:ext cx="409793" cy="409793"/>
            <a:chOff x="9601884" y="3538764"/>
            <a:chExt cx="492617" cy="492617"/>
          </a:xfrm>
          <a:solidFill>
            <a:srgbClr val="EA9E2F"/>
          </a:solidFill>
        </p:grpSpPr>
        <p:sp>
          <p:nvSpPr>
            <p:cNvPr id="38" name="AutoShape 443"/>
            <p:cNvSpPr/>
            <p:nvPr/>
          </p:nvSpPr>
          <p:spPr bwMode="auto">
            <a:xfrm>
              <a:off x="9601884" y="3792354"/>
              <a:ext cx="239027" cy="23902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w 21600"/>
                <a:gd name="T21" fmla="*/ 0 h 21600"/>
                <a:gd name="T22" fmla="*/ 0 w 21600"/>
                <a:gd name="T23" fmla="*/ 0 h 21600"/>
                <a:gd name="T24" fmla="*/ 0 w 21600"/>
                <a:gd name="T25" fmla="*/ 0 h 21600"/>
                <a:gd name="T26" fmla="*/ 0 w 21600"/>
                <a:gd name="T27" fmla="*/ 0 h 21600"/>
                <a:gd name="T28" fmla="*/ 0 w 21600"/>
                <a:gd name="T29" fmla="*/ 0 h 21600"/>
                <a:gd name="T30" fmla="*/ 0 w 21600"/>
                <a:gd name="T31" fmla="*/ 0 h 21600"/>
                <a:gd name="T32" fmla="*/ 0 w 21600"/>
                <a:gd name="T33" fmla="*/ 0 h 21600"/>
                <a:gd name="T34" fmla="*/ 0 w 21600"/>
                <a:gd name="T35" fmla="*/ 0 h 2160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1600" h="21600">
                  <a:moveTo>
                    <a:pt x="16948" y="3429"/>
                  </a:moveTo>
                  <a:lnTo>
                    <a:pt x="9450" y="10928"/>
                  </a:lnTo>
                  <a:lnTo>
                    <a:pt x="8117" y="9596"/>
                  </a:lnTo>
                  <a:lnTo>
                    <a:pt x="15616" y="2098"/>
                  </a:lnTo>
                  <a:lnTo>
                    <a:pt x="13520" y="0"/>
                  </a:lnTo>
                  <a:lnTo>
                    <a:pt x="3894" y="9626"/>
                  </a:lnTo>
                  <a:lnTo>
                    <a:pt x="3890" y="9626"/>
                  </a:lnTo>
                  <a:lnTo>
                    <a:pt x="3890" y="9630"/>
                  </a:lnTo>
                  <a:lnTo>
                    <a:pt x="3889" y="9630"/>
                  </a:lnTo>
                  <a:lnTo>
                    <a:pt x="3890" y="9630"/>
                  </a:lnTo>
                  <a:lnTo>
                    <a:pt x="0" y="21600"/>
                  </a:lnTo>
                  <a:lnTo>
                    <a:pt x="11971" y="17712"/>
                  </a:lnTo>
                  <a:lnTo>
                    <a:pt x="11972" y="17712"/>
                  </a:lnTo>
                  <a:lnTo>
                    <a:pt x="11975" y="17711"/>
                  </a:lnTo>
                  <a:lnTo>
                    <a:pt x="11975" y="17709"/>
                  </a:lnTo>
                  <a:lnTo>
                    <a:pt x="21600" y="8083"/>
                  </a:lnTo>
                  <a:lnTo>
                    <a:pt x="16948" y="3429"/>
                  </a:lnTo>
                  <a:close/>
                  <a:moveTo>
                    <a:pt x="16948" y="3429"/>
                  </a:moveTo>
                </a:path>
              </a:pathLst>
            </a:custGeom>
            <a:solidFill>
              <a:srgbClr val="F9CA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anchor="ctr"/>
            <a:lstStyle/>
            <a:p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9" name="AutoShape 444"/>
            <p:cNvSpPr/>
            <p:nvPr/>
          </p:nvSpPr>
          <p:spPr bwMode="auto">
            <a:xfrm>
              <a:off x="9855474" y="3627864"/>
              <a:ext cx="150783" cy="15078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1600" h="21600">
                  <a:moveTo>
                    <a:pt x="3324" y="12115"/>
                  </a:moveTo>
                  <a:lnTo>
                    <a:pt x="8825" y="6614"/>
                  </a:lnTo>
                  <a:lnTo>
                    <a:pt x="10935" y="8723"/>
                  </a:lnTo>
                  <a:lnTo>
                    <a:pt x="5434" y="14225"/>
                  </a:lnTo>
                  <a:lnTo>
                    <a:pt x="12808" y="21600"/>
                  </a:lnTo>
                  <a:lnTo>
                    <a:pt x="21600" y="12807"/>
                  </a:lnTo>
                  <a:lnTo>
                    <a:pt x="8790" y="0"/>
                  </a:lnTo>
                  <a:lnTo>
                    <a:pt x="0" y="8791"/>
                  </a:lnTo>
                  <a:lnTo>
                    <a:pt x="3324" y="12115"/>
                  </a:lnTo>
                  <a:close/>
                  <a:moveTo>
                    <a:pt x="3324" y="12115"/>
                  </a:moveTo>
                </a:path>
              </a:pathLst>
            </a:custGeom>
            <a:solidFill>
              <a:srgbClr val="F9CA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anchor="ctr"/>
            <a:lstStyle/>
            <a:p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0" name="AutoShape 445"/>
            <p:cNvSpPr/>
            <p:nvPr/>
          </p:nvSpPr>
          <p:spPr bwMode="auto">
            <a:xfrm>
              <a:off x="9944574" y="3538764"/>
              <a:ext cx="148214" cy="14821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8576"/>
                  </a:moveTo>
                  <a:lnTo>
                    <a:pt x="8573" y="0"/>
                  </a:lnTo>
                  <a:lnTo>
                    <a:pt x="21600" y="13024"/>
                  </a:lnTo>
                  <a:lnTo>
                    <a:pt x="13027" y="21600"/>
                  </a:lnTo>
                  <a:lnTo>
                    <a:pt x="0" y="8576"/>
                  </a:lnTo>
                  <a:close/>
                  <a:moveTo>
                    <a:pt x="0" y="8576"/>
                  </a:moveTo>
                </a:path>
              </a:pathLst>
            </a:custGeom>
            <a:solidFill>
              <a:srgbClr val="F9CA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anchor="ctr"/>
            <a:lstStyle/>
            <a:p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1" name="AutoShape 446"/>
            <p:cNvSpPr/>
            <p:nvPr/>
          </p:nvSpPr>
          <p:spPr bwMode="auto">
            <a:xfrm>
              <a:off x="9601884" y="3538764"/>
              <a:ext cx="492617" cy="4917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w 21600"/>
                <a:gd name="T21" fmla="*/ 0 h 21600"/>
                <a:gd name="T22" fmla="*/ 0 w 21600"/>
                <a:gd name="T23" fmla="*/ 0 h 21600"/>
                <a:gd name="T24" fmla="*/ 0 w 21600"/>
                <a:gd name="T25" fmla="*/ 0 h 21600"/>
                <a:gd name="T26" fmla="*/ 0 w 21600"/>
                <a:gd name="T27" fmla="*/ 0 h 21600"/>
                <a:gd name="T28" fmla="*/ 0 w 21600"/>
                <a:gd name="T29" fmla="*/ 0 h 21600"/>
                <a:gd name="T30" fmla="*/ 0 w 21600"/>
                <a:gd name="T31" fmla="*/ 0 h 21600"/>
                <a:gd name="T32" fmla="*/ 0 w 21600"/>
                <a:gd name="T33" fmla="*/ 0 h 21600"/>
                <a:gd name="T34" fmla="*/ 0 w 21600"/>
                <a:gd name="T35" fmla="*/ 0 h 21600"/>
                <a:gd name="T36" fmla="*/ 0 w 21600"/>
                <a:gd name="T37" fmla="*/ 0 h 21600"/>
                <a:gd name="T38" fmla="*/ 0 w 21600"/>
                <a:gd name="T39" fmla="*/ 0 h 21600"/>
                <a:gd name="T40" fmla="*/ 0 w 21600"/>
                <a:gd name="T41" fmla="*/ 0 h 21600"/>
                <a:gd name="T42" fmla="*/ 0 w 21600"/>
                <a:gd name="T43" fmla="*/ 0 h 21600"/>
                <a:gd name="T44" fmla="*/ 0 w 21600"/>
                <a:gd name="T45" fmla="*/ 0 h 21600"/>
                <a:gd name="T46" fmla="*/ 0 w 21600"/>
                <a:gd name="T47" fmla="*/ 0 h 21600"/>
                <a:gd name="T48" fmla="*/ 0 w 21600"/>
                <a:gd name="T49" fmla="*/ 0 h 21600"/>
                <a:gd name="T50" fmla="*/ 0 w 21600"/>
                <a:gd name="T51" fmla="*/ 0 h 2160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1600" h="21600">
                  <a:moveTo>
                    <a:pt x="16712" y="12177"/>
                  </a:moveTo>
                  <a:cubicBezTo>
                    <a:pt x="16247" y="12177"/>
                    <a:pt x="15748" y="12329"/>
                    <a:pt x="15257" y="12582"/>
                  </a:cubicBezTo>
                  <a:lnTo>
                    <a:pt x="9013" y="6331"/>
                  </a:lnTo>
                  <a:cubicBezTo>
                    <a:pt x="9263" y="5840"/>
                    <a:pt x="9413" y="5346"/>
                    <a:pt x="9413" y="4893"/>
                  </a:cubicBezTo>
                  <a:cubicBezTo>
                    <a:pt x="9413" y="2407"/>
                    <a:pt x="7052" y="0"/>
                    <a:pt x="4571" y="0"/>
                  </a:cubicBezTo>
                  <a:cubicBezTo>
                    <a:pt x="4555" y="0"/>
                    <a:pt x="4540" y="0"/>
                    <a:pt x="4525" y="0"/>
                  </a:cubicBezTo>
                  <a:cubicBezTo>
                    <a:pt x="4515" y="0"/>
                    <a:pt x="4233" y="287"/>
                    <a:pt x="4079" y="441"/>
                  </a:cubicBezTo>
                  <a:cubicBezTo>
                    <a:pt x="6081" y="2445"/>
                    <a:pt x="5916" y="2120"/>
                    <a:pt x="5916" y="3349"/>
                  </a:cubicBezTo>
                  <a:cubicBezTo>
                    <a:pt x="5916" y="4347"/>
                    <a:pt x="4320" y="5922"/>
                    <a:pt x="3346" y="5922"/>
                  </a:cubicBezTo>
                  <a:cubicBezTo>
                    <a:pt x="3132" y="5922"/>
                    <a:pt x="2966" y="5928"/>
                    <a:pt x="2828" y="5928"/>
                  </a:cubicBezTo>
                  <a:cubicBezTo>
                    <a:pt x="2150" y="5928"/>
                    <a:pt x="2140" y="5784"/>
                    <a:pt x="441" y="4083"/>
                  </a:cubicBezTo>
                  <a:cubicBezTo>
                    <a:pt x="282" y="4242"/>
                    <a:pt x="0" y="4520"/>
                    <a:pt x="0" y="4529"/>
                  </a:cubicBezTo>
                  <a:cubicBezTo>
                    <a:pt x="31" y="7031"/>
                    <a:pt x="2390" y="9422"/>
                    <a:pt x="4888" y="9422"/>
                  </a:cubicBezTo>
                  <a:cubicBezTo>
                    <a:pt x="5341" y="9422"/>
                    <a:pt x="5824" y="9278"/>
                    <a:pt x="6302" y="9038"/>
                  </a:cubicBezTo>
                  <a:lnTo>
                    <a:pt x="12567" y="15310"/>
                  </a:lnTo>
                  <a:cubicBezTo>
                    <a:pt x="12329" y="15787"/>
                    <a:pt x="12187" y="16267"/>
                    <a:pt x="12187" y="16706"/>
                  </a:cubicBezTo>
                  <a:cubicBezTo>
                    <a:pt x="12187" y="19193"/>
                    <a:pt x="14548" y="21600"/>
                    <a:pt x="17030" y="21600"/>
                  </a:cubicBezTo>
                  <a:cubicBezTo>
                    <a:pt x="17045" y="21600"/>
                    <a:pt x="17060" y="21600"/>
                    <a:pt x="17075" y="21600"/>
                  </a:cubicBezTo>
                  <a:cubicBezTo>
                    <a:pt x="17085" y="21600"/>
                    <a:pt x="17367" y="21313"/>
                    <a:pt x="17521" y="21159"/>
                  </a:cubicBezTo>
                  <a:cubicBezTo>
                    <a:pt x="15519" y="19155"/>
                    <a:pt x="15684" y="19480"/>
                    <a:pt x="15684" y="18251"/>
                  </a:cubicBezTo>
                  <a:cubicBezTo>
                    <a:pt x="15684" y="17253"/>
                    <a:pt x="17280" y="15678"/>
                    <a:pt x="18254" y="15678"/>
                  </a:cubicBezTo>
                  <a:cubicBezTo>
                    <a:pt x="18467" y="15678"/>
                    <a:pt x="18633" y="15672"/>
                    <a:pt x="18771" y="15672"/>
                  </a:cubicBezTo>
                  <a:cubicBezTo>
                    <a:pt x="19449" y="15672"/>
                    <a:pt x="19460" y="15816"/>
                    <a:pt x="21159" y="17517"/>
                  </a:cubicBezTo>
                  <a:cubicBezTo>
                    <a:pt x="21318" y="17358"/>
                    <a:pt x="21599" y="17080"/>
                    <a:pt x="21600" y="17071"/>
                  </a:cubicBezTo>
                  <a:cubicBezTo>
                    <a:pt x="21570" y="14569"/>
                    <a:pt x="19210" y="12177"/>
                    <a:pt x="16712" y="12177"/>
                  </a:cubicBezTo>
                  <a:close/>
                  <a:moveTo>
                    <a:pt x="16712" y="12177"/>
                  </a:moveTo>
                </a:path>
              </a:pathLst>
            </a:custGeom>
            <a:solidFill>
              <a:srgbClr val="F9CA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anchor="ctr"/>
            <a:lstStyle/>
            <a:p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42" name="TextBox 13"/>
          <p:cNvSpPr txBox="1"/>
          <p:nvPr/>
        </p:nvSpPr>
        <p:spPr>
          <a:xfrm>
            <a:off x="8441639" y="4821347"/>
            <a:ext cx="1548151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TextBox 13"/>
          <p:cNvSpPr txBox="1"/>
          <p:nvPr/>
        </p:nvSpPr>
        <p:spPr>
          <a:xfrm>
            <a:off x="7981406" y="5131753"/>
            <a:ext cx="2468616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 flipV="1">
            <a:off x="4182828" y="-104934"/>
            <a:ext cx="1476845" cy="124793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 flipH="1" flipV="1">
            <a:off x="6532328" y="-104934"/>
            <a:ext cx="1476845" cy="1247934"/>
          </a:xfrm>
          <a:prstGeom prst="rect">
            <a:avLst/>
          </a:prstGeom>
          <a:effectLst>
            <a:softEdge rad="127000"/>
          </a:effectLst>
        </p:spPr>
      </p:pic>
      <p:cxnSp>
        <p:nvCxnSpPr>
          <p:cNvPr id="10" name="直接连接符 9"/>
          <p:cNvCxnSpPr/>
          <p:nvPr/>
        </p:nvCxnSpPr>
        <p:spPr>
          <a:xfrm>
            <a:off x="4937306" y="524056"/>
            <a:ext cx="2317388" cy="0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4898844" y="124925"/>
            <a:ext cx="2394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>
                <a:solidFill>
                  <a:schemeClr val="tx1">
                    <a:lumMod val="65000"/>
                    <a:lumOff val="35000"/>
                  </a:schemeClr>
                </a:solidFill>
              </a:rPr>
              <a:t>点击此处添加标题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610582" y="552320"/>
            <a:ext cx="2970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Click here to add your title</a:t>
            </a:r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Shape 768"/>
          <p:cNvSpPr/>
          <p:nvPr/>
        </p:nvSpPr>
        <p:spPr>
          <a:xfrm>
            <a:off x="2536665" y="1800492"/>
            <a:ext cx="2061509" cy="20614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8" h="19679" extrusionOk="0">
                <a:moveTo>
                  <a:pt x="2882" y="2882"/>
                </a:moveTo>
                <a:cubicBezTo>
                  <a:pt x="6724" y="-961"/>
                  <a:pt x="12954" y="-961"/>
                  <a:pt x="16796" y="2882"/>
                </a:cubicBez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lose/>
              </a:path>
            </a:pathLst>
          </a:custGeom>
          <a:solidFill>
            <a:srgbClr val="8AA588"/>
          </a:solidFill>
          <a:ln w="25400" cap="flat">
            <a:solidFill>
              <a:srgbClr val="FFFFFF"/>
            </a:solidFill>
            <a:prstDash val="solid"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 algn="ctr">
              <a:lnSpc>
                <a:spcPct val="100000"/>
              </a:lnSpc>
              <a:spcBef>
                <a:spcPct val="0"/>
              </a:spcBef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16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Shape 791"/>
          <p:cNvSpPr/>
          <p:nvPr/>
        </p:nvSpPr>
        <p:spPr>
          <a:xfrm>
            <a:off x="3702532" y="2994263"/>
            <a:ext cx="1717923" cy="17179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2882" y="2882"/>
                </a:moveTo>
                <a:cubicBezTo>
                  <a:pt x="6724" y="-961"/>
                  <a:pt x="12954" y="-961"/>
                  <a:pt x="16796" y="2882"/>
                </a:cubicBezTo>
                <a:cubicBezTo>
                  <a:pt x="20639" y="6724"/>
                  <a:pt x="20639" y="12954"/>
                  <a:pt x="16796" y="16797"/>
                </a:cubicBezTo>
                <a:cubicBezTo>
                  <a:pt x="12954" y="20639"/>
                  <a:pt x="6724" y="20639"/>
                  <a:pt x="2882" y="16797"/>
                </a:cubicBezTo>
                <a:cubicBezTo>
                  <a:pt x="-961" y="12954"/>
                  <a:pt x="-961" y="6724"/>
                  <a:pt x="2882" y="2882"/>
                </a:cubicBezTo>
                <a:close/>
              </a:path>
            </a:pathLst>
          </a:cu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Shape 767"/>
          <p:cNvSpPr/>
          <p:nvPr/>
        </p:nvSpPr>
        <p:spPr>
          <a:xfrm>
            <a:off x="3564616" y="2550719"/>
            <a:ext cx="3017592" cy="66"/>
          </a:xfrm>
          <a:prstGeom prst="line">
            <a:avLst/>
          </a:prstGeom>
          <a:ln w="12700">
            <a:solidFill>
              <a:srgbClr val="8AA588"/>
            </a:solidFill>
            <a:miter lim="400000"/>
          </a:ln>
        </p:spPr>
        <p:txBody>
          <a:bodyPr lIns="0" tIns="0" rIns="0" bIns="0"/>
          <a:lstStyle/>
          <a:p>
            <a:pPr lvl="0" defTabSz="457200">
              <a:lnSpc>
                <a:spcPct val="100000"/>
              </a:lnSpc>
              <a:spcBef>
                <a:spcPct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6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Shape 769"/>
          <p:cNvSpPr/>
          <p:nvPr/>
        </p:nvSpPr>
        <p:spPr>
          <a:xfrm>
            <a:off x="3308889" y="2412588"/>
            <a:ext cx="517060" cy="2895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799"/>
                </a:moveTo>
                <a:cubicBezTo>
                  <a:pt x="10360" y="9937"/>
                  <a:pt x="11516" y="6646"/>
                  <a:pt x="10800" y="6646"/>
                </a:cubicBezTo>
                <a:cubicBezTo>
                  <a:pt x="9474" y="6646"/>
                  <a:pt x="8399" y="8506"/>
                  <a:pt x="8399" y="10799"/>
                </a:cubicBezTo>
                <a:cubicBezTo>
                  <a:pt x="8399" y="13092"/>
                  <a:pt x="9474" y="14954"/>
                  <a:pt x="10800" y="14954"/>
                </a:cubicBezTo>
                <a:cubicBezTo>
                  <a:pt x="12126" y="14954"/>
                  <a:pt x="13201" y="13092"/>
                  <a:pt x="13201" y="10799"/>
                </a:cubicBezTo>
                <a:cubicBezTo>
                  <a:pt x="13201" y="9744"/>
                  <a:pt x="11174" y="11530"/>
                  <a:pt x="10800" y="10799"/>
                </a:cubicBezTo>
                <a:close/>
                <a:moveTo>
                  <a:pt x="10800" y="19106"/>
                </a:moveTo>
                <a:cubicBezTo>
                  <a:pt x="8149" y="19106"/>
                  <a:pt x="5999" y="15388"/>
                  <a:pt x="5999" y="10799"/>
                </a:cubicBezTo>
                <a:cubicBezTo>
                  <a:pt x="5999" y="6211"/>
                  <a:pt x="8149" y="2490"/>
                  <a:pt x="10800" y="2490"/>
                </a:cubicBezTo>
                <a:cubicBezTo>
                  <a:pt x="13451" y="2490"/>
                  <a:pt x="15599" y="6211"/>
                  <a:pt x="15599" y="10799"/>
                </a:cubicBezTo>
                <a:cubicBezTo>
                  <a:pt x="15599" y="15388"/>
                  <a:pt x="13451" y="19106"/>
                  <a:pt x="10800" y="19106"/>
                </a:cubicBezTo>
                <a:close/>
                <a:moveTo>
                  <a:pt x="10800" y="0"/>
                </a:moveTo>
                <a:cubicBezTo>
                  <a:pt x="3714" y="0"/>
                  <a:pt x="0" y="9318"/>
                  <a:pt x="0" y="10799"/>
                </a:cubicBezTo>
                <a:cubicBezTo>
                  <a:pt x="0" y="12277"/>
                  <a:pt x="3714" y="21600"/>
                  <a:pt x="10800" y="21600"/>
                </a:cubicBezTo>
                <a:cubicBezTo>
                  <a:pt x="17885" y="21600"/>
                  <a:pt x="21600" y="12277"/>
                  <a:pt x="21600" y="10799"/>
                </a:cubicBezTo>
                <a:cubicBezTo>
                  <a:pt x="21600" y="9318"/>
                  <a:pt x="17885" y="0"/>
                  <a:pt x="10800" y="0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43656" tIns="43656" rIns="43656" bIns="43656" numCol="1" anchor="ctr">
            <a:noAutofit/>
          </a:bodyPr>
          <a:lstStyle/>
          <a:p>
            <a:pPr lvl="0" algn="ctr">
              <a:lnSpc>
                <a:spcPct val="100000"/>
              </a:lnSpc>
              <a:spcBef>
                <a:spcPct val="0"/>
              </a:spcBef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16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Shape 771"/>
          <p:cNvSpPr/>
          <p:nvPr/>
        </p:nvSpPr>
        <p:spPr>
          <a:xfrm>
            <a:off x="5389651" y="3776088"/>
            <a:ext cx="1192570" cy="66"/>
          </a:xfrm>
          <a:prstGeom prst="line">
            <a:avLst/>
          </a:prstGeom>
          <a:ln w="12700">
            <a:solidFill>
              <a:srgbClr val="F9CACB"/>
            </a:solidFill>
            <a:miter lim="400000"/>
          </a:ln>
        </p:spPr>
        <p:txBody>
          <a:bodyPr lIns="0" tIns="0" rIns="0" bIns="0"/>
          <a:lstStyle/>
          <a:p>
            <a:pPr lvl="0" defTabSz="457200">
              <a:lnSpc>
                <a:spcPct val="100000"/>
              </a:lnSpc>
              <a:spcBef>
                <a:spcPct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6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Shape 775"/>
          <p:cNvSpPr/>
          <p:nvPr/>
        </p:nvSpPr>
        <p:spPr>
          <a:xfrm>
            <a:off x="2895650" y="4943504"/>
            <a:ext cx="3686545" cy="66"/>
          </a:xfrm>
          <a:prstGeom prst="line">
            <a:avLst/>
          </a:prstGeom>
          <a:ln w="12700">
            <a:solidFill>
              <a:srgbClr val="8AA588"/>
            </a:solidFill>
            <a:miter lim="400000"/>
          </a:ln>
        </p:spPr>
        <p:txBody>
          <a:bodyPr lIns="0" tIns="0" rIns="0" bIns="0"/>
          <a:lstStyle/>
          <a:p>
            <a:pPr lvl="0" defTabSz="457200">
              <a:lnSpc>
                <a:spcPct val="100000"/>
              </a:lnSpc>
              <a:spcBef>
                <a:spcPct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6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TextBox 13"/>
          <p:cNvSpPr txBox="1"/>
          <p:nvPr/>
        </p:nvSpPr>
        <p:spPr>
          <a:xfrm>
            <a:off x="7548265" y="2229759"/>
            <a:ext cx="1400062" cy="23660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400" b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sym typeface="Arial" panose="020B0604020202020204" pitchFamily="34" charset="0"/>
              </a:rPr>
              <a:t>单击编辑标题</a:t>
            </a:r>
            <a:endParaRPr lang="en-US" sz="1400" b="1">
              <a:solidFill>
                <a:schemeClr val="tx1">
                  <a:lumMod val="65000"/>
                  <a:lumOff val="3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19" name="TextBox 13"/>
          <p:cNvSpPr txBox="1"/>
          <p:nvPr/>
        </p:nvSpPr>
        <p:spPr>
          <a:xfrm>
            <a:off x="7548265" y="2538814"/>
            <a:ext cx="3108746" cy="6647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单击此处可编辑内容，根据您的需要自由拉伸文本框大小。单击此处可编辑内容，根据您的需要自由拉伸文本框大小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Shape 776"/>
          <p:cNvSpPr/>
          <p:nvPr/>
        </p:nvSpPr>
        <p:spPr>
          <a:xfrm>
            <a:off x="6584526" y="2372313"/>
            <a:ext cx="514104" cy="5141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cubicBezTo>
                  <a:pt x="4835" y="0"/>
                  <a:pt x="0" y="4836"/>
                  <a:pt x="0" y="10800"/>
                </a:cubicBezTo>
                <a:close/>
              </a:path>
            </a:pathLst>
          </a:custGeom>
          <a:solidFill>
            <a:srgbClr val="8AA588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 algn="ctr">
              <a:lnSpc>
                <a:spcPct val="100000"/>
              </a:lnSpc>
              <a:spcBef>
                <a:spcPct val="0"/>
              </a:spcBef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16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Shape 777"/>
          <p:cNvSpPr/>
          <p:nvPr/>
        </p:nvSpPr>
        <p:spPr>
          <a:xfrm>
            <a:off x="6771079" y="2503014"/>
            <a:ext cx="140997" cy="2405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85" h="21165" extrusionOk="0">
                <a:moveTo>
                  <a:pt x="6115" y="579"/>
                </a:moveTo>
                <a:cubicBezTo>
                  <a:pt x="7418" y="1323"/>
                  <a:pt x="20141" y="9145"/>
                  <a:pt x="20141" y="9145"/>
                </a:cubicBezTo>
                <a:cubicBezTo>
                  <a:pt x="20836" y="9545"/>
                  <a:pt x="21185" y="10065"/>
                  <a:pt x="21185" y="10585"/>
                </a:cubicBezTo>
                <a:cubicBezTo>
                  <a:pt x="21185" y="11105"/>
                  <a:pt x="20836" y="11625"/>
                  <a:pt x="20141" y="12021"/>
                </a:cubicBezTo>
                <a:cubicBezTo>
                  <a:pt x="20141" y="12021"/>
                  <a:pt x="7418" y="19847"/>
                  <a:pt x="6115" y="20587"/>
                </a:cubicBezTo>
                <a:cubicBezTo>
                  <a:pt x="4813" y="21332"/>
                  <a:pt x="2470" y="21383"/>
                  <a:pt x="1083" y="20587"/>
                </a:cubicBezTo>
                <a:cubicBezTo>
                  <a:pt x="-306" y="19796"/>
                  <a:pt x="-415" y="18688"/>
                  <a:pt x="1083" y="17715"/>
                </a:cubicBezTo>
                <a:lnTo>
                  <a:pt x="12757" y="10585"/>
                </a:lnTo>
                <a:lnTo>
                  <a:pt x="1083" y="3454"/>
                </a:lnTo>
                <a:cubicBezTo>
                  <a:pt x="-415" y="2482"/>
                  <a:pt x="-306" y="1372"/>
                  <a:pt x="1083" y="579"/>
                </a:cubicBezTo>
                <a:cubicBezTo>
                  <a:pt x="2470" y="-217"/>
                  <a:pt x="4813" y="-168"/>
                  <a:pt x="6115" y="579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43656" tIns="43656" rIns="43656" bIns="43656" numCol="1" anchor="ctr">
            <a:noAutofit/>
          </a:bodyPr>
          <a:lstStyle/>
          <a:p>
            <a:pPr lvl="0" algn="ctr">
              <a:lnSpc>
                <a:spcPct val="100000"/>
              </a:lnSpc>
              <a:spcBef>
                <a:spcPct val="0"/>
              </a:spcBef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16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7548265" y="3422478"/>
            <a:ext cx="1400062" cy="23660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400" b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sym typeface="Arial" panose="020B0604020202020204" pitchFamily="34" charset="0"/>
              </a:rPr>
              <a:t>单击编辑标题</a:t>
            </a:r>
            <a:endParaRPr lang="en-US" sz="1400" b="1">
              <a:solidFill>
                <a:schemeClr val="tx1">
                  <a:lumMod val="65000"/>
                  <a:lumOff val="3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7548265" y="3731533"/>
            <a:ext cx="3108746" cy="6647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单击此处可编辑内容，根据您的需要自由拉伸文本框大小。单击此处可编辑内容，根据您的需要自由拉伸文本框大小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Shape 779"/>
          <p:cNvSpPr/>
          <p:nvPr/>
        </p:nvSpPr>
        <p:spPr>
          <a:xfrm>
            <a:off x="6584526" y="3567017"/>
            <a:ext cx="514104" cy="5141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cubicBezTo>
                  <a:pt x="4835" y="0"/>
                  <a:pt x="0" y="4836"/>
                  <a:pt x="0" y="10800"/>
                </a:cubicBezTo>
                <a:close/>
              </a:path>
            </a:pathLst>
          </a:cu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Shape 780"/>
          <p:cNvSpPr/>
          <p:nvPr/>
        </p:nvSpPr>
        <p:spPr>
          <a:xfrm>
            <a:off x="6771079" y="3703809"/>
            <a:ext cx="140997" cy="2405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85" h="21165" extrusionOk="0">
                <a:moveTo>
                  <a:pt x="6115" y="579"/>
                </a:moveTo>
                <a:cubicBezTo>
                  <a:pt x="7418" y="1323"/>
                  <a:pt x="20141" y="9145"/>
                  <a:pt x="20141" y="9145"/>
                </a:cubicBezTo>
                <a:cubicBezTo>
                  <a:pt x="20836" y="9545"/>
                  <a:pt x="21185" y="10065"/>
                  <a:pt x="21185" y="10585"/>
                </a:cubicBezTo>
                <a:cubicBezTo>
                  <a:pt x="21185" y="11105"/>
                  <a:pt x="20836" y="11625"/>
                  <a:pt x="20141" y="12021"/>
                </a:cubicBezTo>
                <a:cubicBezTo>
                  <a:pt x="20141" y="12021"/>
                  <a:pt x="7418" y="19847"/>
                  <a:pt x="6115" y="20587"/>
                </a:cubicBezTo>
                <a:cubicBezTo>
                  <a:pt x="4813" y="21332"/>
                  <a:pt x="2470" y="21383"/>
                  <a:pt x="1083" y="20587"/>
                </a:cubicBezTo>
                <a:cubicBezTo>
                  <a:pt x="-306" y="19796"/>
                  <a:pt x="-415" y="18688"/>
                  <a:pt x="1083" y="17715"/>
                </a:cubicBezTo>
                <a:lnTo>
                  <a:pt x="12757" y="10585"/>
                </a:lnTo>
                <a:lnTo>
                  <a:pt x="1083" y="3454"/>
                </a:lnTo>
                <a:cubicBezTo>
                  <a:pt x="-415" y="2482"/>
                  <a:pt x="-306" y="1372"/>
                  <a:pt x="1083" y="579"/>
                </a:cubicBezTo>
                <a:cubicBezTo>
                  <a:pt x="2470" y="-217"/>
                  <a:pt x="4813" y="-168"/>
                  <a:pt x="6115" y="579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43656" tIns="43656" rIns="43656" bIns="43656" numCol="1" anchor="ctr">
            <a:noAutofit/>
          </a:bodyPr>
          <a:lstStyle/>
          <a:p>
            <a:pPr lvl="0" algn="ctr">
              <a:lnSpc>
                <a:spcPct val="100000"/>
              </a:lnSpc>
              <a:spcBef>
                <a:spcPct val="0"/>
              </a:spcBef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16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7548265" y="4615197"/>
            <a:ext cx="1400062" cy="23660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400" b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sym typeface="Arial" panose="020B0604020202020204" pitchFamily="34" charset="0"/>
              </a:rPr>
              <a:t>单击编辑标题</a:t>
            </a:r>
            <a:endParaRPr lang="en-US" sz="1400" b="1">
              <a:solidFill>
                <a:schemeClr val="tx1">
                  <a:lumMod val="65000"/>
                  <a:lumOff val="3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7548265" y="4924252"/>
            <a:ext cx="3108746" cy="6647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单击此处可编辑内容，根据您的需要自由拉伸文本框大小。单击此处可编辑内容，根据您的需要自由拉伸文本框大小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Shape 782"/>
          <p:cNvSpPr/>
          <p:nvPr/>
        </p:nvSpPr>
        <p:spPr>
          <a:xfrm>
            <a:off x="6584526" y="4761721"/>
            <a:ext cx="514104" cy="5141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cubicBezTo>
                  <a:pt x="4835" y="0"/>
                  <a:pt x="0" y="4836"/>
                  <a:pt x="0" y="10800"/>
                </a:cubicBezTo>
                <a:close/>
              </a:path>
            </a:pathLst>
          </a:custGeom>
          <a:solidFill>
            <a:srgbClr val="8AA588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 algn="ctr">
              <a:lnSpc>
                <a:spcPct val="100000"/>
              </a:lnSpc>
              <a:spcBef>
                <a:spcPct val="0"/>
              </a:spcBef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16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Shape 783"/>
          <p:cNvSpPr/>
          <p:nvPr/>
        </p:nvSpPr>
        <p:spPr>
          <a:xfrm>
            <a:off x="6771079" y="4898512"/>
            <a:ext cx="140997" cy="2405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85" h="21165" extrusionOk="0">
                <a:moveTo>
                  <a:pt x="6115" y="579"/>
                </a:moveTo>
                <a:cubicBezTo>
                  <a:pt x="7418" y="1323"/>
                  <a:pt x="20141" y="9145"/>
                  <a:pt x="20141" y="9145"/>
                </a:cubicBezTo>
                <a:cubicBezTo>
                  <a:pt x="20836" y="9545"/>
                  <a:pt x="21185" y="10065"/>
                  <a:pt x="21185" y="10585"/>
                </a:cubicBezTo>
                <a:cubicBezTo>
                  <a:pt x="21185" y="11105"/>
                  <a:pt x="20836" y="11625"/>
                  <a:pt x="20141" y="12021"/>
                </a:cubicBezTo>
                <a:cubicBezTo>
                  <a:pt x="20141" y="12021"/>
                  <a:pt x="7418" y="19847"/>
                  <a:pt x="6115" y="20587"/>
                </a:cubicBezTo>
                <a:cubicBezTo>
                  <a:pt x="4813" y="21332"/>
                  <a:pt x="2470" y="21383"/>
                  <a:pt x="1083" y="20587"/>
                </a:cubicBezTo>
                <a:cubicBezTo>
                  <a:pt x="-306" y="19796"/>
                  <a:pt x="-415" y="18688"/>
                  <a:pt x="1083" y="17715"/>
                </a:cubicBezTo>
                <a:lnTo>
                  <a:pt x="12757" y="10585"/>
                </a:lnTo>
                <a:lnTo>
                  <a:pt x="1083" y="3454"/>
                </a:lnTo>
                <a:cubicBezTo>
                  <a:pt x="-415" y="2482"/>
                  <a:pt x="-306" y="1372"/>
                  <a:pt x="1083" y="579"/>
                </a:cubicBezTo>
                <a:cubicBezTo>
                  <a:pt x="2470" y="-217"/>
                  <a:pt x="4813" y="-168"/>
                  <a:pt x="6115" y="579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43656" tIns="43656" rIns="43656" bIns="43656" numCol="1" anchor="ctr">
            <a:noAutofit/>
          </a:bodyPr>
          <a:lstStyle/>
          <a:p>
            <a:pPr lvl="0" algn="ctr">
              <a:lnSpc>
                <a:spcPct val="100000"/>
              </a:lnSpc>
              <a:spcBef>
                <a:spcPct val="0"/>
              </a:spcBef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16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Shape 792"/>
          <p:cNvSpPr/>
          <p:nvPr/>
        </p:nvSpPr>
        <p:spPr>
          <a:xfrm>
            <a:off x="4398159" y="3497317"/>
            <a:ext cx="300157" cy="5576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3" h="21600" extrusionOk="0">
                <a:moveTo>
                  <a:pt x="21383" y="6257"/>
                </a:moveTo>
                <a:lnTo>
                  <a:pt x="8438" y="21275"/>
                </a:lnTo>
                <a:cubicBezTo>
                  <a:pt x="8246" y="21470"/>
                  <a:pt x="7862" y="21600"/>
                  <a:pt x="7431" y="21600"/>
                </a:cubicBezTo>
                <a:cubicBezTo>
                  <a:pt x="7335" y="21600"/>
                  <a:pt x="7215" y="21587"/>
                  <a:pt x="7095" y="21574"/>
                </a:cubicBezTo>
                <a:cubicBezTo>
                  <a:pt x="6568" y="21483"/>
                  <a:pt x="6256" y="21211"/>
                  <a:pt x="6376" y="20938"/>
                </a:cubicBezTo>
                <a:lnTo>
                  <a:pt x="11099" y="10450"/>
                </a:lnTo>
                <a:lnTo>
                  <a:pt x="1365" y="11761"/>
                </a:lnTo>
                <a:cubicBezTo>
                  <a:pt x="1270" y="11774"/>
                  <a:pt x="1174" y="11774"/>
                  <a:pt x="1078" y="11774"/>
                </a:cubicBezTo>
                <a:cubicBezTo>
                  <a:pt x="814" y="11774"/>
                  <a:pt x="526" y="11722"/>
                  <a:pt x="335" y="11631"/>
                </a:cubicBezTo>
                <a:cubicBezTo>
                  <a:pt x="47" y="11501"/>
                  <a:pt x="-49" y="11306"/>
                  <a:pt x="23" y="11125"/>
                </a:cubicBezTo>
                <a:lnTo>
                  <a:pt x="4842" y="415"/>
                </a:lnTo>
                <a:cubicBezTo>
                  <a:pt x="4961" y="169"/>
                  <a:pt x="5393" y="0"/>
                  <a:pt x="5896" y="0"/>
                </a:cubicBezTo>
                <a:lnTo>
                  <a:pt x="13760" y="0"/>
                </a:lnTo>
                <a:cubicBezTo>
                  <a:pt x="14359" y="0"/>
                  <a:pt x="14838" y="247"/>
                  <a:pt x="14838" y="545"/>
                </a:cubicBezTo>
                <a:cubicBezTo>
                  <a:pt x="14838" y="623"/>
                  <a:pt x="14791" y="701"/>
                  <a:pt x="14719" y="779"/>
                </a:cubicBezTo>
                <a:lnTo>
                  <a:pt x="10619" y="6789"/>
                </a:lnTo>
                <a:lnTo>
                  <a:pt x="20113" y="5517"/>
                </a:lnTo>
                <a:cubicBezTo>
                  <a:pt x="20208" y="5504"/>
                  <a:pt x="20304" y="5491"/>
                  <a:pt x="20400" y="5491"/>
                </a:cubicBezTo>
                <a:cubicBezTo>
                  <a:pt x="20712" y="5491"/>
                  <a:pt x="21000" y="5569"/>
                  <a:pt x="21215" y="5686"/>
                </a:cubicBezTo>
                <a:cubicBezTo>
                  <a:pt x="21479" y="5841"/>
                  <a:pt x="21551" y="6062"/>
                  <a:pt x="21383" y="6257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 algn="ctr">
              <a:lnSpc>
                <a:spcPct val="100000"/>
              </a:lnSpc>
              <a:spcBef>
                <a:spcPct val="0"/>
              </a:spcBef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16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Shape 794"/>
          <p:cNvSpPr/>
          <p:nvPr/>
        </p:nvSpPr>
        <p:spPr>
          <a:xfrm>
            <a:off x="1534991" y="3104042"/>
            <a:ext cx="2576868" cy="25768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8" extrusionOk="0">
                <a:moveTo>
                  <a:pt x="2882" y="2882"/>
                </a:moveTo>
                <a:cubicBezTo>
                  <a:pt x="6724" y="-961"/>
                  <a:pt x="12954" y="-961"/>
                  <a:pt x="16796" y="2882"/>
                </a:cubicBez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1" y="16796"/>
                </a:cubicBezTo>
                <a:cubicBezTo>
                  <a:pt x="-961" y="12954"/>
                  <a:pt x="-961" y="6724"/>
                  <a:pt x="2882" y="2882"/>
                </a:cubicBezTo>
                <a:close/>
              </a:path>
            </a:pathLst>
          </a:custGeom>
          <a:solidFill>
            <a:srgbClr val="8AA588"/>
          </a:solidFill>
          <a:ln w="25400" cap="flat">
            <a:solidFill>
              <a:srgbClr val="FFFFFF"/>
            </a:solidFill>
            <a:prstDash val="solid"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 algn="ctr">
              <a:lnSpc>
                <a:spcPct val="100000"/>
              </a:lnSpc>
              <a:spcBef>
                <a:spcPct val="0"/>
              </a:spcBef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16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Shape 795"/>
          <p:cNvSpPr/>
          <p:nvPr/>
        </p:nvSpPr>
        <p:spPr>
          <a:xfrm>
            <a:off x="2377619" y="3940642"/>
            <a:ext cx="891611" cy="9123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31" h="20432" extrusionOk="0">
                <a:moveTo>
                  <a:pt x="14102" y="6331"/>
                </a:moveTo>
                <a:cubicBezTo>
                  <a:pt x="13392" y="5619"/>
                  <a:pt x="13392" y="4469"/>
                  <a:pt x="14102" y="3757"/>
                </a:cubicBezTo>
                <a:cubicBezTo>
                  <a:pt x="14812" y="3048"/>
                  <a:pt x="15963" y="3048"/>
                  <a:pt x="16675" y="3757"/>
                </a:cubicBezTo>
                <a:cubicBezTo>
                  <a:pt x="17385" y="4466"/>
                  <a:pt x="17385" y="5618"/>
                  <a:pt x="16675" y="6331"/>
                </a:cubicBezTo>
                <a:cubicBezTo>
                  <a:pt x="15963" y="7040"/>
                  <a:pt x="14811" y="7040"/>
                  <a:pt x="14102" y="6331"/>
                </a:cubicBezTo>
                <a:close/>
                <a:moveTo>
                  <a:pt x="12903" y="13199"/>
                </a:moveTo>
                <a:cubicBezTo>
                  <a:pt x="12903" y="13199"/>
                  <a:pt x="21289" y="7285"/>
                  <a:pt x="20359" y="517"/>
                </a:cubicBezTo>
                <a:cubicBezTo>
                  <a:pt x="20339" y="369"/>
                  <a:pt x="20289" y="269"/>
                  <a:pt x="20226" y="205"/>
                </a:cubicBezTo>
                <a:cubicBezTo>
                  <a:pt x="20162" y="142"/>
                  <a:pt x="20063" y="92"/>
                  <a:pt x="19913" y="72"/>
                </a:cubicBezTo>
                <a:cubicBezTo>
                  <a:pt x="13146" y="-858"/>
                  <a:pt x="7233" y="7528"/>
                  <a:pt x="7233" y="7528"/>
                </a:cubicBezTo>
                <a:cubicBezTo>
                  <a:pt x="2104" y="6928"/>
                  <a:pt x="2477" y="7927"/>
                  <a:pt x="137" y="13421"/>
                </a:cubicBezTo>
                <a:cubicBezTo>
                  <a:pt x="-311" y="14468"/>
                  <a:pt x="415" y="14829"/>
                  <a:pt x="1211" y="14534"/>
                </a:cubicBezTo>
                <a:cubicBezTo>
                  <a:pt x="2007" y="14242"/>
                  <a:pt x="3762" y="13593"/>
                  <a:pt x="3762" y="13593"/>
                </a:cubicBezTo>
                <a:lnTo>
                  <a:pt x="6839" y="16667"/>
                </a:lnTo>
                <a:cubicBezTo>
                  <a:pt x="6839" y="16667"/>
                  <a:pt x="6190" y="18425"/>
                  <a:pt x="5897" y="19220"/>
                </a:cubicBezTo>
                <a:cubicBezTo>
                  <a:pt x="5602" y="20016"/>
                  <a:pt x="5962" y="20742"/>
                  <a:pt x="7011" y="20295"/>
                </a:cubicBezTo>
                <a:cubicBezTo>
                  <a:pt x="12504" y="17955"/>
                  <a:pt x="13504" y="18328"/>
                  <a:pt x="12903" y="13199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43656" tIns="43656" rIns="43656" bIns="43656" numCol="1" anchor="ctr">
            <a:noAutofit/>
          </a:bodyPr>
          <a:lstStyle/>
          <a:p>
            <a:pPr lvl="0" algn="ctr">
              <a:lnSpc>
                <a:spcPct val="100000"/>
              </a:lnSpc>
              <a:spcBef>
                <a:spcPct val="0"/>
              </a:spcBef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16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 flipV="1">
            <a:off x="4182828" y="-104934"/>
            <a:ext cx="1476845" cy="124793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 flipH="1" flipV="1">
            <a:off x="6532328" y="-104934"/>
            <a:ext cx="1476845" cy="1247934"/>
          </a:xfrm>
          <a:prstGeom prst="rect">
            <a:avLst/>
          </a:prstGeom>
          <a:effectLst>
            <a:softEdge rad="127000"/>
          </a:effectLst>
        </p:spPr>
      </p:pic>
      <p:cxnSp>
        <p:nvCxnSpPr>
          <p:cNvPr id="10" name="直接连接符 9"/>
          <p:cNvCxnSpPr/>
          <p:nvPr/>
        </p:nvCxnSpPr>
        <p:spPr>
          <a:xfrm>
            <a:off x="4937306" y="524056"/>
            <a:ext cx="2317388" cy="0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4898844" y="124925"/>
            <a:ext cx="2394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>
                <a:solidFill>
                  <a:schemeClr val="tx1">
                    <a:lumMod val="65000"/>
                    <a:lumOff val="35000"/>
                  </a:schemeClr>
                </a:solidFill>
              </a:rPr>
              <a:t>点击此处添加标题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610582" y="552320"/>
            <a:ext cx="2970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Click here to add your title</a:t>
            </a:r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7" name="Picture 10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33" y="5288345"/>
            <a:ext cx="3728054" cy="746583"/>
          </a:xfrm>
          <a:prstGeom prst="rect">
            <a:avLst/>
          </a:prstGeom>
        </p:spPr>
      </p:pic>
      <p:sp>
        <p:nvSpPr>
          <p:cNvPr id="11" name="TextBox 13"/>
          <p:cNvSpPr txBox="1"/>
          <p:nvPr/>
        </p:nvSpPr>
        <p:spPr>
          <a:xfrm>
            <a:off x="1359028" y="3883781"/>
            <a:ext cx="1138664" cy="8863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Freeform 10"/>
          <p:cNvSpPr>
            <a:spLocks noEditPoints="1"/>
          </p:cNvSpPr>
          <p:nvPr/>
        </p:nvSpPr>
        <p:spPr bwMode="auto">
          <a:xfrm>
            <a:off x="918710" y="2895052"/>
            <a:ext cx="2019300" cy="2332038"/>
          </a:xfrm>
          <a:custGeom>
            <a:avLst/>
            <a:gdLst>
              <a:gd name="T0" fmla="*/ 0 w 1272"/>
              <a:gd name="T1" fmla="*/ 1102 h 1469"/>
              <a:gd name="T2" fmla="*/ 0 w 1272"/>
              <a:gd name="T3" fmla="*/ 367 h 1469"/>
              <a:gd name="T4" fmla="*/ 636 w 1272"/>
              <a:gd name="T5" fmla="*/ 0 h 1469"/>
              <a:gd name="T6" fmla="*/ 1272 w 1272"/>
              <a:gd name="T7" fmla="*/ 367 h 1469"/>
              <a:gd name="T8" fmla="*/ 1272 w 1272"/>
              <a:gd name="T9" fmla="*/ 1102 h 1469"/>
              <a:gd name="T10" fmla="*/ 636 w 1272"/>
              <a:gd name="T11" fmla="*/ 1469 h 1469"/>
              <a:gd name="T12" fmla="*/ 0 w 1272"/>
              <a:gd name="T13" fmla="*/ 1102 h 1469"/>
              <a:gd name="T14" fmla="*/ 130 w 1272"/>
              <a:gd name="T15" fmla="*/ 443 h 1469"/>
              <a:gd name="T16" fmla="*/ 130 w 1272"/>
              <a:gd name="T17" fmla="*/ 1026 h 1469"/>
              <a:gd name="T18" fmla="*/ 636 w 1272"/>
              <a:gd name="T19" fmla="*/ 1318 h 1469"/>
              <a:gd name="T20" fmla="*/ 1142 w 1272"/>
              <a:gd name="T21" fmla="*/ 1026 h 1469"/>
              <a:gd name="T22" fmla="*/ 1142 w 1272"/>
              <a:gd name="T23" fmla="*/ 443 h 1469"/>
              <a:gd name="T24" fmla="*/ 636 w 1272"/>
              <a:gd name="T25" fmla="*/ 149 h 1469"/>
              <a:gd name="T26" fmla="*/ 130 w 1272"/>
              <a:gd name="T27" fmla="*/ 443 h 1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72" h="1469">
                <a:moveTo>
                  <a:pt x="0" y="1102"/>
                </a:moveTo>
                <a:lnTo>
                  <a:pt x="0" y="367"/>
                </a:lnTo>
                <a:lnTo>
                  <a:pt x="636" y="0"/>
                </a:lnTo>
                <a:lnTo>
                  <a:pt x="1272" y="367"/>
                </a:lnTo>
                <a:lnTo>
                  <a:pt x="1272" y="1102"/>
                </a:lnTo>
                <a:lnTo>
                  <a:pt x="636" y="1469"/>
                </a:lnTo>
                <a:lnTo>
                  <a:pt x="0" y="1102"/>
                </a:lnTo>
                <a:close/>
                <a:moveTo>
                  <a:pt x="130" y="443"/>
                </a:moveTo>
                <a:lnTo>
                  <a:pt x="130" y="1026"/>
                </a:lnTo>
                <a:lnTo>
                  <a:pt x="636" y="1318"/>
                </a:lnTo>
                <a:lnTo>
                  <a:pt x="1142" y="1026"/>
                </a:lnTo>
                <a:lnTo>
                  <a:pt x="1142" y="443"/>
                </a:lnTo>
                <a:lnTo>
                  <a:pt x="636" y="149"/>
                </a:lnTo>
                <a:lnTo>
                  <a:pt x="130" y="443"/>
                </a:lnTo>
                <a:close/>
              </a:path>
            </a:pathLst>
          </a:cu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 lang="id-ID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Freeform 11"/>
          <p:cNvSpPr/>
          <p:nvPr/>
        </p:nvSpPr>
        <p:spPr bwMode="auto">
          <a:xfrm>
            <a:off x="1385435" y="2398164"/>
            <a:ext cx="1089025" cy="552450"/>
          </a:xfrm>
          <a:custGeom>
            <a:avLst/>
            <a:gdLst>
              <a:gd name="T0" fmla="*/ 686 w 686"/>
              <a:gd name="T1" fmla="*/ 196 h 348"/>
              <a:gd name="T2" fmla="*/ 344 w 686"/>
              <a:gd name="T3" fmla="*/ 0 h 348"/>
              <a:gd name="T4" fmla="*/ 344 w 686"/>
              <a:gd name="T5" fmla="*/ 0 h 348"/>
              <a:gd name="T6" fmla="*/ 342 w 686"/>
              <a:gd name="T7" fmla="*/ 0 h 348"/>
              <a:gd name="T8" fmla="*/ 0 w 686"/>
              <a:gd name="T9" fmla="*/ 196 h 348"/>
              <a:gd name="T10" fmla="*/ 0 w 686"/>
              <a:gd name="T11" fmla="*/ 348 h 348"/>
              <a:gd name="T12" fmla="*/ 344 w 686"/>
              <a:gd name="T13" fmla="*/ 151 h 348"/>
              <a:gd name="T14" fmla="*/ 686 w 686"/>
              <a:gd name="T15" fmla="*/ 348 h 348"/>
              <a:gd name="T16" fmla="*/ 686 w 686"/>
              <a:gd name="T17" fmla="*/ 196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6" h="348">
                <a:moveTo>
                  <a:pt x="686" y="196"/>
                </a:moveTo>
                <a:lnTo>
                  <a:pt x="344" y="0"/>
                </a:lnTo>
                <a:lnTo>
                  <a:pt x="344" y="0"/>
                </a:lnTo>
                <a:lnTo>
                  <a:pt x="342" y="0"/>
                </a:lnTo>
                <a:lnTo>
                  <a:pt x="0" y="196"/>
                </a:lnTo>
                <a:lnTo>
                  <a:pt x="0" y="348"/>
                </a:lnTo>
                <a:lnTo>
                  <a:pt x="344" y="151"/>
                </a:lnTo>
                <a:lnTo>
                  <a:pt x="686" y="348"/>
                </a:lnTo>
                <a:lnTo>
                  <a:pt x="686" y="196"/>
                </a:lnTo>
                <a:close/>
              </a:path>
            </a:pathLst>
          </a:cu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 lang="id-ID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TextBox 112"/>
          <p:cNvSpPr txBox="1"/>
          <p:nvPr/>
        </p:nvSpPr>
        <p:spPr>
          <a:xfrm>
            <a:off x="1643667" y="1529695"/>
            <a:ext cx="569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5400" b="1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</a:p>
        </p:txBody>
      </p:sp>
      <p:sp>
        <p:nvSpPr>
          <p:cNvPr id="17" name="Freeform 113"/>
          <p:cNvSpPr>
            <a:spLocks noEditPoints="1"/>
          </p:cNvSpPr>
          <p:nvPr/>
        </p:nvSpPr>
        <p:spPr bwMode="auto">
          <a:xfrm>
            <a:off x="1744565" y="3406778"/>
            <a:ext cx="367591" cy="356535"/>
          </a:xfrm>
          <a:custGeom>
            <a:avLst/>
            <a:gdLst>
              <a:gd name="T0" fmla="*/ 94 w 132"/>
              <a:gd name="T1" fmla="*/ 0 h 128"/>
              <a:gd name="T2" fmla="*/ 56 w 132"/>
              <a:gd name="T3" fmla="*/ 27 h 128"/>
              <a:gd name="T4" fmla="*/ 55 w 132"/>
              <a:gd name="T5" fmla="*/ 27 h 128"/>
              <a:gd name="T6" fmla="*/ 14 w 132"/>
              <a:gd name="T7" fmla="*/ 69 h 128"/>
              <a:gd name="T8" fmla="*/ 1 w 132"/>
              <a:gd name="T9" fmla="*/ 110 h 128"/>
              <a:gd name="T10" fmla="*/ 14 w 132"/>
              <a:gd name="T11" fmla="*/ 128 h 128"/>
              <a:gd name="T12" fmla="*/ 53 w 132"/>
              <a:gd name="T13" fmla="*/ 118 h 128"/>
              <a:gd name="T14" fmla="*/ 120 w 132"/>
              <a:gd name="T15" fmla="*/ 53 h 128"/>
              <a:gd name="T16" fmla="*/ 64 w 132"/>
              <a:gd name="T17" fmla="*/ 95 h 128"/>
              <a:gd name="T18" fmla="*/ 99 w 132"/>
              <a:gd name="T19" fmla="*/ 47 h 128"/>
              <a:gd name="T20" fmla="*/ 95 w 132"/>
              <a:gd name="T21" fmla="*/ 67 h 128"/>
              <a:gd name="T22" fmla="*/ 64 w 132"/>
              <a:gd name="T23" fmla="*/ 98 h 128"/>
              <a:gd name="T24" fmla="*/ 59 w 132"/>
              <a:gd name="T25" fmla="*/ 81 h 128"/>
              <a:gd name="T26" fmla="*/ 46 w 132"/>
              <a:gd name="T27" fmla="*/ 68 h 128"/>
              <a:gd name="T28" fmla="*/ 92 w 132"/>
              <a:gd name="T29" fmla="*/ 36 h 128"/>
              <a:gd name="T30" fmla="*/ 59 w 132"/>
              <a:gd name="T31" fmla="*/ 81 h 128"/>
              <a:gd name="T32" fmla="*/ 30 w 132"/>
              <a:gd name="T33" fmla="*/ 64 h 128"/>
              <a:gd name="T34" fmla="*/ 80 w 132"/>
              <a:gd name="T35" fmla="*/ 29 h 128"/>
              <a:gd name="T36" fmla="*/ 17 w 132"/>
              <a:gd name="T37" fmla="*/ 119 h 128"/>
              <a:gd name="T38" fmla="*/ 8 w 132"/>
              <a:gd name="T39" fmla="*/ 114 h 128"/>
              <a:gd name="T40" fmla="*/ 13 w 132"/>
              <a:gd name="T41" fmla="*/ 96 h 128"/>
              <a:gd name="T42" fmla="*/ 32 w 132"/>
              <a:gd name="T43" fmla="*/ 116 h 128"/>
              <a:gd name="T44" fmla="*/ 35 w 132"/>
              <a:gd name="T45" fmla="*/ 115 h 128"/>
              <a:gd name="T46" fmla="*/ 14 w 132"/>
              <a:gd name="T47" fmla="*/ 92 h 128"/>
              <a:gd name="T48" fmla="*/ 19 w 132"/>
              <a:gd name="T49" fmla="*/ 75 h 128"/>
              <a:gd name="T50" fmla="*/ 52 w 132"/>
              <a:gd name="T51" fmla="*/ 110 h 128"/>
              <a:gd name="T52" fmla="*/ 35 w 132"/>
              <a:gd name="T53" fmla="*/ 115 h 128"/>
              <a:gd name="T54" fmla="*/ 108 w 132"/>
              <a:gd name="T55" fmla="*/ 54 h 128"/>
              <a:gd name="T56" fmla="*/ 98 w 132"/>
              <a:gd name="T57" fmla="*/ 30 h 128"/>
              <a:gd name="T58" fmla="*/ 81 w 132"/>
              <a:gd name="T59" fmla="*/ 13 h 128"/>
              <a:gd name="T60" fmla="*/ 112 w 132"/>
              <a:gd name="T61" fmla="*/ 16 h 128"/>
              <a:gd name="T62" fmla="*/ 115 w 132"/>
              <a:gd name="T63" fmla="*/ 47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32" h="128">
                <a:moveTo>
                  <a:pt x="118" y="10"/>
                </a:moveTo>
                <a:cubicBezTo>
                  <a:pt x="111" y="4"/>
                  <a:pt x="102" y="0"/>
                  <a:pt x="94" y="0"/>
                </a:cubicBezTo>
                <a:cubicBezTo>
                  <a:pt x="87" y="0"/>
                  <a:pt x="80" y="3"/>
                  <a:pt x="75" y="8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7"/>
                  <a:pt x="56" y="27"/>
                  <a:pt x="55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14" y="69"/>
                  <a:pt x="14" y="69"/>
                  <a:pt x="14" y="69"/>
                </a:cubicBezTo>
                <a:cubicBezTo>
                  <a:pt x="12" y="71"/>
                  <a:pt x="11" y="73"/>
                  <a:pt x="10" y="76"/>
                </a:cubicBezTo>
                <a:cubicBezTo>
                  <a:pt x="1" y="110"/>
                  <a:pt x="1" y="110"/>
                  <a:pt x="1" y="110"/>
                </a:cubicBezTo>
                <a:cubicBezTo>
                  <a:pt x="1" y="110"/>
                  <a:pt x="0" y="113"/>
                  <a:pt x="0" y="114"/>
                </a:cubicBezTo>
                <a:cubicBezTo>
                  <a:pt x="0" y="122"/>
                  <a:pt x="6" y="128"/>
                  <a:pt x="14" y="128"/>
                </a:cubicBezTo>
                <a:cubicBezTo>
                  <a:pt x="16" y="128"/>
                  <a:pt x="19" y="127"/>
                  <a:pt x="19" y="127"/>
                </a:cubicBezTo>
                <a:cubicBezTo>
                  <a:pt x="53" y="118"/>
                  <a:pt x="53" y="118"/>
                  <a:pt x="53" y="118"/>
                </a:cubicBezTo>
                <a:cubicBezTo>
                  <a:pt x="55" y="118"/>
                  <a:pt x="57" y="116"/>
                  <a:pt x="59" y="114"/>
                </a:cubicBezTo>
                <a:cubicBezTo>
                  <a:pt x="120" y="53"/>
                  <a:pt x="120" y="53"/>
                  <a:pt x="120" y="53"/>
                </a:cubicBezTo>
                <a:cubicBezTo>
                  <a:pt x="132" y="42"/>
                  <a:pt x="130" y="23"/>
                  <a:pt x="118" y="10"/>
                </a:cubicBezTo>
                <a:close/>
                <a:moveTo>
                  <a:pt x="64" y="95"/>
                </a:moveTo>
                <a:cubicBezTo>
                  <a:pt x="64" y="92"/>
                  <a:pt x="63" y="88"/>
                  <a:pt x="61" y="85"/>
                </a:cubicBezTo>
                <a:cubicBezTo>
                  <a:pt x="99" y="47"/>
                  <a:pt x="99" y="47"/>
                  <a:pt x="99" y="47"/>
                </a:cubicBezTo>
                <a:cubicBezTo>
                  <a:pt x="101" y="54"/>
                  <a:pt x="100" y="62"/>
                  <a:pt x="95" y="67"/>
                </a:cubicBezTo>
                <a:cubicBezTo>
                  <a:pt x="95" y="67"/>
                  <a:pt x="95" y="67"/>
                  <a:pt x="95" y="67"/>
                </a:cubicBezTo>
                <a:cubicBezTo>
                  <a:pt x="95" y="67"/>
                  <a:pt x="95" y="67"/>
                  <a:pt x="95" y="67"/>
                </a:cubicBezTo>
                <a:cubicBezTo>
                  <a:pt x="64" y="98"/>
                  <a:pt x="64" y="98"/>
                  <a:pt x="64" y="98"/>
                </a:cubicBezTo>
                <a:cubicBezTo>
                  <a:pt x="64" y="97"/>
                  <a:pt x="64" y="96"/>
                  <a:pt x="64" y="95"/>
                </a:cubicBezTo>
                <a:close/>
                <a:moveTo>
                  <a:pt x="59" y="81"/>
                </a:moveTo>
                <a:cubicBezTo>
                  <a:pt x="58" y="79"/>
                  <a:pt x="56" y="76"/>
                  <a:pt x="54" y="74"/>
                </a:cubicBezTo>
                <a:cubicBezTo>
                  <a:pt x="51" y="72"/>
                  <a:pt x="49" y="70"/>
                  <a:pt x="46" y="68"/>
                </a:cubicBezTo>
                <a:cubicBezTo>
                  <a:pt x="84" y="30"/>
                  <a:pt x="84" y="30"/>
                  <a:pt x="84" y="30"/>
                </a:cubicBezTo>
                <a:cubicBezTo>
                  <a:pt x="87" y="31"/>
                  <a:pt x="90" y="33"/>
                  <a:pt x="92" y="36"/>
                </a:cubicBezTo>
                <a:cubicBezTo>
                  <a:pt x="94" y="38"/>
                  <a:pt x="96" y="40"/>
                  <a:pt x="97" y="43"/>
                </a:cubicBezTo>
                <a:lnTo>
                  <a:pt x="59" y="81"/>
                </a:lnTo>
                <a:close/>
                <a:moveTo>
                  <a:pt x="42" y="66"/>
                </a:moveTo>
                <a:cubicBezTo>
                  <a:pt x="38" y="65"/>
                  <a:pt x="34" y="64"/>
                  <a:pt x="30" y="64"/>
                </a:cubicBezTo>
                <a:cubicBezTo>
                  <a:pt x="61" y="33"/>
                  <a:pt x="61" y="33"/>
                  <a:pt x="61" y="33"/>
                </a:cubicBezTo>
                <a:cubicBezTo>
                  <a:pt x="66" y="28"/>
                  <a:pt x="73" y="27"/>
                  <a:pt x="80" y="29"/>
                </a:cubicBezTo>
                <a:lnTo>
                  <a:pt x="42" y="66"/>
                </a:lnTo>
                <a:close/>
                <a:moveTo>
                  <a:pt x="17" y="119"/>
                </a:moveTo>
                <a:cubicBezTo>
                  <a:pt x="16" y="120"/>
                  <a:pt x="15" y="120"/>
                  <a:pt x="14" y="120"/>
                </a:cubicBezTo>
                <a:cubicBezTo>
                  <a:pt x="11" y="120"/>
                  <a:pt x="8" y="117"/>
                  <a:pt x="8" y="114"/>
                </a:cubicBezTo>
                <a:cubicBezTo>
                  <a:pt x="8" y="113"/>
                  <a:pt x="8" y="112"/>
                  <a:pt x="8" y="112"/>
                </a:cubicBezTo>
                <a:cubicBezTo>
                  <a:pt x="13" y="96"/>
                  <a:pt x="13" y="96"/>
                  <a:pt x="13" y="96"/>
                </a:cubicBezTo>
                <a:cubicBezTo>
                  <a:pt x="17" y="96"/>
                  <a:pt x="22" y="98"/>
                  <a:pt x="26" y="102"/>
                </a:cubicBezTo>
                <a:cubicBezTo>
                  <a:pt x="30" y="106"/>
                  <a:pt x="32" y="111"/>
                  <a:pt x="32" y="116"/>
                </a:cubicBezTo>
                <a:lnTo>
                  <a:pt x="17" y="119"/>
                </a:lnTo>
                <a:close/>
                <a:moveTo>
                  <a:pt x="35" y="115"/>
                </a:moveTo>
                <a:cubicBezTo>
                  <a:pt x="35" y="109"/>
                  <a:pt x="33" y="104"/>
                  <a:pt x="29" y="99"/>
                </a:cubicBezTo>
                <a:cubicBezTo>
                  <a:pt x="25" y="95"/>
                  <a:pt x="19" y="93"/>
                  <a:pt x="14" y="92"/>
                </a:cubicBezTo>
                <a:cubicBezTo>
                  <a:pt x="18" y="78"/>
                  <a:pt x="18" y="78"/>
                  <a:pt x="18" y="78"/>
                </a:cubicBezTo>
                <a:cubicBezTo>
                  <a:pt x="18" y="77"/>
                  <a:pt x="19" y="76"/>
                  <a:pt x="19" y="75"/>
                </a:cubicBezTo>
                <a:cubicBezTo>
                  <a:pt x="27" y="69"/>
                  <a:pt x="40" y="71"/>
                  <a:pt x="48" y="80"/>
                </a:cubicBezTo>
                <a:cubicBezTo>
                  <a:pt x="57" y="89"/>
                  <a:pt x="59" y="102"/>
                  <a:pt x="52" y="110"/>
                </a:cubicBezTo>
                <a:cubicBezTo>
                  <a:pt x="51" y="110"/>
                  <a:pt x="51" y="111"/>
                  <a:pt x="50" y="111"/>
                </a:cubicBezTo>
                <a:lnTo>
                  <a:pt x="35" y="115"/>
                </a:lnTo>
                <a:close/>
                <a:moveTo>
                  <a:pt x="115" y="47"/>
                </a:moveTo>
                <a:cubicBezTo>
                  <a:pt x="108" y="54"/>
                  <a:pt x="108" y="54"/>
                  <a:pt x="108" y="54"/>
                </a:cubicBezTo>
                <a:cubicBezTo>
                  <a:pt x="108" y="53"/>
                  <a:pt x="108" y="52"/>
                  <a:pt x="108" y="51"/>
                </a:cubicBezTo>
                <a:cubicBezTo>
                  <a:pt x="107" y="43"/>
                  <a:pt x="104" y="36"/>
                  <a:pt x="98" y="30"/>
                </a:cubicBezTo>
                <a:cubicBezTo>
                  <a:pt x="91" y="24"/>
                  <a:pt x="83" y="20"/>
                  <a:pt x="74" y="20"/>
                </a:cubicBezTo>
                <a:cubicBezTo>
                  <a:pt x="81" y="13"/>
                  <a:pt x="81" y="13"/>
                  <a:pt x="81" y="13"/>
                </a:cubicBezTo>
                <a:cubicBezTo>
                  <a:pt x="84" y="10"/>
                  <a:pt x="89" y="8"/>
                  <a:pt x="94" y="8"/>
                </a:cubicBezTo>
                <a:cubicBezTo>
                  <a:pt x="100" y="8"/>
                  <a:pt x="107" y="11"/>
                  <a:pt x="112" y="16"/>
                </a:cubicBezTo>
                <a:cubicBezTo>
                  <a:pt x="117" y="21"/>
                  <a:pt x="120" y="27"/>
                  <a:pt x="120" y="33"/>
                </a:cubicBezTo>
                <a:cubicBezTo>
                  <a:pt x="120" y="38"/>
                  <a:pt x="118" y="43"/>
                  <a:pt x="115" y="47"/>
                </a:cubicBezTo>
                <a:close/>
              </a:path>
            </a:pathLst>
          </a:cu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8" name="Picture 9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187" y="5288345"/>
            <a:ext cx="3728054" cy="746583"/>
          </a:xfrm>
          <a:prstGeom prst="rect">
            <a:avLst/>
          </a:prstGeom>
        </p:spPr>
      </p:pic>
      <p:sp>
        <p:nvSpPr>
          <p:cNvPr id="19" name="TextBox 13"/>
          <p:cNvSpPr txBox="1"/>
          <p:nvPr/>
        </p:nvSpPr>
        <p:spPr>
          <a:xfrm>
            <a:off x="6915882" y="3883781"/>
            <a:ext cx="1138664" cy="8863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Freeform 10"/>
          <p:cNvSpPr>
            <a:spLocks noEditPoints="1"/>
          </p:cNvSpPr>
          <p:nvPr/>
        </p:nvSpPr>
        <p:spPr bwMode="auto">
          <a:xfrm>
            <a:off x="6475564" y="2895052"/>
            <a:ext cx="2019300" cy="2332038"/>
          </a:xfrm>
          <a:custGeom>
            <a:avLst/>
            <a:gdLst>
              <a:gd name="T0" fmla="*/ 0 w 1272"/>
              <a:gd name="T1" fmla="*/ 1102 h 1469"/>
              <a:gd name="T2" fmla="*/ 0 w 1272"/>
              <a:gd name="T3" fmla="*/ 367 h 1469"/>
              <a:gd name="T4" fmla="*/ 636 w 1272"/>
              <a:gd name="T5" fmla="*/ 0 h 1469"/>
              <a:gd name="T6" fmla="*/ 1272 w 1272"/>
              <a:gd name="T7" fmla="*/ 367 h 1469"/>
              <a:gd name="T8" fmla="*/ 1272 w 1272"/>
              <a:gd name="T9" fmla="*/ 1102 h 1469"/>
              <a:gd name="T10" fmla="*/ 636 w 1272"/>
              <a:gd name="T11" fmla="*/ 1469 h 1469"/>
              <a:gd name="T12" fmla="*/ 0 w 1272"/>
              <a:gd name="T13" fmla="*/ 1102 h 1469"/>
              <a:gd name="T14" fmla="*/ 130 w 1272"/>
              <a:gd name="T15" fmla="*/ 443 h 1469"/>
              <a:gd name="T16" fmla="*/ 130 w 1272"/>
              <a:gd name="T17" fmla="*/ 1026 h 1469"/>
              <a:gd name="T18" fmla="*/ 636 w 1272"/>
              <a:gd name="T19" fmla="*/ 1318 h 1469"/>
              <a:gd name="T20" fmla="*/ 1142 w 1272"/>
              <a:gd name="T21" fmla="*/ 1026 h 1469"/>
              <a:gd name="T22" fmla="*/ 1142 w 1272"/>
              <a:gd name="T23" fmla="*/ 443 h 1469"/>
              <a:gd name="T24" fmla="*/ 636 w 1272"/>
              <a:gd name="T25" fmla="*/ 149 h 1469"/>
              <a:gd name="T26" fmla="*/ 130 w 1272"/>
              <a:gd name="T27" fmla="*/ 443 h 1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72" h="1469">
                <a:moveTo>
                  <a:pt x="0" y="1102"/>
                </a:moveTo>
                <a:lnTo>
                  <a:pt x="0" y="367"/>
                </a:lnTo>
                <a:lnTo>
                  <a:pt x="636" y="0"/>
                </a:lnTo>
                <a:lnTo>
                  <a:pt x="1272" y="367"/>
                </a:lnTo>
                <a:lnTo>
                  <a:pt x="1272" y="1102"/>
                </a:lnTo>
                <a:lnTo>
                  <a:pt x="636" y="1469"/>
                </a:lnTo>
                <a:lnTo>
                  <a:pt x="0" y="1102"/>
                </a:lnTo>
                <a:close/>
                <a:moveTo>
                  <a:pt x="130" y="443"/>
                </a:moveTo>
                <a:lnTo>
                  <a:pt x="130" y="1026"/>
                </a:lnTo>
                <a:lnTo>
                  <a:pt x="636" y="1318"/>
                </a:lnTo>
                <a:lnTo>
                  <a:pt x="1142" y="1026"/>
                </a:lnTo>
                <a:lnTo>
                  <a:pt x="1142" y="443"/>
                </a:lnTo>
                <a:lnTo>
                  <a:pt x="636" y="149"/>
                </a:lnTo>
                <a:lnTo>
                  <a:pt x="130" y="443"/>
                </a:lnTo>
                <a:close/>
              </a:path>
            </a:pathLst>
          </a:cu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 lang="id-ID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Freeform 11"/>
          <p:cNvSpPr/>
          <p:nvPr/>
        </p:nvSpPr>
        <p:spPr bwMode="auto">
          <a:xfrm>
            <a:off x="6941231" y="2398164"/>
            <a:ext cx="1089025" cy="552450"/>
          </a:xfrm>
          <a:custGeom>
            <a:avLst/>
            <a:gdLst>
              <a:gd name="T0" fmla="*/ 686 w 686"/>
              <a:gd name="T1" fmla="*/ 196 h 348"/>
              <a:gd name="T2" fmla="*/ 344 w 686"/>
              <a:gd name="T3" fmla="*/ 0 h 348"/>
              <a:gd name="T4" fmla="*/ 344 w 686"/>
              <a:gd name="T5" fmla="*/ 0 h 348"/>
              <a:gd name="T6" fmla="*/ 342 w 686"/>
              <a:gd name="T7" fmla="*/ 0 h 348"/>
              <a:gd name="T8" fmla="*/ 0 w 686"/>
              <a:gd name="T9" fmla="*/ 196 h 348"/>
              <a:gd name="T10" fmla="*/ 0 w 686"/>
              <a:gd name="T11" fmla="*/ 348 h 348"/>
              <a:gd name="T12" fmla="*/ 344 w 686"/>
              <a:gd name="T13" fmla="*/ 151 h 348"/>
              <a:gd name="T14" fmla="*/ 686 w 686"/>
              <a:gd name="T15" fmla="*/ 348 h 348"/>
              <a:gd name="T16" fmla="*/ 686 w 686"/>
              <a:gd name="T17" fmla="*/ 196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6" h="348">
                <a:moveTo>
                  <a:pt x="686" y="196"/>
                </a:moveTo>
                <a:lnTo>
                  <a:pt x="344" y="0"/>
                </a:lnTo>
                <a:lnTo>
                  <a:pt x="344" y="0"/>
                </a:lnTo>
                <a:lnTo>
                  <a:pt x="342" y="0"/>
                </a:lnTo>
                <a:lnTo>
                  <a:pt x="0" y="196"/>
                </a:lnTo>
                <a:lnTo>
                  <a:pt x="0" y="348"/>
                </a:lnTo>
                <a:lnTo>
                  <a:pt x="344" y="151"/>
                </a:lnTo>
                <a:lnTo>
                  <a:pt x="686" y="348"/>
                </a:lnTo>
                <a:lnTo>
                  <a:pt x="686" y="196"/>
                </a:lnTo>
                <a:close/>
              </a:path>
            </a:pathLst>
          </a:cu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 lang="id-ID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TextBox 119"/>
          <p:cNvSpPr txBox="1"/>
          <p:nvPr/>
        </p:nvSpPr>
        <p:spPr>
          <a:xfrm>
            <a:off x="7200521" y="1529695"/>
            <a:ext cx="569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5400" b="1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</a:p>
        </p:txBody>
      </p:sp>
      <p:sp>
        <p:nvSpPr>
          <p:cNvPr id="23" name="Freeform 49"/>
          <p:cNvSpPr>
            <a:spLocks noEditPoints="1"/>
          </p:cNvSpPr>
          <p:nvPr/>
        </p:nvSpPr>
        <p:spPr bwMode="auto">
          <a:xfrm>
            <a:off x="7328366" y="3406778"/>
            <a:ext cx="313696" cy="356535"/>
          </a:xfrm>
          <a:custGeom>
            <a:avLst/>
            <a:gdLst>
              <a:gd name="T0" fmla="*/ 56 w 112"/>
              <a:gd name="T1" fmla="*/ 0 h 128"/>
              <a:gd name="T2" fmla="*/ 0 w 112"/>
              <a:gd name="T3" fmla="*/ 26 h 128"/>
              <a:gd name="T4" fmla="*/ 0 w 112"/>
              <a:gd name="T5" fmla="*/ 102 h 128"/>
              <a:gd name="T6" fmla="*/ 56 w 112"/>
              <a:gd name="T7" fmla="*/ 128 h 128"/>
              <a:gd name="T8" fmla="*/ 112 w 112"/>
              <a:gd name="T9" fmla="*/ 102 h 128"/>
              <a:gd name="T10" fmla="*/ 112 w 112"/>
              <a:gd name="T11" fmla="*/ 26 h 128"/>
              <a:gd name="T12" fmla="*/ 56 w 112"/>
              <a:gd name="T13" fmla="*/ 0 h 128"/>
              <a:gd name="T14" fmla="*/ 104 w 112"/>
              <a:gd name="T15" fmla="*/ 102 h 128"/>
              <a:gd name="T16" fmla="*/ 56 w 112"/>
              <a:gd name="T17" fmla="*/ 120 h 128"/>
              <a:gd name="T18" fmla="*/ 8 w 112"/>
              <a:gd name="T19" fmla="*/ 102 h 128"/>
              <a:gd name="T20" fmla="*/ 8 w 112"/>
              <a:gd name="T21" fmla="*/ 87 h 128"/>
              <a:gd name="T22" fmla="*/ 56 w 112"/>
              <a:gd name="T23" fmla="*/ 100 h 128"/>
              <a:gd name="T24" fmla="*/ 104 w 112"/>
              <a:gd name="T25" fmla="*/ 87 h 128"/>
              <a:gd name="T26" fmla="*/ 104 w 112"/>
              <a:gd name="T27" fmla="*/ 102 h 128"/>
              <a:gd name="T28" fmla="*/ 104 w 112"/>
              <a:gd name="T29" fmla="*/ 78 h 128"/>
              <a:gd name="T30" fmla="*/ 104 w 112"/>
              <a:gd name="T31" fmla="*/ 78 h 128"/>
              <a:gd name="T32" fmla="*/ 104 w 112"/>
              <a:gd name="T33" fmla="*/ 78 h 128"/>
              <a:gd name="T34" fmla="*/ 56 w 112"/>
              <a:gd name="T35" fmla="*/ 96 h 128"/>
              <a:gd name="T36" fmla="*/ 8 w 112"/>
              <a:gd name="T37" fmla="*/ 78 h 128"/>
              <a:gd name="T38" fmla="*/ 8 w 112"/>
              <a:gd name="T39" fmla="*/ 78 h 128"/>
              <a:gd name="T40" fmla="*/ 8 w 112"/>
              <a:gd name="T41" fmla="*/ 78 h 128"/>
              <a:gd name="T42" fmla="*/ 8 w 112"/>
              <a:gd name="T43" fmla="*/ 63 h 128"/>
              <a:gd name="T44" fmla="*/ 56 w 112"/>
              <a:gd name="T45" fmla="*/ 76 h 128"/>
              <a:gd name="T46" fmla="*/ 104 w 112"/>
              <a:gd name="T47" fmla="*/ 63 h 128"/>
              <a:gd name="T48" fmla="*/ 104 w 112"/>
              <a:gd name="T49" fmla="*/ 78 h 128"/>
              <a:gd name="T50" fmla="*/ 104 w 112"/>
              <a:gd name="T51" fmla="*/ 54 h 128"/>
              <a:gd name="T52" fmla="*/ 104 w 112"/>
              <a:gd name="T53" fmla="*/ 54 h 128"/>
              <a:gd name="T54" fmla="*/ 104 w 112"/>
              <a:gd name="T55" fmla="*/ 54 h 128"/>
              <a:gd name="T56" fmla="*/ 56 w 112"/>
              <a:gd name="T57" fmla="*/ 72 h 128"/>
              <a:gd name="T58" fmla="*/ 8 w 112"/>
              <a:gd name="T59" fmla="*/ 54 h 128"/>
              <a:gd name="T60" fmla="*/ 8 w 112"/>
              <a:gd name="T61" fmla="*/ 54 h 128"/>
              <a:gd name="T62" fmla="*/ 8 w 112"/>
              <a:gd name="T63" fmla="*/ 54 h 128"/>
              <a:gd name="T64" fmla="*/ 8 w 112"/>
              <a:gd name="T65" fmla="*/ 40 h 128"/>
              <a:gd name="T66" fmla="*/ 56 w 112"/>
              <a:gd name="T67" fmla="*/ 52 h 128"/>
              <a:gd name="T68" fmla="*/ 104 w 112"/>
              <a:gd name="T69" fmla="*/ 40 h 128"/>
              <a:gd name="T70" fmla="*/ 104 w 112"/>
              <a:gd name="T71" fmla="*/ 54 h 128"/>
              <a:gd name="T72" fmla="*/ 56 w 112"/>
              <a:gd name="T73" fmla="*/ 44 h 128"/>
              <a:gd name="T74" fmla="*/ 8 w 112"/>
              <a:gd name="T75" fmla="*/ 26 h 128"/>
              <a:gd name="T76" fmla="*/ 56 w 112"/>
              <a:gd name="T77" fmla="*/ 8 h 128"/>
              <a:gd name="T78" fmla="*/ 104 w 112"/>
              <a:gd name="T79" fmla="*/ 26 h 128"/>
              <a:gd name="T80" fmla="*/ 56 w 112"/>
              <a:gd name="T81" fmla="*/ 4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12" h="128">
                <a:moveTo>
                  <a:pt x="56" y="0"/>
                </a:moveTo>
                <a:cubicBezTo>
                  <a:pt x="29" y="0"/>
                  <a:pt x="0" y="8"/>
                  <a:pt x="0" y="26"/>
                </a:cubicBezTo>
                <a:cubicBezTo>
                  <a:pt x="0" y="102"/>
                  <a:pt x="0" y="102"/>
                  <a:pt x="0" y="102"/>
                </a:cubicBezTo>
                <a:cubicBezTo>
                  <a:pt x="0" y="120"/>
                  <a:pt x="29" y="128"/>
                  <a:pt x="56" y="128"/>
                </a:cubicBezTo>
                <a:cubicBezTo>
                  <a:pt x="83" y="128"/>
                  <a:pt x="112" y="120"/>
                  <a:pt x="112" y="102"/>
                </a:cubicBezTo>
                <a:cubicBezTo>
                  <a:pt x="112" y="26"/>
                  <a:pt x="112" y="26"/>
                  <a:pt x="112" y="26"/>
                </a:cubicBezTo>
                <a:cubicBezTo>
                  <a:pt x="112" y="8"/>
                  <a:pt x="83" y="0"/>
                  <a:pt x="56" y="0"/>
                </a:cubicBezTo>
                <a:close/>
                <a:moveTo>
                  <a:pt x="104" y="102"/>
                </a:moveTo>
                <a:cubicBezTo>
                  <a:pt x="104" y="112"/>
                  <a:pt x="83" y="120"/>
                  <a:pt x="56" y="120"/>
                </a:cubicBezTo>
                <a:cubicBezTo>
                  <a:pt x="29" y="120"/>
                  <a:pt x="8" y="112"/>
                  <a:pt x="8" y="102"/>
                </a:cubicBezTo>
                <a:cubicBezTo>
                  <a:pt x="8" y="87"/>
                  <a:pt x="8" y="87"/>
                  <a:pt x="8" y="87"/>
                </a:cubicBezTo>
                <a:cubicBezTo>
                  <a:pt x="16" y="96"/>
                  <a:pt x="36" y="100"/>
                  <a:pt x="56" y="100"/>
                </a:cubicBezTo>
                <a:cubicBezTo>
                  <a:pt x="76" y="100"/>
                  <a:pt x="96" y="96"/>
                  <a:pt x="104" y="87"/>
                </a:cubicBezTo>
                <a:lnTo>
                  <a:pt x="104" y="102"/>
                </a:lnTo>
                <a:close/>
                <a:moveTo>
                  <a:pt x="104" y="78"/>
                </a:moveTo>
                <a:cubicBezTo>
                  <a:pt x="104" y="78"/>
                  <a:pt x="104" y="78"/>
                  <a:pt x="104" y="78"/>
                </a:cubicBezTo>
                <a:cubicBezTo>
                  <a:pt x="104" y="78"/>
                  <a:pt x="104" y="78"/>
                  <a:pt x="104" y="78"/>
                </a:cubicBezTo>
                <a:cubicBezTo>
                  <a:pt x="104" y="88"/>
                  <a:pt x="83" y="96"/>
                  <a:pt x="56" y="96"/>
                </a:cubicBezTo>
                <a:cubicBezTo>
                  <a:pt x="29" y="96"/>
                  <a:pt x="8" y="88"/>
                  <a:pt x="8" y="78"/>
                </a:cubicBezTo>
                <a:cubicBezTo>
                  <a:pt x="8" y="78"/>
                  <a:pt x="8" y="78"/>
                  <a:pt x="8" y="78"/>
                </a:cubicBezTo>
                <a:cubicBezTo>
                  <a:pt x="8" y="78"/>
                  <a:pt x="8" y="78"/>
                  <a:pt x="8" y="78"/>
                </a:cubicBezTo>
                <a:cubicBezTo>
                  <a:pt x="8" y="63"/>
                  <a:pt x="8" y="63"/>
                  <a:pt x="8" y="63"/>
                </a:cubicBezTo>
                <a:cubicBezTo>
                  <a:pt x="16" y="72"/>
                  <a:pt x="36" y="76"/>
                  <a:pt x="56" y="76"/>
                </a:cubicBezTo>
                <a:cubicBezTo>
                  <a:pt x="76" y="76"/>
                  <a:pt x="96" y="72"/>
                  <a:pt x="104" y="63"/>
                </a:cubicBezTo>
                <a:lnTo>
                  <a:pt x="104" y="78"/>
                </a:lnTo>
                <a:close/>
                <a:moveTo>
                  <a:pt x="104" y="54"/>
                </a:moveTo>
                <a:cubicBezTo>
                  <a:pt x="104" y="54"/>
                  <a:pt x="104" y="54"/>
                  <a:pt x="104" y="54"/>
                </a:cubicBezTo>
                <a:cubicBezTo>
                  <a:pt x="104" y="54"/>
                  <a:pt x="104" y="54"/>
                  <a:pt x="104" y="54"/>
                </a:cubicBezTo>
                <a:cubicBezTo>
                  <a:pt x="104" y="64"/>
                  <a:pt x="83" y="72"/>
                  <a:pt x="56" y="72"/>
                </a:cubicBezTo>
                <a:cubicBezTo>
                  <a:pt x="29" y="72"/>
                  <a:pt x="8" y="64"/>
                  <a:pt x="8" y="54"/>
                </a:cubicBezTo>
                <a:cubicBezTo>
                  <a:pt x="8" y="54"/>
                  <a:pt x="8" y="54"/>
                  <a:pt x="8" y="54"/>
                </a:cubicBezTo>
                <a:cubicBezTo>
                  <a:pt x="8" y="54"/>
                  <a:pt x="8" y="54"/>
                  <a:pt x="8" y="54"/>
                </a:cubicBezTo>
                <a:cubicBezTo>
                  <a:pt x="8" y="40"/>
                  <a:pt x="8" y="40"/>
                  <a:pt x="8" y="40"/>
                </a:cubicBezTo>
                <a:cubicBezTo>
                  <a:pt x="18" y="48"/>
                  <a:pt x="38" y="52"/>
                  <a:pt x="56" y="52"/>
                </a:cubicBezTo>
                <a:cubicBezTo>
                  <a:pt x="74" y="52"/>
                  <a:pt x="94" y="48"/>
                  <a:pt x="104" y="40"/>
                </a:cubicBezTo>
                <a:lnTo>
                  <a:pt x="104" y="54"/>
                </a:lnTo>
                <a:close/>
                <a:moveTo>
                  <a:pt x="56" y="44"/>
                </a:moveTo>
                <a:cubicBezTo>
                  <a:pt x="29" y="44"/>
                  <a:pt x="8" y="36"/>
                  <a:pt x="8" y="26"/>
                </a:cubicBezTo>
                <a:cubicBezTo>
                  <a:pt x="8" y="16"/>
                  <a:pt x="29" y="8"/>
                  <a:pt x="56" y="8"/>
                </a:cubicBezTo>
                <a:cubicBezTo>
                  <a:pt x="83" y="8"/>
                  <a:pt x="104" y="16"/>
                  <a:pt x="104" y="26"/>
                </a:cubicBezTo>
                <a:cubicBezTo>
                  <a:pt x="104" y="36"/>
                  <a:pt x="83" y="44"/>
                  <a:pt x="56" y="44"/>
                </a:cubicBezTo>
                <a:close/>
              </a:path>
            </a:pathLst>
          </a:cu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4" name="Picture 9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2760" y="5288345"/>
            <a:ext cx="3728054" cy="746583"/>
          </a:xfrm>
          <a:prstGeom prst="rect">
            <a:avLst/>
          </a:prstGeom>
        </p:spPr>
      </p:pic>
      <p:sp>
        <p:nvSpPr>
          <p:cNvPr id="25" name="TextBox 13"/>
          <p:cNvSpPr txBox="1"/>
          <p:nvPr/>
        </p:nvSpPr>
        <p:spPr>
          <a:xfrm>
            <a:off x="4137455" y="3870334"/>
            <a:ext cx="1138664" cy="8863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Freeform 10"/>
          <p:cNvSpPr>
            <a:spLocks noEditPoints="1"/>
          </p:cNvSpPr>
          <p:nvPr/>
        </p:nvSpPr>
        <p:spPr bwMode="auto">
          <a:xfrm>
            <a:off x="3697137" y="2908499"/>
            <a:ext cx="2019300" cy="2332038"/>
          </a:xfrm>
          <a:custGeom>
            <a:avLst/>
            <a:gdLst>
              <a:gd name="T0" fmla="*/ 0 w 1272"/>
              <a:gd name="T1" fmla="*/ 1102 h 1469"/>
              <a:gd name="T2" fmla="*/ 0 w 1272"/>
              <a:gd name="T3" fmla="*/ 367 h 1469"/>
              <a:gd name="T4" fmla="*/ 636 w 1272"/>
              <a:gd name="T5" fmla="*/ 0 h 1469"/>
              <a:gd name="T6" fmla="*/ 1272 w 1272"/>
              <a:gd name="T7" fmla="*/ 367 h 1469"/>
              <a:gd name="T8" fmla="*/ 1272 w 1272"/>
              <a:gd name="T9" fmla="*/ 1102 h 1469"/>
              <a:gd name="T10" fmla="*/ 636 w 1272"/>
              <a:gd name="T11" fmla="*/ 1469 h 1469"/>
              <a:gd name="T12" fmla="*/ 0 w 1272"/>
              <a:gd name="T13" fmla="*/ 1102 h 1469"/>
              <a:gd name="T14" fmla="*/ 130 w 1272"/>
              <a:gd name="T15" fmla="*/ 443 h 1469"/>
              <a:gd name="T16" fmla="*/ 130 w 1272"/>
              <a:gd name="T17" fmla="*/ 1026 h 1469"/>
              <a:gd name="T18" fmla="*/ 636 w 1272"/>
              <a:gd name="T19" fmla="*/ 1318 h 1469"/>
              <a:gd name="T20" fmla="*/ 1142 w 1272"/>
              <a:gd name="T21" fmla="*/ 1026 h 1469"/>
              <a:gd name="T22" fmla="*/ 1142 w 1272"/>
              <a:gd name="T23" fmla="*/ 443 h 1469"/>
              <a:gd name="T24" fmla="*/ 636 w 1272"/>
              <a:gd name="T25" fmla="*/ 149 h 1469"/>
              <a:gd name="T26" fmla="*/ 130 w 1272"/>
              <a:gd name="T27" fmla="*/ 443 h 1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72" h="1469">
                <a:moveTo>
                  <a:pt x="0" y="1102"/>
                </a:moveTo>
                <a:lnTo>
                  <a:pt x="0" y="367"/>
                </a:lnTo>
                <a:lnTo>
                  <a:pt x="636" y="0"/>
                </a:lnTo>
                <a:lnTo>
                  <a:pt x="1272" y="367"/>
                </a:lnTo>
                <a:lnTo>
                  <a:pt x="1272" y="1102"/>
                </a:lnTo>
                <a:lnTo>
                  <a:pt x="636" y="1469"/>
                </a:lnTo>
                <a:lnTo>
                  <a:pt x="0" y="1102"/>
                </a:lnTo>
                <a:close/>
                <a:moveTo>
                  <a:pt x="130" y="443"/>
                </a:moveTo>
                <a:lnTo>
                  <a:pt x="130" y="1026"/>
                </a:lnTo>
                <a:lnTo>
                  <a:pt x="636" y="1318"/>
                </a:lnTo>
                <a:lnTo>
                  <a:pt x="1142" y="1026"/>
                </a:lnTo>
                <a:lnTo>
                  <a:pt x="1142" y="443"/>
                </a:lnTo>
                <a:lnTo>
                  <a:pt x="636" y="149"/>
                </a:lnTo>
                <a:lnTo>
                  <a:pt x="130" y="443"/>
                </a:lnTo>
                <a:close/>
              </a:path>
            </a:pathLst>
          </a:custGeom>
          <a:solidFill>
            <a:srgbClr val="8AA58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27" name="Freeform 11"/>
          <p:cNvSpPr/>
          <p:nvPr/>
        </p:nvSpPr>
        <p:spPr bwMode="auto">
          <a:xfrm>
            <a:off x="4163333" y="2411611"/>
            <a:ext cx="1089025" cy="552450"/>
          </a:xfrm>
          <a:custGeom>
            <a:avLst/>
            <a:gdLst>
              <a:gd name="T0" fmla="*/ 686 w 686"/>
              <a:gd name="T1" fmla="*/ 196 h 348"/>
              <a:gd name="T2" fmla="*/ 344 w 686"/>
              <a:gd name="T3" fmla="*/ 0 h 348"/>
              <a:gd name="T4" fmla="*/ 344 w 686"/>
              <a:gd name="T5" fmla="*/ 0 h 348"/>
              <a:gd name="T6" fmla="*/ 342 w 686"/>
              <a:gd name="T7" fmla="*/ 0 h 348"/>
              <a:gd name="T8" fmla="*/ 0 w 686"/>
              <a:gd name="T9" fmla="*/ 196 h 348"/>
              <a:gd name="T10" fmla="*/ 0 w 686"/>
              <a:gd name="T11" fmla="*/ 348 h 348"/>
              <a:gd name="T12" fmla="*/ 344 w 686"/>
              <a:gd name="T13" fmla="*/ 151 h 348"/>
              <a:gd name="T14" fmla="*/ 686 w 686"/>
              <a:gd name="T15" fmla="*/ 348 h 348"/>
              <a:gd name="T16" fmla="*/ 686 w 686"/>
              <a:gd name="T17" fmla="*/ 196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6" h="348">
                <a:moveTo>
                  <a:pt x="686" y="196"/>
                </a:moveTo>
                <a:lnTo>
                  <a:pt x="344" y="0"/>
                </a:lnTo>
                <a:lnTo>
                  <a:pt x="344" y="0"/>
                </a:lnTo>
                <a:lnTo>
                  <a:pt x="342" y="0"/>
                </a:lnTo>
                <a:lnTo>
                  <a:pt x="0" y="196"/>
                </a:lnTo>
                <a:lnTo>
                  <a:pt x="0" y="348"/>
                </a:lnTo>
                <a:lnTo>
                  <a:pt x="344" y="151"/>
                </a:lnTo>
                <a:lnTo>
                  <a:pt x="686" y="348"/>
                </a:lnTo>
                <a:lnTo>
                  <a:pt x="686" y="196"/>
                </a:lnTo>
                <a:close/>
              </a:path>
            </a:pathLst>
          </a:custGeom>
          <a:solidFill>
            <a:srgbClr val="8AA58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TextBox 117"/>
          <p:cNvSpPr txBox="1"/>
          <p:nvPr/>
        </p:nvSpPr>
        <p:spPr>
          <a:xfrm>
            <a:off x="4422094" y="1516248"/>
            <a:ext cx="569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5400" b="1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</a:p>
        </p:txBody>
      </p:sp>
      <p:sp>
        <p:nvSpPr>
          <p:cNvPr id="29" name="Freeform 47"/>
          <p:cNvSpPr>
            <a:spLocks noEditPoints="1"/>
          </p:cNvSpPr>
          <p:nvPr/>
        </p:nvSpPr>
        <p:spPr bwMode="auto">
          <a:xfrm>
            <a:off x="4528520" y="3393331"/>
            <a:ext cx="356535" cy="356535"/>
          </a:xfrm>
          <a:custGeom>
            <a:avLst/>
            <a:gdLst>
              <a:gd name="T0" fmla="*/ 81 w 128"/>
              <a:gd name="T1" fmla="*/ 14 h 128"/>
              <a:gd name="T2" fmla="*/ 53 w 128"/>
              <a:gd name="T3" fmla="*/ 36 h 128"/>
              <a:gd name="T4" fmla="*/ 33 w 128"/>
              <a:gd name="T5" fmla="*/ 36 h 128"/>
              <a:gd name="T6" fmla="*/ 0 w 128"/>
              <a:gd name="T7" fmla="*/ 56 h 128"/>
              <a:gd name="T8" fmla="*/ 24 w 128"/>
              <a:gd name="T9" fmla="*/ 84 h 128"/>
              <a:gd name="T10" fmla="*/ 32 w 128"/>
              <a:gd name="T11" fmla="*/ 128 h 128"/>
              <a:gd name="T12" fmla="*/ 56 w 128"/>
              <a:gd name="T13" fmla="*/ 120 h 128"/>
              <a:gd name="T14" fmla="*/ 52 w 128"/>
              <a:gd name="T15" fmla="*/ 108 h 128"/>
              <a:gd name="T16" fmla="*/ 52 w 128"/>
              <a:gd name="T17" fmla="*/ 80 h 128"/>
              <a:gd name="T18" fmla="*/ 53 w 128"/>
              <a:gd name="T19" fmla="*/ 78 h 128"/>
              <a:gd name="T20" fmla="*/ 54 w 128"/>
              <a:gd name="T21" fmla="*/ 77 h 128"/>
              <a:gd name="T22" fmla="*/ 55 w 128"/>
              <a:gd name="T23" fmla="*/ 76 h 128"/>
              <a:gd name="T24" fmla="*/ 81 w 128"/>
              <a:gd name="T25" fmla="*/ 98 h 128"/>
              <a:gd name="T26" fmla="*/ 128 w 128"/>
              <a:gd name="T27" fmla="*/ 56 h 128"/>
              <a:gd name="T28" fmla="*/ 80 w 128"/>
              <a:gd name="T29" fmla="*/ 56 h 128"/>
              <a:gd name="T30" fmla="*/ 92 w 128"/>
              <a:gd name="T31" fmla="*/ 44 h 128"/>
              <a:gd name="T32" fmla="*/ 92 w 128"/>
              <a:gd name="T33" fmla="*/ 68 h 128"/>
              <a:gd name="T34" fmla="*/ 80 w 128"/>
              <a:gd name="T35" fmla="*/ 56 h 128"/>
              <a:gd name="T36" fmla="*/ 16 w 128"/>
              <a:gd name="T37" fmla="*/ 44 h 128"/>
              <a:gd name="T38" fmla="*/ 40 w 128"/>
              <a:gd name="T39" fmla="*/ 56 h 128"/>
              <a:gd name="T40" fmla="*/ 16 w 128"/>
              <a:gd name="T41" fmla="*/ 68 h 128"/>
              <a:gd name="T42" fmla="*/ 48 w 128"/>
              <a:gd name="T43" fmla="*/ 120 h 128"/>
              <a:gd name="T44" fmla="*/ 32 w 128"/>
              <a:gd name="T45" fmla="*/ 84 h 128"/>
              <a:gd name="T46" fmla="*/ 33 w 128"/>
              <a:gd name="T47" fmla="*/ 76 h 128"/>
              <a:gd name="T48" fmla="*/ 45 w 128"/>
              <a:gd name="T49" fmla="*/ 76 h 128"/>
              <a:gd name="T50" fmla="*/ 44 w 128"/>
              <a:gd name="T51" fmla="*/ 108 h 128"/>
              <a:gd name="T52" fmla="*/ 48 w 128"/>
              <a:gd name="T53" fmla="*/ 117 h 128"/>
              <a:gd name="T54" fmla="*/ 53 w 128"/>
              <a:gd name="T55" fmla="*/ 68 h 128"/>
              <a:gd name="T56" fmla="*/ 52 w 128"/>
              <a:gd name="T57" fmla="*/ 68 h 128"/>
              <a:gd name="T58" fmla="*/ 52 w 128"/>
              <a:gd name="T59" fmla="*/ 44 h 128"/>
              <a:gd name="T60" fmla="*/ 74 w 128"/>
              <a:gd name="T61" fmla="*/ 36 h 128"/>
              <a:gd name="T62" fmla="*/ 74 w 128"/>
              <a:gd name="T63" fmla="*/ 76 h 128"/>
              <a:gd name="T64" fmla="*/ 100 w 128"/>
              <a:gd name="T65" fmla="*/ 104 h 128"/>
              <a:gd name="T66" fmla="*/ 92 w 128"/>
              <a:gd name="T67" fmla="*/ 76 h 128"/>
              <a:gd name="T68" fmla="*/ 92 w 128"/>
              <a:gd name="T69" fmla="*/ 36 h 128"/>
              <a:gd name="T70" fmla="*/ 100 w 128"/>
              <a:gd name="T71" fmla="*/ 8 h 128"/>
              <a:gd name="T72" fmla="*/ 100 w 128"/>
              <a:gd name="T73" fmla="*/ 10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28" h="128">
                <a:moveTo>
                  <a:pt x="100" y="0"/>
                </a:moveTo>
                <a:cubicBezTo>
                  <a:pt x="92" y="0"/>
                  <a:pt x="85" y="6"/>
                  <a:pt x="81" y="14"/>
                </a:cubicBezTo>
                <a:cubicBezTo>
                  <a:pt x="81" y="14"/>
                  <a:pt x="81" y="14"/>
                  <a:pt x="81" y="14"/>
                </a:cubicBezTo>
                <a:cubicBezTo>
                  <a:pt x="74" y="27"/>
                  <a:pt x="64" y="36"/>
                  <a:pt x="53" y="36"/>
                </a:cubicBezTo>
                <a:cubicBezTo>
                  <a:pt x="50" y="36"/>
                  <a:pt x="50" y="36"/>
                  <a:pt x="50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16" y="36"/>
                  <a:pt x="16" y="36"/>
                  <a:pt x="16" y="36"/>
                </a:cubicBezTo>
                <a:cubicBezTo>
                  <a:pt x="7" y="36"/>
                  <a:pt x="0" y="45"/>
                  <a:pt x="0" y="56"/>
                </a:cubicBezTo>
                <a:cubicBezTo>
                  <a:pt x="0" y="67"/>
                  <a:pt x="7" y="76"/>
                  <a:pt x="16" y="76"/>
                </a:cubicBezTo>
                <a:cubicBezTo>
                  <a:pt x="20" y="76"/>
                  <a:pt x="24" y="80"/>
                  <a:pt x="24" y="84"/>
                </a:cubicBezTo>
                <a:cubicBezTo>
                  <a:pt x="24" y="120"/>
                  <a:pt x="24" y="120"/>
                  <a:pt x="24" y="120"/>
                </a:cubicBezTo>
                <a:cubicBezTo>
                  <a:pt x="24" y="124"/>
                  <a:pt x="28" y="128"/>
                  <a:pt x="32" y="128"/>
                </a:cubicBezTo>
                <a:cubicBezTo>
                  <a:pt x="48" y="128"/>
                  <a:pt x="48" y="128"/>
                  <a:pt x="48" y="128"/>
                </a:cubicBezTo>
                <a:cubicBezTo>
                  <a:pt x="52" y="128"/>
                  <a:pt x="56" y="124"/>
                  <a:pt x="56" y="120"/>
                </a:cubicBezTo>
                <a:cubicBezTo>
                  <a:pt x="56" y="116"/>
                  <a:pt x="56" y="116"/>
                  <a:pt x="56" y="116"/>
                </a:cubicBezTo>
                <a:cubicBezTo>
                  <a:pt x="56" y="112"/>
                  <a:pt x="52" y="110"/>
                  <a:pt x="52" y="108"/>
                </a:cubicBezTo>
                <a:cubicBezTo>
                  <a:pt x="52" y="80"/>
                  <a:pt x="52" y="80"/>
                  <a:pt x="52" y="80"/>
                </a:cubicBezTo>
                <a:cubicBezTo>
                  <a:pt x="52" y="80"/>
                  <a:pt x="52" y="80"/>
                  <a:pt x="52" y="80"/>
                </a:cubicBezTo>
                <a:cubicBezTo>
                  <a:pt x="52" y="79"/>
                  <a:pt x="52" y="79"/>
                  <a:pt x="53" y="78"/>
                </a:cubicBezTo>
                <a:cubicBezTo>
                  <a:pt x="53" y="78"/>
                  <a:pt x="53" y="78"/>
                  <a:pt x="53" y="78"/>
                </a:cubicBezTo>
                <a:cubicBezTo>
                  <a:pt x="53" y="77"/>
                  <a:pt x="53" y="77"/>
                  <a:pt x="54" y="77"/>
                </a:cubicBezTo>
                <a:cubicBezTo>
                  <a:pt x="54" y="77"/>
                  <a:pt x="54" y="77"/>
                  <a:pt x="54" y="77"/>
                </a:cubicBezTo>
                <a:cubicBezTo>
                  <a:pt x="54" y="77"/>
                  <a:pt x="54" y="77"/>
                  <a:pt x="54" y="77"/>
                </a:cubicBezTo>
                <a:cubicBezTo>
                  <a:pt x="54" y="76"/>
                  <a:pt x="55" y="76"/>
                  <a:pt x="55" y="76"/>
                </a:cubicBezTo>
                <a:cubicBezTo>
                  <a:pt x="65" y="77"/>
                  <a:pt x="74" y="85"/>
                  <a:pt x="81" y="98"/>
                </a:cubicBezTo>
                <a:cubicBezTo>
                  <a:pt x="81" y="98"/>
                  <a:pt x="81" y="98"/>
                  <a:pt x="81" y="98"/>
                </a:cubicBezTo>
                <a:cubicBezTo>
                  <a:pt x="85" y="106"/>
                  <a:pt x="92" y="112"/>
                  <a:pt x="100" y="112"/>
                </a:cubicBezTo>
                <a:cubicBezTo>
                  <a:pt x="118" y="112"/>
                  <a:pt x="128" y="84"/>
                  <a:pt x="128" y="56"/>
                </a:cubicBezTo>
                <a:cubicBezTo>
                  <a:pt x="128" y="28"/>
                  <a:pt x="118" y="0"/>
                  <a:pt x="100" y="0"/>
                </a:cubicBezTo>
                <a:close/>
                <a:moveTo>
                  <a:pt x="80" y="56"/>
                </a:moveTo>
                <a:cubicBezTo>
                  <a:pt x="80" y="52"/>
                  <a:pt x="80" y="48"/>
                  <a:pt x="81" y="44"/>
                </a:cubicBezTo>
                <a:cubicBezTo>
                  <a:pt x="92" y="44"/>
                  <a:pt x="92" y="44"/>
                  <a:pt x="92" y="44"/>
                </a:cubicBezTo>
                <a:cubicBezTo>
                  <a:pt x="96" y="44"/>
                  <a:pt x="100" y="49"/>
                  <a:pt x="100" y="56"/>
                </a:cubicBezTo>
                <a:cubicBezTo>
                  <a:pt x="100" y="63"/>
                  <a:pt x="96" y="68"/>
                  <a:pt x="92" y="68"/>
                </a:cubicBezTo>
                <a:cubicBezTo>
                  <a:pt x="81" y="68"/>
                  <a:pt x="81" y="68"/>
                  <a:pt x="81" y="68"/>
                </a:cubicBezTo>
                <a:cubicBezTo>
                  <a:pt x="80" y="64"/>
                  <a:pt x="80" y="60"/>
                  <a:pt x="80" y="56"/>
                </a:cubicBezTo>
                <a:close/>
                <a:moveTo>
                  <a:pt x="8" y="56"/>
                </a:moveTo>
                <a:cubicBezTo>
                  <a:pt x="8" y="49"/>
                  <a:pt x="12" y="44"/>
                  <a:pt x="16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2" y="47"/>
                  <a:pt x="40" y="51"/>
                  <a:pt x="40" y="56"/>
                </a:cubicBezTo>
                <a:cubicBezTo>
                  <a:pt x="40" y="61"/>
                  <a:pt x="42" y="65"/>
                  <a:pt x="44" y="68"/>
                </a:cubicBezTo>
                <a:cubicBezTo>
                  <a:pt x="16" y="68"/>
                  <a:pt x="16" y="68"/>
                  <a:pt x="16" y="68"/>
                </a:cubicBezTo>
                <a:cubicBezTo>
                  <a:pt x="12" y="68"/>
                  <a:pt x="8" y="63"/>
                  <a:pt x="8" y="56"/>
                </a:cubicBezTo>
                <a:close/>
                <a:moveTo>
                  <a:pt x="48" y="120"/>
                </a:moveTo>
                <a:cubicBezTo>
                  <a:pt x="32" y="120"/>
                  <a:pt x="32" y="120"/>
                  <a:pt x="32" y="120"/>
                </a:cubicBezTo>
                <a:cubicBezTo>
                  <a:pt x="32" y="84"/>
                  <a:pt x="32" y="84"/>
                  <a:pt x="32" y="84"/>
                </a:cubicBezTo>
                <a:cubicBezTo>
                  <a:pt x="32" y="81"/>
                  <a:pt x="31" y="78"/>
                  <a:pt x="30" y="76"/>
                </a:cubicBezTo>
                <a:cubicBezTo>
                  <a:pt x="33" y="76"/>
                  <a:pt x="33" y="76"/>
                  <a:pt x="33" y="76"/>
                </a:cubicBezTo>
                <a:cubicBezTo>
                  <a:pt x="33" y="76"/>
                  <a:pt x="33" y="76"/>
                  <a:pt x="33" y="76"/>
                </a:cubicBezTo>
                <a:cubicBezTo>
                  <a:pt x="45" y="76"/>
                  <a:pt x="45" y="76"/>
                  <a:pt x="45" y="76"/>
                </a:cubicBezTo>
                <a:cubicBezTo>
                  <a:pt x="44" y="77"/>
                  <a:pt x="44" y="79"/>
                  <a:pt x="44" y="80"/>
                </a:cubicBezTo>
                <a:cubicBezTo>
                  <a:pt x="44" y="108"/>
                  <a:pt x="44" y="108"/>
                  <a:pt x="44" y="108"/>
                </a:cubicBezTo>
                <a:cubicBezTo>
                  <a:pt x="44" y="112"/>
                  <a:pt x="46" y="114"/>
                  <a:pt x="47" y="116"/>
                </a:cubicBezTo>
                <a:cubicBezTo>
                  <a:pt x="48" y="116"/>
                  <a:pt x="48" y="116"/>
                  <a:pt x="48" y="117"/>
                </a:cubicBezTo>
                <a:lnTo>
                  <a:pt x="48" y="120"/>
                </a:lnTo>
                <a:close/>
                <a:moveTo>
                  <a:pt x="53" y="68"/>
                </a:moveTo>
                <a:cubicBezTo>
                  <a:pt x="52" y="68"/>
                  <a:pt x="52" y="68"/>
                  <a:pt x="52" y="68"/>
                </a:cubicBezTo>
                <a:cubicBezTo>
                  <a:pt x="52" y="68"/>
                  <a:pt x="52" y="68"/>
                  <a:pt x="52" y="68"/>
                </a:cubicBezTo>
                <a:cubicBezTo>
                  <a:pt x="48" y="68"/>
                  <a:pt x="44" y="63"/>
                  <a:pt x="44" y="56"/>
                </a:cubicBezTo>
                <a:cubicBezTo>
                  <a:pt x="44" y="49"/>
                  <a:pt x="48" y="44"/>
                  <a:pt x="52" y="44"/>
                </a:cubicBezTo>
                <a:cubicBezTo>
                  <a:pt x="53" y="44"/>
                  <a:pt x="53" y="44"/>
                  <a:pt x="53" y="44"/>
                </a:cubicBezTo>
                <a:cubicBezTo>
                  <a:pt x="60" y="44"/>
                  <a:pt x="68" y="41"/>
                  <a:pt x="74" y="36"/>
                </a:cubicBezTo>
                <a:cubicBezTo>
                  <a:pt x="73" y="42"/>
                  <a:pt x="72" y="49"/>
                  <a:pt x="72" y="56"/>
                </a:cubicBezTo>
                <a:cubicBezTo>
                  <a:pt x="72" y="63"/>
                  <a:pt x="73" y="70"/>
                  <a:pt x="74" y="76"/>
                </a:cubicBezTo>
                <a:cubicBezTo>
                  <a:pt x="68" y="71"/>
                  <a:pt x="60" y="68"/>
                  <a:pt x="53" y="68"/>
                </a:cubicBezTo>
                <a:close/>
                <a:moveTo>
                  <a:pt x="100" y="104"/>
                </a:moveTo>
                <a:cubicBezTo>
                  <a:pt x="92" y="104"/>
                  <a:pt x="85" y="93"/>
                  <a:pt x="82" y="76"/>
                </a:cubicBezTo>
                <a:cubicBezTo>
                  <a:pt x="92" y="76"/>
                  <a:pt x="92" y="76"/>
                  <a:pt x="92" y="76"/>
                </a:cubicBezTo>
                <a:cubicBezTo>
                  <a:pt x="101" y="76"/>
                  <a:pt x="108" y="67"/>
                  <a:pt x="108" y="56"/>
                </a:cubicBezTo>
                <a:cubicBezTo>
                  <a:pt x="108" y="45"/>
                  <a:pt x="101" y="36"/>
                  <a:pt x="92" y="36"/>
                </a:cubicBezTo>
                <a:cubicBezTo>
                  <a:pt x="82" y="36"/>
                  <a:pt x="82" y="36"/>
                  <a:pt x="82" y="36"/>
                </a:cubicBezTo>
                <a:cubicBezTo>
                  <a:pt x="85" y="19"/>
                  <a:pt x="92" y="8"/>
                  <a:pt x="100" y="8"/>
                </a:cubicBezTo>
                <a:cubicBezTo>
                  <a:pt x="111" y="8"/>
                  <a:pt x="120" y="29"/>
                  <a:pt x="120" y="56"/>
                </a:cubicBezTo>
                <a:cubicBezTo>
                  <a:pt x="120" y="83"/>
                  <a:pt x="111" y="104"/>
                  <a:pt x="100" y="104"/>
                </a:cubicBezTo>
                <a:close/>
              </a:path>
            </a:pathLst>
          </a:custGeom>
          <a:solidFill>
            <a:srgbClr val="8AA58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pic>
        <p:nvPicPr>
          <p:cNvPr id="30" name="Picture 10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613" y="5288345"/>
            <a:ext cx="3728054" cy="746583"/>
          </a:xfrm>
          <a:prstGeom prst="rect">
            <a:avLst/>
          </a:prstGeom>
        </p:spPr>
      </p:pic>
      <p:sp>
        <p:nvSpPr>
          <p:cNvPr id="31" name="TextBox 13"/>
          <p:cNvSpPr txBox="1"/>
          <p:nvPr/>
        </p:nvSpPr>
        <p:spPr>
          <a:xfrm>
            <a:off x="9694308" y="3883781"/>
            <a:ext cx="1138664" cy="8863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Freeform 10"/>
          <p:cNvSpPr>
            <a:spLocks noEditPoints="1"/>
          </p:cNvSpPr>
          <p:nvPr/>
        </p:nvSpPr>
        <p:spPr bwMode="auto">
          <a:xfrm>
            <a:off x="9253990" y="2895052"/>
            <a:ext cx="2019300" cy="2332038"/>
          </a:xfrm>
          <a:custGeom>
            <a:avLst/>
            <a:gdLst>
              <a:gd name="T0" fmla="*/ 0 w 1272"/>
              <a:gd name="T1" fmla="*/ 1102 h 1469"/>
              <a:gd name="T2" fmla="*/ 0 w 1272"/>
              <a:gd name="T3" fmla="*/ 367 h 1469"/>
              <a:gd name="T4" fmla="*/ 636 w 1272"/>
              <a:gd name="T5" fmla="*/ 0 h 1469"/>
              <a:gd name="T6" fmla="*/ 1272 w 1272"/>
              <a:gd name="T7" fmla="*/ 367 h 1469"/>
              <a:gd name="T8" fmla="*/ 1272 w 1272"/>
              <a:gd name="T9" fmla="*/ 1102 h 1469"/>
              <a:gd name="T10" fmla="*/ 636 w 1272"/>
              <a:gd name="T11" fmla="*/ 1469 h 1469"/>
              <a:gd name="T12" fmla="*/ 0 w 1272"/>
              <a:gd name="T13" fmla="*/ 1102 h 1469"/>
              <a:gd name="T14" fmla="*/ 130 w 1272"/>
              <a:gd name="T15" fmla="*/ 443 h 1469"/>
              <a:gd name="T16" fmla="*/ 130 w 1272"/>
              <a:gd name="T17" fmla="*/ 1026 h 1469"/>
              <a:gd name="T18" fmla="*/ 636 w 1272"/>
              <a:gd name="T19" fmla="*/ 1318 h 1469"/>
              <a:gd name="T20" fmla="*/ 1142 w 1272"/>
              <a:gd name="T21" fmla="*/ 1026 h 1469"/>
              <a:gd name="T22" fmla="*/ 1142 w 1272"/>
              <a:gd name="T23" fmla="*/ 443 h 1469"/>
              <a:gd name="T24" fmla="*/ 636 w 1272"/>
              <a:gd name="T25" fmla="*/ 149 h 1469"/>
              <a:gd name="T26" fmla="*/ 130 w 1272"/>
              <a:gd name="T27" fmla="*/ 443 h 1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72" h="1469">
                <a:moveTo>
                  <a:pt x="0" y="1102"/>
                </a:moveTo>
                <a:lnTo>
                  <a:pt x="0" y="367"/>
                </a:lnTo>
                <a:lnTo>
                  <a:pt x="636" y="0"/>
                </a:lnTo>
                <a:lnTo>
                  <a:pt x="1272" y="367"/>
                </a:lnTo>
                <a:lnTo>
                  <a:pt x="1272" y="1102"/>
                </a:lnTo>
                <a:lnTo>
                  <a:pt x="636" y="1469"/>
                </a:lnTo>
                <a:lnTo>
                  <a:pt x="0" y="1102"/>
                </a:lnTo>
                <a:close/>
                <a:moveTo>
                  <a:pt x="130" y="443"/>
                </a:moveTo>
                <a:lnTo>
                  <a:pt x="130" y="1026"/>
                </a:lnTo>
                <a:lnTo>
                  <a:pt x="636" y="1318"/>
                </a:lnTo>
                <a:lnTo>
                  <a:pt x="1142" y="1026"/>
                </a:lnTo>
                <a:lnTo>
                  <a:pt x="1142" y="443"/>
                </a:lnTo>
                <a:lnTo>
                  <a:pt x="636" y="149"/>
                </a:lnTo>
                <a:lnTo>
                  <a:pt x="130" y="443"/>
                </a:lnTo>
                <a:close/>
              </a:path>
            </a:pathLst>
          </a:custGeom>
          <a:solidFill>
            <a:srgbClr val="8AA58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33" name="Freeform 11"/>
          <p:cNvSpPr/>
          <p:nvPr/>
        </p:nvSpPr>
        <p:spPr bwMode="auto">
          <a:xfrm>
            <a:off x="9719128" y="2398164"/>
            <a:ext cx="1089025" cy="552450"/>
          </a:xfrm>
          <a:custGeom>
            <a:avLst/>
            <a:gdLst>
              <a:gd name="T0" fmla="*/ 686 w 686"/>
              <a:gd name="T1" fmla="*/ 196 h 348"/>
              <a:gd name="T2" fmla="*/ 344 w 686"/>
              <a:gd name="T3" fmla="*/ 0 h 348"/>
              <a:gd name="T4" fmla="*/ 344 w 686"/>
              <a:gd name="T5" fmla="*/ 0 h 348"/>
              <a:gd name="T6" fmla="*/ 342 w 686"/>
              <a:gd name="T7" fmla="*/ 0 h 348"/>
              <a:gd name="T8" fmla="*/ 0 w 686"/>
              <a:gd name="T9" fmla="*/ 196 h 348"/>
              <a:gd name="T10" fmla="*/ 0 w 686"/>
              <a:gd name="T11" fmla="*/ 348 h 348"/>
              <a:gd name="T12" fmla="*/ 344 w 686"/>
              <a:gd name="T13" fmla="*/ 151 h 348"/>
              <a:gd name="T14" fmla="*/ 686 w 686"/>
              <a:gd name="T15" fmla="*/ 348 h 348"/>
              <a:gd name="T16" fmla="*/ 686 w 686"/>
              <a:gd name="T17" fmla="*/ 196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6" h="348">
                <a:moveTo>
                  <a:pt x="686" y="196"/>
                </a:moveTo>
                <a:lnTo>
                  <a:pt x="344" y="0"/>
                </a:lnTo>
                <a:lnTo>
                  <a:pt x="344" y="0"/>
                </a:lnTo>
                <a:lnTo>
                  <a:pt x="342" y="0"/>
                </a:lnTo>
                <a:lnTo>
                  <a:pt x="0" y="196"/>
                </a:lnTo>
                <a:lnTo>
                  <a:pt x="0" y="348"/>
                </a:lnTo>
                <a:lnTo>
                  <a:pt x="344" y="151"/>
                </a:lnTo>
                <a:lnTo>
                  <a:pt x="686" y="348"/>
                </a:lnTo>
                <a:lnTo>
                  <a:pt x="686" y="196"/>
                </a:lnTo>
                <a:close/>
              </a:path>
            </a:pathLst>
          </a:custGeom>
          <a:solidFill>
            <a:srgbClr val="8AA58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TextBox 121"/>
          <p:cNvSpPr txBox="1"/>
          <p:nvPr/>
        </p:nvSpPr>
        <p:spPr>
          <a:xfrm>
            <a:off x="9978947" y="1529695"/>
            <a:ext cx="569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5400" b="1">
                <a:solidFill>
                  <a:schemeClr val="tx1">
                    <a:lumMod val="65000"/>
                    <a:lumOff val="35000"/>
                  </a:schemeClr>
                </a:solidFill>
              </a:rPr>
              <a:t>4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10086260" y="3411992"/>
            <a:ext cx="354760" cy="346107"/>
            <a:chOff x="10002623" y="3307543"/>
            <a:chExt cx="354760" cy="346107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36" name="Freeform 212"/>
            <p:cNvSpPr/>
            <p:nvPr/>
          </p:nvSpPr>
          <p:spPr bwMode="auto">
            <a:xfrm>
              <a:off x="10002623" y="3307543"/>
              <a:ext cx="354760" cy="227442"/>
            </a:xfrm>
            <a:custGeom>
              <a:avLst/>
              <a:gdLst>
                <a:gd name="T0" fmla="*/ 157 w 186"/>
                <a:gd name="T1" fmla="*/ 119 h 119"/>
                <a:gd name="T2" fmla="*/ 102 w 186"/>
                <a:gd name="T3" fmla="*/ 119 h 119"/>
                <a:gd name="T4" fmla="*/ 102 w 186"/>
                <a:gd name="T5" fmla="*/ 113 h 119"/>
                <a:gd name="T6" fmla="*/ 157 w 186"/>
                <a:gd name="T7" fmla="*/ 113 h 119"/>
                <a:gd name="T8" fmla="*/ 180 w 186"/>
                <a:gd name="T9" fmla="*/ 90 h 119"/>
                <a:gd name="T10" fmla="*/ 158 w 186"/>
                <a:gd name="T11" fmla="*/ 67 h 119"/>
                <a:gd name="T12" fmla="*/ 153 w 186"/>
                <a:gd name="T13" fmla="*/ 66 h 119"/>
                <a:gd name="T14" fmla="*/ 155 w 186"/>
                <a:gd name="T15" fmla="*/ 62 h 119"/>
                <a:gd name="T16" fmla="*/ 159 w 186"/>
                <a:gd name="T17" fmla="*/ 45 h 119"/>
                <a:gd name="T18" fmla="*/ 121 w 186"/>
                <a:gd name="T19" fmla="*/ 6 h 119"/>
                <a:gd name="T20" fmla="*/ 89 w 186"/>
                <a:gd name="T21" fmla="*/ 22 h 119"/>
                <a:gd name="T22" fmla="*/ 87 w 186"/>
                <a:gd name="T23" fmla="*/ 25 h 119"/>
                <a:gd name="T24" fmla="*/ 85 w 186"/>
                <a:gd name="T25" fmla="*/ 22 h 119"/>
                <a:gd name="T26" fmla="*/ 69 w 186"/>
                <a:gd name="T27" fmla="*/ 16 h 119"/>
                <a:gd name="T28" fmla="*/ 47 w 186"/>
                <a:gd name="T29" fmla="*/ 36 h 119"/>
                <a:gd name="T30" fmla="*/ 47 w 186"/>
                <a:gd name="T31" fmla="*/ 39 h 119"/>
                <a:gd name="T32" fmla="*/ 43 w 186"/>
                <a:gd name="T33" fmla="*/ 39 h 119"/>
                <a:gd name="T34" fmla="*/ 6 w 186"/>
                <a:gd name="T35" fmla="*/ 76 h 119"/>
                <a:gd name="T36" fmla="*/ 41 w 186"/>
                <a:gd name="T37" fmla="*/ 113 h 119"/>
                <a:gd name="T38" fmla="*/ 42 w 186"/>
                <a:gd name="T39" fmla="*/ 113 h 119"/>
                <a:gd name="T40" fmla="*/ 83 w 186"/>
                <a:gd name="T41" fmla="*/ 113 h 119"/>
                <a:gd name="T42" fmla="*/ 83 w 186"/>
                <a:gd name="T43" fmla="*/ 119 h 119"/>
                <a:gd name="T44" fmla="*/ 38 w 186"/>
                <a:gd name="T45" fmla="*/ 119 h 119"/>
                <a:gd name="T46" fmla="*/ 0 w 186"/>
                <a:gd name="T47" fmla="*/ 76 h 119"/>
                <a:gd name="T48" fmla="*/ 42 w 186"/>
                <a:gd name="T49" fmla="*/ 33 h 119"/>
                <a:gd name="T50" fmla="*/ 69 w 186"/>
                <a:gd name="T51" fmla="*/ 10 h 119"/>
                <a:gd name="T52" fmla="*/ 86 w 186"/>
                <a:gd name="T53" fmla="*/ 16 h 119"/>
                <a:gd name="T54" fmla="*/ 121 w 186"/>
                <a:gd name="T55" fmla="*/ 0 h 119"/>
                <a:gd name="T56" fmla="*/ 165 w 186"/>
                <a:gd name="T57" fmla="*/ 45 h 119"/>
                <a:gd name="T58" fmla="*/ 162 w 186"/>
                <a:gd name="T59" fmla="*/ 61 h 119"/>
                <a:gd name="T60" fmla="*/ 186 w 186"/>
                <a:gd name="T61" fmla="*/ 90 h 119"/>
                <a:gd name="T62" fmla="*/ 157 w 186"/>
                <a:gd name="T63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6" h="119">
                  <a:moveTo>
                    <a:pt x="157" y="119"/>
                  </a:moveTo>
                  <a:cubicBezTo>
                    <a:pt x="102" y="119"/>
                    <a:pt x="102" y="119"/>
                    <a:pt x="102" y="119"/>
                  </a:cubicBezTo>
                  <a:cubicBezTo>
                    <a:pt x="102" y="113"/>
                    <a:pt x="102" y="113"/>
                    <a:pt x="102" y="113"/>
                  </a:cubicBezTo>
                  <a:cubicBezTo>
                    <a:pt x="157" y="113"/>
                    <a:pt x="157" y="113"/>
                    <a:pt x="157" y="113"/>
                  </a:cubicBezTo>
                  <a:cubicBezTo>
                    <a:pt x="169" y="113"/>
                    <a:pt x="180" y="102"/>
                    <a:pt x="180" y="90"/>
                  </a:cubicBezTo>
                  <a:cubicBezTo>
                    <a:pt x="180" y="77"/>
                    <a:pt x="170" y="67"/>
                    <a:pt x="158" y="67"/>
                  </a:cubicBezTo>
                  <a:cubicBezTo>
                    <a:pt x="153" y="66"/>
                    <a:pt x="153" y="66"/>
                    <a:pt x="153" y="66"/>
                  </a:cubicBezTo>
                  <a:cubicBezTo>
                    <a:pt x="155" y="62"/>
                    <a:pt x="155" y="62"/>
                    <a:pt x="155" y="62"/>
                  </a:cubicBezTo>
                  <a:cubicBezTo>
                    <a:pt x="158" y="57"/>
                    <a:pt x="159" y="51"/>
                    <a:pt x="159" y="45"/>
                  </a:cubicBezTo>
                  <a:cubicBezTo>
                    <a:pt x="159" y="23"/>
                    <a:pt x="142" y="6"/>
                    <a:pt x="121" y="6"/>
                  </a:cubicBezTo>
                  <a:cubicBezTo>
                    <a:pt x="108" y="6"/>
                    <a:pt x="96" y="12"/>
                    <a:pt x="89" y="22"/>
                  </a:cubicBezTo>
                  <a:cubicBezTo>
                    <a:pt x="87" y="25"/>
                    <a:pt x="87" y="25"/>
                    <a:pt x="87" y="25"/>
                  </a:cubicBezTo>
                  <a:cubicBezTo>
                    <a:pt x="85" y="22"/>
                    <a:pt x="85" y="22"/>
                    <a:pt x="85" y="22"/>
                  </a:cubicBezTo>
                  <a:cubicBezTo>
                    <a:pt x="80" y="18"/>
                    <a:pt x="75" y="16"/>
                    <a:pt x="69" y="16"/>
                  </a:cubicBezTo>
                  <a:cubicBezTo>
                    <a:pt x="58" y="16"/>
                    <a:pt x="48" y="25"/>
                    <a:pt x="47" y="36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3" y="39"/>
                    <a:pt x="43" y="39"/>
                    <a:pt x="43" y="39"/>
                  </a:cubicBezTo>
                  <a:cubicBezTo>
                    <a:pt x="22" y="39"/>
                    <a:pt x="6" y="56"/>
                    <a:pt x="6" y="76"/>
                  </a:cubicBezTo>
                  <a:cubicBezTo>
                    <a:pt x="6" y="96"/>
                    <a:pt x="21" y="112"/>
                    <a:pt x="41" y="113"/>
                  </a:cubicBezTo>
                  <a:cubicBezTo>
                    <a:pt x="42" y="113"/>
                    <a:pt x="42" y="113"/>
                    <a:pt x="42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38" y="119"/>
                    <a:pt x="38" y="119"/>
                    <a:pt x="38" y="119"/>
                  </a:cubicBezTo>
                  <a:cubicBezTo>
                    <a:pt x="17" y="116"/>
                    <a:pt x="0" y="98"/>
                    <a:pt x="0" y="76"/>
                  </a:cubicBezTo>
                  <a:cubicBezTo>
                    <a:pt x="0" y="53"/>
                    <a:pt x="19" y="34"/>
                    <a:pt x="42" y="33"/>
                  </a:cubicBezTo>
                  <a:cubicBezTo>
                    <a:pt x="44" y="20"/>
                    <a:pt x="55" y="10"/>
                    <a:pt x="69" y="10"/>
                  </a:cubicBezTo>
                  <a:cubicBezTo>
                    <a:pt x="75" y="10"/>
                    <a:pt x="81" y="12"/>
                    <a:pt x="86" y="16"/>
                  </a:cubicBezTo>
                  <a:cubicBezTo>
                    <a:pt x="95" y="6"/>
                    <a:pt x="107" y="0"/>
                    <a:pt x="121" y="0"/>
                  </a:cubicBezTo>
                  <a:cubicBezTo>
                    <a:pt x="145" y="0"/>
                    <a:pt x="165" y="20"/>
                    <a:pt x="165" y="45"/>
                  </a:cubicBezTo>
                  <a:cubicBezTo>
                    <a:pt x="165" y="50"/>
                    <a:pt x="164" y="56"/>
                    <a:pt x="162" y="61"/>
                  </a:cubicBezTo>
                  <a:cubicBezTo>
                    <a:pt x="176" y="64"/>
                    <a:pt x="186" y="75"/>
                    <a:pt x="186" y="90"/>
                  </a:cubicBezTo>
                  <a:cubicBezTo>
                    <a:pt x="186" y="106"/>
                    <a:pt x="173" y="119"/>
                    <a:pt x="157" y="119"/>
                  </a:cubicBezTo>
                  <a:close/>
                </a:path>
              </a:pathLst>
            </a:custGeom>
            <a:grpFill/>
            <a:ln w="9525">
              <a:solidFill>
                <a:srgbClr val="8AA588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37" name="Freeform 213"/>
            <p:cNvSpPr/>
            <p:nvPr/>
          </p:nvSpPr>
          <p:spPr bwMode="auto">
            <a:xfrm>
              <a:off x="10121288" y="3586901"/>
              <a:ext cx="117429" cy="66749"/>
            </a:xfrm>
            <a:custGeom>
              <a:avLst/>
              <a:gdLst>
                <a:gd name="T0" fmla="*/ 47 w 95"/>
                <a:gd name="T1" fmla="*/ 54 h 54"/>
                <a:gd name="T2" fmla="*/ 0 w 95"/>
                <a:gd name="T3" fmla="*/ 6 h 54"/>
                <a:gd name="T4" fmla="*/ 6 w 95"/>
                <a:gd name="T5" fmla="*/ 0 h 54"/>
                <a:gd name="T6" fmla="*/ 47 w 95"/>
                <a:gd name="T7" fmla="*/ 40 h 54"/>
                <a:gd name="T8" fmla="*/ 89 w 95"/>
                <a:gd name="T9" fmla="*/ 0 h 54"/>
                <a:gd name="T10" fmla="*/ 95 w 95"/>
                <a:gd name="T11" fmla="*/ 6 h 54"/>
                <a:gd name="T12" fmla="*/ 47 w 95"/>
                <a:gd name="T13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54">
                  <a:moveTo>
                    <a:pt x="47" y="54"/>
                  </a:moveTo>
                  <a:lnTo>
                    <a:pt x="0" y="6"/>
                  </a:lnTo>
                  <a:lnTo>
                    <a:pt x="6" y="0"/>
                  </a:lnTo>
                  <a:lnTo>
                    <a:pt x="47" y="40"/>
                  </a:lnTo>
                  <a:lnTo>
                    <a:pt x="89" y="0"/>
                  </a:lnTo>
                  <a:lnTo>
                    <a:pt x="95" y="6"/>
                  </a:lnTo>
                  <a:lnTo>
                    <a:pt x="47" y="54"/>
                  </a:lnTo>
                  <a:close/>
                </a:path>
              </a:pathLst>
            </a:custGeom>
            <a:grpFill/>
            <a:ln w="9525">
              <a:solidFill>
                <a:srgbClr val="8AA588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4176243" y="3429001"/>
            <a:ext cx="3839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>
                <a:solidFill>
                  <a:schemeClr val="tx1">
                    <a:lumMod val="65000"/>
                    <a:lumOff val="35000"/>
                  </a:schemeClr>
                </a:solidFill>
              </a:rPr>
              <a:t>研究思路与方法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917441" y="2782669"/>
            <a:ext cx="2357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>
                <a:solidFill>
                  <a:schemeClr val="tx1">
                    <a:lumMod val="65000"/>
                    <a:lumOff val="35000"/>
                  </a:schemeClr>
                </a:solidFill>
              </a:rPr>
              <a:t>Part 03</a:t>
            </a:r>
            <a:endParaRPr lang="zh-CN" altLang="en-US" sz="36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4457862" y="3429000"/>
            <a:ext cx="3276276" cy="0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 flipV="1">
            <a:off x="4182828" y="-104934"/>
            <a:ext cx="1476845" cy="124793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 flipH="1" flipV="1">
            <a:off x="6532328" y="-104934"/>
            <a:ext cx="1476845" cy="1247934"/>
          </a:xfrm>
          <a:prstGeom prst="rect">
            <a:avLst/>
          </a:prstGeom>
          <a:effectLst>
            <a:softEdge rad="127000"/>
          </a:effectLst>
        </p:spPr>
      </p:pic>
      <p:cxnSp>
        <p:nvCxnSpPr>
          <p:cNvPr id="10" name="直接连接符 9"/>
          <p:cNvCxnSpPr/>
          <p:nvPr/>
        </p:nvCxnSpPr>
        <p:spPr>
          <a:xfrm>
            <a:off x="4937306" y="524056"/>
            <a:ext cx="2317388" cy="0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4898844" y="124925"/>
            <a:ext cx="2394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>
                <a:solidFill>
                  <a:schemeClr val="tx1">
                    <a:lumMod val="65000"/>
                    <a:lumOff val="35000"/>
                  </a:schemeClr>
                </a:solidFill>
              </a:rPr>
              <a:t>点击此处添加标题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610582" y="552320"/>
            <a:ext cx="2970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Click here to add your title</a:t>
            </a:r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7" name="直角三角形 36"/>
          <p:cNvSpPr/>
          <p:nvPr/>
        </p:nvSpPr>
        <p:spPr>
          <a:xfrm rot="8990440">
            <a:off x="5320522" y="4804711"/>
            <a:ext cx="2244995" cy="1335920"/>
          </a:xfrm>
          <a:prstGeom prst="rtTriangle">
            <a:avLst/>
          </a:prstGeom>
          <a:solidFill>
            <a:srgbClr val="8AA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8" name="直角三角形 37"/>
          <p:cNvSpPr/>
          <p:nvPr/>
        </p:nvSpPr>
        <p:spPr>
          <a:xfrm rot="16200000">
            <a:off x="3346472" y="3664993"/>
            <a:ext cx="2244994" cy="1335920"/>
          </a:xfrm>
          <a:prstGeom prst="rtTriangle">
            <a:avLst/>
          </a:prstGeom>
          <a:solidFill>
            <a:srgbClr val="8AA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直角三角形 38"/>
          <p:cNvSpPr/>
          <p:nvPr/>
        </p:nvSpPr>
        <p:spPr>
          <a:xfrm rot="1800000">
            <a:off x="5320565" y="2527901"/>
            <a:ext cx="2244995" cy="1335920"/>
          </a:xfrm>
          <a:prstGeom prst="rtTriangle">
            <a:avLst/>
          </a:pr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sym typeface="+mn-lt"/>
            </a:endParaRPr>
          </a:p>
        </p:txBody>
      </p:sp>
      <p:sp>
        <p:nvSpPr>
          <p:cNvPr id="40" name="TextBox 18"/>
          <p:cNvSpPr txBox="1"/>
          <p:nvPr/>
        </p:nvSpPr>
        <p:spPr>
          <a:xfrm>
            <a:off x="2019674" y="3316330"/>
            <a:ext cx="2353953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2351565" y="2937437"/>
            <a:ext cx="1556210" cy="362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文本框 41"/>
          <p:cNvSpPr txBox="1"/>
          <p:nvPr/>
        </p:nvSpPr>
        <p:spPr>
          <a:xfrm rot="1848855">
            <a:off x="5332350" y="2896708"/>
            <a:ext cx="9475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>
                <a:solidFill>
                  <a:schemeClr val="bg1"/>
                </a:solidFill>
                <a:cs typeface="+mn-ea"/>
                <a:sym typeface="+mn-lt"/>
              </a:rPr>
              <a:t>关键词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4079308" y="4636022"/>
            <a:ext cx="1196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>
                <a:solidFill>
                  <a:schemeClr val="bg1"/>
                </a:solidFill>
                <a:cs typeface="+mn-ea"/>
                <a:sym typeface="+mn-lt"/>
              </a:rPr>
              <a:t>关键词</a:t>
            </a:r>
          </a:p>
        </p:txBody>
      </p:sp>
      <p:sp>
        <p:nvSpPr>
          <p:cNvPr id="44" name="文本框 43"/>
          <p:cNvSpPr txBox="1"/>
          <p:nvPr/>
        </p:nvSpPr>
        <p:spPr>
          <a:xfrm rot="19904440">
            <a:off x="6156377" y="4873471"/>
            <a:ext cx="1094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>
                <a:solidFill>
                  <a:schemeClr val="bg1"/>
                </a:solidFill>
                <a:cs typeface="+mn-ea"/>
                <a:sym typeface="+mn-lt"/>
              </a:rPr>
              <a:t>关键词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7029714" y="1865778"/>
            <a:ext cx="1488297" cy="362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8215266" y="4504373"/>
            <a:ext cx="1488297" cy="362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7" name="TextBox 18"/>
          <p:cNvSpPr txBox="1"/>
          <p:nvPr/>
        </p:nvSpPr>
        <p:spPr>
          <a:xfrm>
            <a:off x="6621155" y="2236704"/>
            <a:ext cx="2357195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8" name="TextBox 18"/>
          <p:cNvSpPr txBox="1"/>
          <p:nvPr/>
        </p:nvSpPr>
        <p:spPr>
          <a:xfrm>
            <a:off x="7845611" y="4872992"/>
            <a:ext cx="2357195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49" name="组合 48"/>
          <p:cNvGrpSpPr>
            <a:grpSpLocks noChangeAspect="1"/>
          </p:cNvGrpSpPr>
          <p:nvPr/>
        </p:nvGrpSpPr>
        <p:grpSpPr>
          <a:xfrm>
            <a:off x="6728159" y="1921877"/>
            <a:ext cx="291849" cy="293118"/>
            <a:chOff x="6278515" y="2139875"/>
            <a:chExt cx="365125" cy="366713"/>
          </a:xfrm>
          <a:solidFill>
            <a:srgbClr val="2C2C2C">
              <a:alpha val="90000"/>
            </a:srgbClr>
          </a:solidFill>
        </p:grpSpPr>
        <p:sp>
          <p:nvSpPr>
            <p:cNvPr id="50" name="Freeform 686"/>
            <p:cNvSpPr>
              <a:spLocks noEditPoints="1"/>
            </p:cNvSpPr>
            <p:nvPr/>
          </p:nvSpPr>
          <p:spPr bwMode="auto">
            <a:xfrm>
              <a:off x="6278515" y="2139875"/>
              <a:ext cx="365125" cy="366713"/>
            </a:xfrm>
            <a:custGeom>
              <a:avLst/>
              <a:gdLst>
                <a:gd name="T0" fmla="*/ 64 w 128"/>
                <a:gd name="T1" fmla="*/ 0 h 128"/>
                <a:gd name="T2" fmla="*/ 0 w 128"/>
                <a:gd name="T3" fmla="*/ 64 h 128"/>
                <a:gd name="T4" fmla="*/ 64 w 128"/>
                <a:gd name="T5" fmla="*/ 128 h 128"/>
                <a:gd name="T6" fmla="*/ 128 w 128"/>
                <a:gd name="T7" fmla="*/ 64 h 128"/>
                <a:gd name="T8" fmla="*/ 64 w 128"/>
                <a:gd name="T9" fmla="*/ 0 h 128"/>
                <a:gd name="T10" fmla="*/ 64 w 128"/>
                <a:gd name="T11" fmla="*/ 112 h 128"/>
                <a:gd name="T12" fmla="*/ 16 w 128"/>
                <a:gd name="T13" fmla="*/ 64 h 128"/>
                <a:gd name="T14" fmla="*/ 64 w 128"/>
                <a:gd name="T15" fmla="*/ 16 h 128"/>
                <a:gd name="T16" fmla="*/ 112 w 128"/>
                <a:gd name="T17" fmla="*/ 64 h 128"/>
                <a:gd name="T18" fmla="*/ 64 w 128"/>
                <a:gd name="T19" fmla="*/ 11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8">
                  <a:moveTo>
                    <a:pt x="64" y="0"/>
                  </a:moveTo>
                  <a:cubicBezTo>
                    <a:pt x="29" y="0"/>
                    <a:pt x="0" y="29"/>
                    <a:pt x="0" y="64"/>
                  </a:cubicBezTo>
                  <a:cubicBezTo>
                    <a:pt x="0" y="100"/>
                    <a:pt x="29" y="128"/>
                    <a:pt x="64" y="128"/>
                  </a:cubicBezTo>
                  <a:cubicBezTo>
                    <a:pt x="99" y="128"/>
                    <a:pt x="128" y="100"/>
                    <a:pt x="128" y="64"/>
                  </a:cubicBezTo>
                  <a:cubicBezTo>
                    <a:pt x="128" y="29"/>
                    <a:pt x="99" y="0"/>
                    <a:pt x="64" y="0"/>
                  </a:cubicBezTo>
                  <a:moveTo>
                    <a:pt x="64" y="112"/>
                  </a:moveTo>
                  <a:cubicBezTo>
                    <a:pt x="37" y="112"/>
                    <a:pt x="16" y="91"/>
                    <a:pt x="16" y="64"/>
                  </a:cubicBezTo>
                  <a:cubicBezTo>
                    <a:pt x="16" y="38"/>
                    <a:pt x="37" y="16"/>
                    <a:pt x="64" y="16"/>
                  </a:cubicBezTo>
                  <a:cubicBezTo>
                    <a:pt x="91" y="16"/>
                    <a:pt x="112" y="38"/>
                    <a:pt x="112" y="64"/>
                  </a:cubicBezTo>
                  <a:cubicBezTo>
                    <a:pt x="112" y="91"/>
                    <a:pt x="91" y="112"/>
                    <a:pt x="64" y="112"/>
                  </a:cubicBezTo>
                </a:path>
              </a:pathLst>
            </a:custGeom>
            <a:solidFill>
              <a:srgbClr val="F9CACB"/>
            </a:solidFill>
            <a:ln>
              <a:noFill/>
            </a:ln>
          </p:spPr>
          <p:txBody>
            <a:bodyPr anchor="ctr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sym typeface="+mn-lt"/>
              </a:endParaRPr>
            </a:p>
          </p:txBody>
        </p:sp>
        <p:sp>
          <p:nvSpPr>
            <p:cNvPr id="51" name="Freeform 688"/>
            <p:cNvSpPr/>
            <p:nvPr/>
          </p:nvSpPr>
          <p:spPr bwMode="auto">
            <a:xfrm>
              <a:off x="6438853" y="2324025"/>
              <a:ext cx="79375" cy="68263"/>
            </a:xfrm>
            <a:custGeom>
              <a:avLst/>
              <a:gdLst>
                <a:gd name="T0" fmla="*/ 0 w 50"/>
                <a:gd name="T1" fmla="*/ 43 h 43"/>
                <a:gd name="T2" fmla="*/ 0 w 50"/>
                <a:gd name="T3" fmla="*/ 0 h 43"/>
                <a:gd name="T4" fmla="*/ 50 w 50"/>
                <a:gd name="T5" fmla="*/ 0 h 43"/>
                <a:gd name="T6" fmla="*/ 0 w 50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43">
                  <a:moveTo>
                    <a:pt x="0" y="43"/>
                  </a:moveTo>
                  <a:lnTo>
                    <a:pt x="0" y="0"/>
                  </a:lnTo>
                  <a:lnTo>
                    <a:pt x="50" y="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9CACB"/>
            </a:solidFill>
            <a:ln>
              <a:noFill/>
            </a:ln>
          </p:spPr>
          <p:txBody>
            <a:bodyPr anchor="ctr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sym typeface="+mn-lt"/>
              </a:endParaRPr>
            </a:p>
          </p:txBody>
        </p:sp>
        <p:sp>
          <p:nvSpPr>
            <p:cNvPr id="52" name="Freeform 689"/>
            <p:cNvSpPr/>
            <p:nvPr/>
          </p:nvSpPr>
          <p:spPr bwMode="auto">
            <a:xfrm>
              <a:off x="6438853" y="2254175"/>
              <a:ext cx="79375" cy="69850"/>
            </a:xfrm>
            <a:custGeom>
              <a:avLst/>
              <a:gdLst>
                <a:gd name="T0" fmla="*/ 0 w 50"/>
                <a:gd name="T1" fmla="*/ 0 h 44"/>
                <a:gd name="T2" fmla="*/ 0 w 50"/>
                <a:gd name="T3" fmla="*/ 44 h 44"/>
                <a:gd name="T4" fmla="*/ 50 w 50"/>
                <a:gd name="T5" fmla="*/ 44 h 44"/>
                <a:gd name="T6" fmla="*/ 0 w 50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44">
                  <a:moveTo>
                    <a:pt x="0" y="0"/>
                  </a:moveTo>
                  <a:lnTo>
                    <a:pt x="0" y="44"/>
                  </a:lnTo>
                  <a:lnTo>
                    <a:pt x="50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9CACB"/>
            </a:solidFill>
            <a:ln>
              <a:noFill/>
            </a:ln>
          </p:spPr>
          <p:txBody>
            <a:bodyPr anchor="ctr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sym typeface="+mn-lt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3920952" y="3000594"/>
            <a:ext cx="336754" cy="273796"/>
            <a:chOff x="5889625" y="2886075"/>
            <a:chExt cx="365125" cy="296863"/>
          </a:xfrm>
          <a:solidFill>
            <a:srgbClr val="8AA588">
              <a:alpha val="90000"/>
            </a:srgbClr>
          </a:solidFill>
        </p:grpSpPr>
        <p:sp>
          <p:nvSpPr>
            <p:cNvPr id="54" name="Freeform 648"/>
            <p:cNvSpPr>
              <a:spLocks noEditPoints="1"/>
            </p:cNvSpPr>
            <p:nvPr/>
          </p:nvSpPr>
          <p:spPr bwMode="auto">
            <a:xfrm>
              <a:off x="5889625" y="2886075"/>
              <a:ext cx="365125" cy="296863"/>
            </a:xfrm>
            <a:custGeom>
              <a:avLst/>
              <a:gdLst>
                <a:gd name="T0" fmla="*/ 112 w 128"/>
                <a:gd name="T1" fmla="*/ 0 h 104"/>
                <a:gd name="T2" fmla="*/ 16 w 128"/>
                <a:gd name="T3" fmla="*/ 0 h 104"/>
                <a:gd name="T4" fmla="*/ 0 w 128"/>
                <a:gd name="T5" fmla="*/ 16 h 104"/>
                <a:gd name="T6" fmla="*/ 0 w 128"/>
                <a:gd name="T7" fmla="*/ 88 h 104"/>
                <a:gd name="T8" fmla="*/ 16 w 128"/>
                <a:gd name="T9" fmla="*/ 104 h 104"/>
                <a:gd name="T10" fmla="*/ 112 w 128"/>
                <a:gd name="T11" fmla="*/ 104 h 104"/>
                <a:gd name="T12" fmla="*/ 128 w 128"/>
                <a:gd name="T13" fmla="*/ 88 h 104"/>
                <a:gd name="T14" fmla="*/ 128 w 128"/>
                <a:gd name="T15" fmla="*/ 16 h 104"/>
                <a:gd name="T16" fmla="*/ 112 w 128"/>
                <a:gd name="T17" fmla="*/ 0 h 104"/>
                <a:gd name="T18" fmla="*/ 112 w 128"/>
                <a:gd name="T19" fmla="*/ 88 h 104"/>
                <a:gd name="T20" fmla="*/ 16 w 128"/>
                <a:gd name="T21" fmla="*/ 88 h 104"/>
                <a:gd name="T22" fmla="*/ 16 w 128"/>
                <a:gd name="T23" fmla="*/ 16 h 104"/>
                <a:gd name="T24" fmla="*/ 112 w 128"/>
                <a:gd name="T25" fmla="*/ 16 h 104"/>
                <a:gd name="T26" fmla="*/ 112 w 128"/>
                <a:gd name="T27" fmla="*/ 88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8" h="104">
                  <a:moveTo>
                    <a:pt x="112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97"/>
                    <a:pt x="7" y="104"/>
                    <a:pt x="16" y="104"/>
                  </a:cubicBezTo>
                  <a:cubicBezTo>
                    <a:pt x="112" y="104"/>
                    <a:pt x="112" y="104"/>
                    <a:pt x="112" y="104"/>
                  </a:cubicBezTo>
                  <a:cubicBezTo>
                    <a:pt x="121" y="104"/>
                    <a:pt x="128" y="97"/>
                    <a:pt x="128" y="88"/>
                  </a:cubicBezTo>
                  <a:cubicBezTo>
                    <a:pt x="128" y="16"/>
                    <a:pt x="128" y="16"/>
                    <a:pt x="128" y="16"/>
                  </a:cubicBezTo>
                  <a:cubicBezTo>
                    <a:pt x="128" y="7"/>
                    <a:pt x="121" y="0"/>
                    <a:pt x="112" y="0"/>
                  </a:cubicBezTo>
                  <a:moveTo>
                    <a:pt x="112" y="88"/>
                  </a:moveTo>
                  <a:cubicBezTo>
                    <a:pt x="16" y="88"/>
                    <a:pt x="16" y="88"/>
                    <a:pt x="16" y="88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12" y="16"/>
                    <a:pt x="112" y="16"/>
                    <a:pt x="112" y="16"/>
                  </a:cubicBezTo>
                  <a:lnTo>
                    <a:pt x="112" y="8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5" name="Freeform 679"/>
            <p:cNvSpPr/>
            <p:nvPr/>
          </p:nvSpPr>
          <p:spPr bwMode="auto">
            <a:xfrm>
              <a:off x="5900738" y="2897188"/>
              <a:ext cx="171450" cy="180975"/>
            </a:xfrm>
            <a:custGeom>
              <a:avLst/>
              <a:gdLst>
                <a:gd name="T0" fmla="*/ 108 w 108"/>
                <a:gd name="T1" fmla="*/ 72 h 114"/>
                <a:gd name="T2" fmla="*/ 108 w 108"/>
                <a:gd name="T3" fmla="*/ 114 h 114"/>
                <a:gd name="T4" fmla="*/ 0 w 108"/>
                <a:gd name="T5" fmla="*/ 22 h 114"/>
                <a:gd name="T6" fmla="*/ 21 w 108"/>
                <a:gd name="T7" fmla="*/ 0 h 114"/>
                <a:gd name="T8" fmla="*/ 108 w 108"/>
                <a:gd name="T9" fmla="*/ 72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14">
                  <a:moveTo>
                    <a:pt x="108" y="72"/>
                  </a:moveTo>
                  <a:lnTo>
                    <a:pt x="108" y="114"/>
                  </a:lnTo>
                  <a:lnTo>
                    <a:pt x="0" y="22"/>
                  </a:lnTo>
                  <a:lnTo>
                    <a:pt x="21" y="0"/>
                  </a:lnTo>
                  <a:lnTo>
                    <a:pt x="108" y="7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6" name="Freeform 680"/>
            <p:cNvSpPr/>
            <p:nvPr/>
          </p:nvSpPr>
          <p:spPr bwMode="auto">
            <a:xfrm>
              <a:off x="6072188" y="2900363"/>
              <a:ext cx="168275" cy="177800"/>
            </a:xfrm>
            <a:custGeom>
              <a:avLst/>
              <a:gdLst>
                <a:gd name="T0" fmla="*/ 0 w 106"/>
                <a:gd name="T1" fmla="*/ 112 h 112"/>
                <a:gd name="T2" fmla="*/ 0 w 106"/>
                <a:gd name="T3" fmla="*/ 70 h 112"/>
                <a:gd name="T4" fmla="*/ 86 w 106"/>
                <a:gd name="T5" fmla="*/ 0 h 112"/>
                <a:gd name="T6" fmla="*/ 106 w 106"/>
                <a:gd name="T7" fmla="*/ 22 h 112"/>
                <a:gd name="T8" fmla="*/ 0 w 106"/>
                <a:gd name="T9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112">
                  <a:moveTo>
                    <a:pt x="0" y="112"/>
                  </a:moveTo>
                  <a:lnTo>
                    <a:pt x="0" y="70"/>
                  </a:lnTo>
                  <a:lnTo>
                    <a:pt x="86" y="0"/>
                  </a:lnTo>
                  <a:lnTo>
                    <a:pt x="106" y="22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7" name="组合 56"/>
          <p:cNvGrpSpPr>
            <a:grpSpLocks noChangeAspect="1"/>
          </p:cNvGrpSpPr>
          <p:nvPr/>
        </p:nvGrpSpPr>
        <p:grpSpPr>
          <a:xfrm>
            <a:off x="7949537" y="4586916"/>
            <a:ext cx="269399" cy="269399"/>
            <a:chOff x="9178925" y="5322888"/>
            <a:chExt cx="366713" cy="366713"/>
          </a:xfrm>
          <a:solidFill>
            <a:srgbClr val="8AA588">
              <a:alpha val="90000"/>
            </a:srgbClr>
          </a:solidFill>
        </p:grpSpPr>
        <p:sp>
          <p:nvSpPr>
            <p:cNvPr id="58" name="Oval 769"/>
            <p:cNvSpPr>
              <a:spLocks noChangeArrowheads="1"/>
            </p:cNvSpPr>
            <p:nvPr/>
          </p:nvSpPr>
          <p:spPr bwMode="auto">
            <a:xfrm>
              <a:off x="9178925" y="5551488"/>
              <a:ext cx="138113" cy="138113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9" name="Oval 770"/>
            <p:cNvSpPr>
              <a:spLocks noChangeArrowheads="1"/>
            </p:cNvSpPr>
            <p:nvPr/>
          </p:nvSpPr>
          <p:spPr bwMode="auto">
            <a:xfrm>
              <a:off x="9431338" y="5529263"/>
              <a:ext cx="114300" cy="114300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0" name="Rectangle 771"/>
            <p:cNvSpPr>
              <a:spLocks noChangeArrowheads="1"/>
            </p:cNvSpPr>
            <p:nvPr/>
          </p:nvSpPr>
          <p:spPr bwMode="auto">
            <a:xfrm>
              <a:off x="9178925" y="5426075"/>
              <a:ext cx="46038" cy="18256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1" name="Rectangle 772"/>
            <p:cNvSpPr>
              <a:spLocks noChangeArrowheads="1"/>
            </p:cNvSpPr>
            <p:nvPr/>
          </p:nvSpPr>
          <p:spPr bwMode="auto">
            <a:xfrm>
              <a:off x="9431338" y="5403850"/>
              <a:ext cx="46038" cy="18256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2" name="Freeform 773"/>
            <p:cNvSpPr>
              <a:spLocks noEditPoints="1"/>
            </p:cNvSpPr>
            <p:nvPr/>
          </p:nvSpPr>
          <p:spPr bwMode="auto">
            <a:xfrm>
              <a:off x="9178925" y="5322888"/>
              <a:ext cx="298450" cy="160338"/>
            </a:xfrm>
            <a:custGeom>
              <a:avLst/>
              <a:gdLst>
                <a:gd name="T0" fmla="*/ 88 w 104"/>
                <a:gd name="T1" fmla="*/ 0 h 56"/>
                <a:gd name="T2" fmla="*/ 16 w 104"/>
                <a:gd name="T3" fmla="*/ 8 h 56"/>
                <a:gd name="T4" fmla="*/ 0 w 104"/>
                <a:gd name="T5" fmla="*/ 24 h 56"/>
                <a:gd name="T6" fmla="*/ 0 w 104"/>
                <a:gd name="T7" fmla="*/ 40 h 56"/>
                <a:gd name="T8" fmla="*/ 16 w 104"/>
                <a:gd name="T9" fmla="*/ 56 h 56"/>
                <a:gd name="T10" fmla="*/ 88 w 104"/>
                <a:gd name="T11" fmla="*/ 48 h 56"/>
                <a:gd name="T12" fmla="*/ 104 w 104"/>
                <a:gd name="T13" fmla="*/ 32 h 56"/>
                <a:gd name="T14" fmla="*/ 104 w 104"/>
                <a:gd name="T15" fmla="*/ 16 h 56"/>
                <a:gd name="T16" fmla="*/ 88 w 104"/>
                <a:gd name="T17" fmla="*/ 0 h 56"/>
                <a:gd name="T18" fmla="*/ 88 w 104"/>
                <a:gd name="T19" fmla="*/ 32 h 56"/>
                <a:gd name="T20" fmla="*/ 16 w 104"/>
                <a:gd name="T21" fmla="*/ 40 h 56"/>
                <a:gd name="T22" fmla="*/ 16 w 104"/>
                <a:gd name="T23" fmla="*/ 24 h 56"/>
                <a:gd name="T24" fmla="*/ 88 w 104"/>
                <a:gd name="T25" fmla="*/ 16 h 56"/>
                <a:gd name="T26" fmla="*/ 88 w 104"/>
                <a:gd name="T27" fmla="*/ 3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4" h="56">
                  <a:moveTo>
                    <a:pt x="88" y="0"/>
                  </a:moveTo>
                  <a:cubicBezTo>
                    <a:pt x="16" y="8"/>
                    <a:pt x="16" y="8"/>
                    <a:pt x="16" y="8"/>
                  </a:cubicBezTo>
                  <a:cubicBezTo>
                    <a:pt x="7" y="8"/>
                    <a:pt x="0" y="15"/>
                    <a:pt x="0" y="24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9"/>
                    <a:pt x="7" y="56"/>
                    <a:pt x="16" y="56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97" y="48"/>
                    <a:pt x="104" y="41"/>
                    <a:pt x="104" y="32"/>
                  </a:cubicBezTo>
                  <a:cubicBezTo>
                    <a:pt x="104" y="16"/>
                    <a:pt x="104" y="16"/>
                    <a:pt x="104" y="16"/>
                  </a:cubicBezTo>
                  <a:cubicBezTo>
                    <a:pt x="104" y="7"/>
                    <a:pt x="97" y="0"/>
                    <a:pt x="88" y="0"/>
                  </a:cubicBezTo>
                  <a:moveTo>
                    <a:pt x="88" y="32"/>
                  </a:moveTo>
                  <a:cubicBezTo>
                    <a:pt x="16" y="40"/>
                    <a:pt x="16" y="40"/>
                    <a:pt x="16" y="40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88" y="16"/>
                    <a:pt x="88" y="16"/>
                    <a:pt x="88" y="16"/>
                  </a:cubicBezTo>
                  <a:lnTo>
                    <a:pt x="88" y="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 flipV="1">
            <a:off x="4182828" y="-104934"/>
            <a:ext cx="1476845" cy="124793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 flipH="1" flipV="1">
            <a:off x="6532328" y="-104934"/>
            <a:ext cx="1476845" cy="1247934"/>
          </a:xfrm>
          <a:prstGeom prst="rect">
            <a:avLst/>
          </a:prstGeom>
          <a:effectLst>
            <a:softEdge rad="127000"/>
          </a:effectLst>
        </p:spPr>
      </p:pic>
      <p:cxnSp>
        <p:nvCxnSpPr>
          <p:cNvPr id="10" name="直接连接符 9"/>
          <p:cNvCxnSpPr/>
          <p:nvPr/>
        </p:nvCxnSpPr>
        <p:spPr>
          <a:xfrm>
            <a:off x="4937306" y="524056"/>
            <a:ext cx="2317388" cy="0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4898844" y="124925"/>
            <a:ext cx="2394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>
                <a:solidFill>
                  <a:schemeClr val="tx1">
                    <a:lumMod val="65000"/>
                    <a:lumOff val="35000"/>
                  </a:schemeClr>
                </a:solidFill>
              </a:rPr>
              <a:t>点击此处添加标题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610582" y="552320"/>
            <a:ext cx="2970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Click here to add your title</a:t>
            </a:r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Shape 51384"/>
          <p:cNvSpPr/>
          <p:nvPr/>
        </p:nvSpPr>
        <p:spPr>
          <a:xfrm>
            <a:off x="6101146" y="2568951"/>
            <a:ext cx="1107545" cy="14342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3" y="0"/>
                </a:moveTo>
                <a:cubicBezTo>
                  <a:pt x="75" y="0"/>
                  <a:pt x="38" y="4"/>
                  <a:pt x="0" y="4"/>
                </a:cubicBezTo>
                <a:lnTo>
                  <a:pt x="54" y="5789"/>
                </a:lnTo>
                <a:cubicBezTo>
                  <a:pt x="212" y="6107"/>
                  <a:pt x="741" y="6493"/>
                  <a:pt x="2486" y="5822"/>
                </a:cubicBezTo>
                <a:cubicBezTo>
                  <a:pt x="2930" y="5652"/>
                  <a:pt x="3577" y="5582"/>
                  <a:pt x="3874" y="5590"/>
                </a:cubicBezTo>
                <a:cubicBezTo>
                  <a:pt x="7074" y="5678"/>
                  <a:pt x="6976" y="9274"/>
                  <a:pt x="3874" y="9297"/>
                </a:cubicBezTo>
                <a:cubicBezTo>
                  <a:pt x="3405" y="9301"/>
                  <a:pt x="2711" y="9094"/>
                  <a:pt x="2486" y="9006"/>
                </a:cubicBezTo>
                <a:cubicBezTo>
                  <a:pt x="747" y="8333"/>
                  <a:pt x="214" y="8716"/>
                  <a:pt x="54" y="9035"/>
                </a:cubicBezTo>
                <a:lnTo>
                  <a:pt x="32" y="16577"/>
                </a:lnTo>
                <a:lnTo>
                  <a:pt x="9347" y="16577"/>
                </a:lnTo>
                <a:lnTo>
                  <a:pt x="9379" y="16577"/>
                </a:lnTo>
                <a:lnTo>
                  <a:pt x="9455" y="16577"/>
                </a:lnTo>
                <a:cubicBezTo>
                  <a:pt x="9815" y="16597"/>
                  <a:pt x="10852" y="16787"/>
                  <a:pt x="9778" y="18483"/>
                </a:cubicBezTo>
                <a:cubicBezTo>
                  <a:pt x="9754" y="18520"/>
                  <a:pt x="9396" y="19208"/>
                  <a:pt x="9396" y="19559"/>
                </a:cubicBezTo>
                <a:cubicBezTo>
                  <a:pt x="9394" y="20685"/>
                  <a:pt x="10579" y="21600"/>
                  <a:pt x="12038" y="21600"/>
                </a:cubicBezTo>
                <a:cubicBezTo>
                  <a:pt x="13495" y="21599"/>
                  <a:pt x="14673" y="20685"/>
                  <a:pt x="14674" y="19559"/>
                </a:cubicBezTo>
                <a:cubicBezTo>
                  <a:pt x="14675" y="19443"/>
                  <a:pt x="14607" y="18840"/>
                  <a:pt x="14378" y="18483"/>
                </a:cubicBezTo>
                <a:cubicBezTo>
                  <a:pt x="13300" y="16799"/>
                  <a:pt x="14296" y="16605"/>
                  <a:pt x="14653" y="16577"/>
                </a:cubicBezTo>
                <a:lnTo>
                  <a:pt x="14728" y="16577"/>
                </a:lnTo>
                <a:lnTo>
                  <a:pt x="14761" y="16577"/>
                </a:lnTo>
                <a:lnTo>
                  <a:pt x="21600" y="16577"/>
                </a:lnTo>
                <a:cubicBezTo>
                  <a:pt x="21594" y="12336"/>
                  <a:pt x="19499" y="8097"/>
                  <a:pt x="15309" y="4862"/>
                </a:cubicBezTo>
                <a:cubicBezTo>
                  <a:pt x="11113" y="1621"/>
                  <a:pt x="5613" y="0"/>
                  <a:pt x="113" y="0"/>
                </a:cubicBezTo>
                <a:close/>
              </a:path>
            </a:pathLst>
          </a:cu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Shape 51385"/>
          <p:cNvSpPr/>
          <p:nvPr/>
        </p:nvSpPr>
        <p:spPr>
          <a:xfrm>
            <a:off x="5004914" y="2568951"/>
            <a:ext cx="1432580" cy="10995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16581" y="0"/>
                </a:moveTo>
                <a:cubicBezTo>
                  <a:pt x="12340" y="11"/>
                  <a:pt x="8102" y="2126"/>
                  <a:pt x="4867" y="6342"/>
                </a:cubicBezTo>
                <a:cubicBezTo>
                  <a:pt x="1633" y="10556"/>
                  <a:pt x="9" y="16076"/>
                  <a:pt x="0" y="21600"/>
                </a:cubicBezTo>
                <a:lnTo>
                  <a:pt x="5693" y="21600"/>
                </a:lnTo>
                <a:cubicBezTo>
                  <a:pt x="5992" y="21413"/>
                  <a:pt x="6274" y="20863"/>
                  <a:pt x="5651" y="19199"/>
                </a:cubicBezTo>
                <a:cubicBezTo>
                  <a:pt x="5631" y="19144"/>
                  <a:pt x="5365" y="18253"/>
                  <a:pt x="5360" y="17795"/>
                </a:cubicBezTo>
                <a:cubicBezTo>
                  <a:pt x="5346" y="16364"/>
                  <a:pt x="6186" y="15162"/>
                  <a:pt x="7271" y="15139"/>
                </a:cubicBezTo>
                <a:cubicBezTo>
                  <a:pt x="8347" y="15116"/>
                  <a:pt x="9211" y="16274"/>
                  <a:pt x="9193" y="17676"/>
                </a:cubicBezTo>
                <a:cubicBezTo>
                  <a:pt x="9186" y="18238"/>
                  <a:pt x="8907" y="19217"/>
                  <a:pt x="8756" y="20034"/>
                </a:cubicBezTo>
                <a:cubicBezTo>
                  <a:pt x="8699" y="20342"/>
                  <a:pt x="8665" y="20664"/>
                  <a:pt x="8727" y="20971"/>
                </a:cubicBezTo>
                <a:cubicBezTo>
                  <a:pt x="8778" y="21220"/>
                  <a:pt x="8889" y="21440"/>
                  <a:pt x="9043" y="21600"/>
                </a:cubicBezTo>
                <a:lnTo>
                  <a:pt x="16611" y="21600"/>
                </a:lnTo>
                <a:lnTo>
                  <a:pt x="16581" y="11974"/>
                </a:lnTo>
                <a:cubicBezTo>
                  <a:pt x="16700" y="11558"/>
                  <a:pt x="17130" y="11007"/>
                  <a:pt x="18448" y="11936"/>
                </a:cubicBezTo>
                <a:cubicBezTo>
                  <a:pt x="18812" y="12192"/>
                  <a:pt x="19422" y="12316"/>
                  <a:pt x="19555" y="12320"/>
                </a:cubicBezTo>
                <a:cubicBezTo>
                  <a:pt x="20115" y="12340"/>
                  <a:pt x="20623" y="12029"/>
                  <a:pt x="20990" y="11540"/>
                </a:cubicBezTo>
                <a:cubicBezTo>
                  <a:pt x="21177" y="11291"/>
                  <a:pt x="21328" y="10994"/>
                  <a:pt x="21433" y="10667"/>
                </a:cubicBezTo>
                <a:cubicBezTo>
                  <a:pt x="21538" y="10339"/>
                  <a:pt x="21596" y="9980"/>
                  <a:pt x="21597" y="9605"/>
                </a:cubicBezTo>
                <a:cubicBezTo>
                  <a:pt x="21600" y="8846"/>
                  <a:pt x="21367" y="8147"/>
                  <a:pt x="20978" y="7659"/>
                </a:cubicBezTo>
                <a:cubicBezTo>
                  <a:pt x="20603" y="7189"/>
                  <a:pt x="20093" y="6925"/>
                  <a:pt x="19534" y="6916"/>
                </a:cubicBezTo>
                <a:cubicBezTo>
                  <a:pt x="19186" y="6911"/>
                  <a:pt x="18504" y="7220"/>
                  <a:pt x="18457" y="7247"/>
                </a:cubicBezTo>
                <a:cubicBezTo>
                  <a:pt x="17097" y="8032"/>
                  <a:pt x="16725" y="7610"/>
                  <a:pt x="16585" y="7209"/>
                </a:cubicBezTo>
                <a:lnTo>
                  <a:pt x="16581" y="0"/>
                </a:lnTo>
                <a:close/>
              </a:path>
            </a:pathLst>
          </a:custGeom>
          <a:solidFill>
            <a:srgbClr val="8AA588"/>
          </a:solidFill>
          <a:ln w="12700" cap="flat">
            <a:solidFill>
              <a:schemeClr val="bg1"/>
            </a:solidFill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Shape 51386"/>
          <p:cNvSpPr/>
          <p:nvPr/>
        </p:nvSpPr>
        <p:spPr>
          <a:xfrm>
            <a:off x="5005493" y="3335182"/>
            <a:ext cx="1432729" cy="20570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6" h="21599" extrusionOk="0">
                <a:moveTo>
                  <a:pt x="7277" y="0"/>
                </a:moveTo>
                <a:cubicBezTo>
                  <a:pt x="6148" y="-1"/>
                  <a:pt x="5251" y="651"/>
                  <a:pt x="5250" y="1446"/>
                </a:cubicBezTo>
                <a:cubicBezTo>
                  <a:pt x="5250" y="1580"/>
                  <a:pt x="5316" y="1776"/>
                  <a:pt x="5395" y="1941"/>
                </a:cubicBezTo>
                <a:cubicBezTo>
                  <a:pt x="5462" y="2081"/>
                  <a:pt x="5532" y="2197"/>
                  <a:pt x="5544" y="2214"/>
                </a:cubicBezTo>
                <a:cubicBezTo>
                  <a:pt x="6336" y="3334"/>
                  <a:pt x="5583" y="3476"/>
                  <a:pt x="5312" y="3500"/>
                </a:cubicBezTo>
                <a:lnTo>
                  <a:pt x="5250" y="3500"/>
                </a:lnTo>
                <a:lnTo>
                  <a:pt x="5229" y="3500"/>
                </a:lnTo>
                <a:lnTo>
                  <a:pt x="0" y="3500"/>
                </a:lnTo>
                <a:cubicBezTo>
                  <a:pt x="103" y="5250"/>
                  <a:pt x="634" y="6988"/>
                  <a:pt x="1596" y="8642"/>
                </a:cubicBezTo>
                <a:cubicBezTo>
                  <a:pt x="3140" y="11295"/>
                  <a:pt x="5651" y="13549"/>
                  <a:pt x="8281" y="15660"/>
                </a:cubicBezTo>
                <a:cubicBezTo>
                  <a:pt x="10867" y="17736"/>
                  <a:pt x="13627" y="19719"/>
                  <a:pt x="16555" y="21599"/>
                </a:cubicBezTo>
                <a:lnTo>
                  <a:pt x="16555" y="11321"/>
                </a:lnTo>
                <a:cubicBezTo>
                  <a:pt x="16661" y="11098"/>
                  <a:pt x="17045" y="10824"/>
                  <a:pt x="18417" y="11301"/>
                </a:cubicBezTo>
                <a:cubicBezTo>
                  <a:pt x="18772" y="11424"/>
                  <a:pt x="19373" y="11461"/>
                  <a:pt x="19490" y="11460"/>
                </a:cubicBezTo>
                <a:cubicBezTo>
                  <a:pt x="20699" y="11451"/>
                  <a:pt x="21600" y="10693"/>
                  <a:pt x="21522" y="9827"/>
                </a:cubicBezTo>
                <a:cubicBezTo>
                  <a:pt x="21451" y="9049"/>
                  <a:pt x="20588" y="8410"/>
                  <a:pt x="19490" y="8405"/>
                </a:cubicBezTo>
                <a:cubicBezTo>
                  <a:pt x="19140" y="8403"/>
                  <a:pt x="18455" y="8597"/>
                  <a:pt x="18417" y="8610"/>
                </a:cubicBezTo>
                <a:cubicBezTo>
                  <a:pt x="17044" y="9087"/>
                  <a:pt x="16660" y="8813"/>
                  <a:pt x="16555" y="8590"/>
                </a:cubicBezTo>
                <a:lnTo>
                  <a:pt x="16586" y="3500"/>
                </a:lnTo>
                <a:lnTo>
                  <a:pt x="9313" y="3500"/>
                </a:lnTo>
                <a:cubicBezTo>
                  <a:pt x="9044" y="3455"/>
                  <a:pt x="8376" y="3322"/>
                  <a:pt x="9122" y="2176"/>
                </a:cubicBezTo>
                <a:cubicBezTo>
                  <a:pt x="9286" y="1924"/>
                  <a:pt x="9316" y="1509"/>
                  <a:pt x="9313" y="1423"/>
                </a:cubicBezTo>
                <a:cubicBezTo>
                  <a:pt x="9283" y="639"/>
                  <a:pt x="8388" y="1"/>
                  <a:pt x="7277" y="0"/>
                </a:cubicBezTo>
                <a:close/>
              </a:path>
            </a:pathLst>
          </a:cu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Shape 51387"/>
          <p:cNvSpPr/>
          <p:nvPr/>
        </p:nvSpPr>
        <p:spPr>
          <a:xfrm>
            <a:off x="6106802" y="3668879"/>
            <a:ext cx="1102468" cy="17229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6318"/>
                </a:lnTo>
                <a:cubicBezTo>
                  <a:pt x="243" y="6551"/>
                  <a:pt x="911" y="6777"/>
                  <a:pt x="2379" y="6280"/>
                </a:cubicBezTo>
                <a:cubicBezTo>
                  <a:pt x="2831" y="6127"/>
                  <a:pt x="3579" y="6044"/>
                  <a:pt x="3746" y="6038"/>
                </a:cubicBezTo>
                <a:cubicBezTo>
                  <a:pt x="5226" y="5987"/>
                  <a:pt x="6442" y="6777"/>
                  <a:pt x="6401" y="7737"/>
                </a:cubicBezTo>
                <a:cubicBezTo>
                  <a:pt x="6362" y="8653"/>
                  <a:pt x="5183" y="9382"/>
                  <a:pt x="3746" y="9383"/>
                </a:cubicBezTo>
                <a:cubicBezTo>
                  <a:pt x="3289" y="9384"/>
                  <a:pt x="2432" y="9175"/>
                  <a:pt x="2352" y="9152"/>
                </a:cubicBezTo>
                <a:cubicBezTo>
                  <a:pt x="884" y="8723"/>
                  <a:pt x="274" y="8880"/>
                  <a:pt x="0" y="9096"/>
                </a:cubicBezTo>
                <a:lnTo>
                  <a:pt x="0" y="21600"/>
                </a:lnTo>
                <a:cubicBezTo>
                  <a:pt x="2869" y="19951"/>
                  <a:pt x="5616" y="18211"/>
                  <a:pt x="8232" y="16384"/>
                </a:cubicBezTo>
                <a:cubicBezTo>
                  <a:pt x="9564" y="15455"/>
                  <a:pt x="10861" y="14503"/>
                  <a:pt x="12113" y="13523"/>
                </a:cubicBezTo>
                <a:cubicBezTo>
                  <a:pt x="14358" y="11767"/>
                  <a:pt x="16463" y="9918"/>
                  <a:pt x="18120" y="7916"/>
                </a:cubicBezTo>
                <a:cubicBezTo>
                  <a:pt x="18864" y="7018"/>
                  <a:pt x="19514" y="6094"/>
                  <a:pt x="20038" y="5140"/>
                </a:cubicBezTo>
                <a:cubicBezTo>
                  <a:pt x="20955" y="3474"/>
                  <a:pt x="21475" y="1742"/>
                  <a:pt x="21600" y="0"/>
                </a:cubicBezTo>
                <a:lnTo>
                  <a:pt x="14085" y="0"/>
                </a:lnTo>
                <a:cubicBezTo>
                  <a:pt x="13812" y="164"/>
                  <a:pt x="13657" y="392"/>
                  <a:pt x="13658" y="632"/>
                </a:cubicBezTo>
                <a:cubicBezTo>
                  <a:pt x="13658" y="957"/>
                  <a:pt x="13939" y="1244"/>
                  <a:pt x="14139" y="1541"/>
                </a:cubicBezTo>
                <a:cubicBezTo>
                  <a:pt x="14338" y="1839"/>
                  <a:pt x="14435" y="2282"/>
                  <a:pt x="14441" y="2437"/>
                </a:cubicBezTo>
                <a:cubicBezTo>
                  <a:pt x="14482" y="3366"/>
                  <a:pt x="13370" y="4156"/>
                  <a:pt x="11947" y="4132"/>
                </a:cubicBezTo>
                <a:cubicBezTo>
                  <a:pt x="10587" y="4109"/>
                  <a:pt x="9559" y="3345"/>
                  <a:pt x="9583" y="2455"/>
                </a:cubicBezTo>
                <a:cubicBezTo>
                  <a:pt x="9590" y="2162"/>
                  <a:pt x="9941" y="1600"/>
                  <a:pt x="9972" y="1559"/>
                </a:cubicBezTo>
                <a:cubicBezTo>
                  <a:pt x="10367" y="1029"/>
                  <a:pt x="10468" y="667"/>
                  <a:pt x="10388" y="414"/>
                </a:cubicBezTo>
                <a:cubicBezTo>
                  <a:pt x="10314" y="181"/>
                  <a:pt x="10105" y="57"/>
                  <a:pt x="9896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8AA588"/>
          </a:solidFill>
          <a:ln w="12700" cap="flat">
            <a:solidFill>
              <a:schemeClr val="bg1"/>
            </a:solidFill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6" name="Group 51393"/>
          <p:cNvGrpSpPr/>
          <p:nvPr/>
        </p:nvGrpSpPr>
        <p:grpSpPr>
          <a:xfrm>
            <a:off x="5480903" y="2943783"/>
            <a:ext cx="1326723" cy="1395719"/>
            <a:chOff x="-70575" y="-62660"/>
            <a:chExt cx="2293102" cy="2412353"/>
          </a:xfrm>
        </p:grpSpPr>
        <p:sp>
          <p:nvSpPr>
            <p:cNvPr id="17" name="Shape 51389"/>
            <p:cNvSpPr/>
            <p:nvPr/>
          </p:nvSpPr>
          <p:spPr>
            <a:xfrm>
              <a:off x="1833805" y="124874"/>
              <a:ext cx="381844" cy="504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extrusionOk="0">
                  <a:moveTo>
                    <a:pt x="16784" y="1264"/>
                  </a:moveTo>
                  <a:cubicBezTo>
                    <a:pt x="16363" y="1078"/>
                    <a:pt x="15824" y="1189"/>
                    <a:pt x="15581" y="1511"/>
                  </a:cubicBezTo>
                  <a:lnTo>
                    <a:pt x="14280" y="3236"/>
                  </a:lnTo>
                  <a:cubicBezTo>
                    <a:pt x="14867" y="3417"/>
                    <a:pt x="15381" y="3636"/>
                    <a:pt x="15831" y="3874"/>
                  </a:cubicBezTo>
                  <a:lnTo>
                    <a:pt x="17106" y="2185"/>
                  </a:lnTo>
                  <a:cubicBezTo>
                    <a:pt x="17349" y="1863"/>
                    <a:pt x="17205" y="1451"/>
                    <a:pt x="16784" y="1264"/>
                  </a:cubicBezTo>
                  <a:close/>
                  <a:moveTo>
                    <a:pt x="21233" y="4689"/>
                  </a:moveTo>
                  <a:cubicBezTo>
                    <a:pt x="20988" y="4366"/>
                    <a:pt x="20450" y="4256"/>
                    <a:pt x="20028" y="4442"/>
                  </a:cubicBezTo>
                  <a:lnTo>
                    <a:pt x="17841" y="5408"/>
                  </a:lnTo>
                  <a:cubicBezTo>
                    <a:pt x="18203" y="5799"/>
                    <a:pt x="18487" y="6197"/>
                    <a:pt x="18711" y="6581"/>
                  </a:cubicBezTo>
                  <a:lnTo>
                    <a:pt x="20909" y="5610"/>
                  </a:lnTo>
                  <a:cubicBezTo>
                    <a:pt x="21331" y="5423"/>
                    <a:pt x="21475" y="5012"/>
                    <a:pt x="21233" y="4689"/>
                  </a:cubicBezTo>
                  <a:close/>
                  <a:moveTo>
                    <a:pt x="1322" y="4393"/>
                  </a:moveTo>
                  <a:cubicBezTo>
                    <a:pt x="900" y="4207"/>
                    <a:pt x="362" y="4317"/>
                    <a:pt x="118" y="4640"/>
                  </a:cubicBezTo>
                  <a:cubicBezTo>
                    <a:pt x="-125" y="4963"/>
                    <a:pt x="19" y="5375"/>
                    <a:pt x="441" y="5561"/>
                  </a:cubicBezTo>
                  <a:lnTo>
                    <a:pt x="2633" y="6530"/>
                  </a:lnTo>
                  <a:cubicBezTo>
                    <a:pt x="2861" y="6146"/>
                    <a:pt x="3149" y="5751"/>
                    <a:pt x="3514" y="5362"/>
                  </a:cubicBezTo>
                  <a:cubicBezTo>
                    <a:pt x="3514" y="5362"/>
                    <a:pt x="1322" y="4393"/>
                    <a:pt x="1322" y="4393"/>
                  </a:cubicBezTo>
                  <a:close/>
                  <a:moveTo>
                    <a:pt x="5797" y="1483"/>
                  </a:moveTo>
                  <a:cubicBezTo>
                    <a:pt x="5553" y="1160"/>
                    <a:pt x="5015" y="1050"/>
                    <a:pt x="4593" y="1236"/>
                  </a:cubicBezTo>
                  <a:cubicBezTo>
                    <a:pt x="4173" y="1422"/>
                    <a:pt x="4029" y="1834"/>
                    <a:pt x="4272" y="2157"/>
                  </a:cubicBezTo>
                  <a:lnTo>
                    <a:pt x="5544" y="3843"/>
                  </a:lnTo>
                  <a:cubicBezTo>
                    <a:pt x="5997" y="3607"/>
                    <a:pt x="6514" y="3392"/>
                    <a:pt x="7103" y="3215"/>
                  </a:cubicBezTo>
                  <a:cubicBezTo>
                    <a:pt x="7103" y="3215"/>
                    <a:pt x="5797" y="1483"/>
                    <a:pt x="5797" y="1483"/>
                  </a:cubicBezTo>
                  <a:close/>
                  <a:moveTo>
                    <a:pt x="10693" y="0"/>
                  </a:moveTo>
                  <a:cubicBezTo>
                    <a:pt x="10208" y="0"/>
                    <a:pt x="9813" y="302"/>
                    <a:pt x="9813" y="674"/>
                  </a:cubicBezTo>
                  <a:lnTo>
                    <a:pt x="9813" y="2753"/>
                  </a:lnTo>
                  <a:cubicBezTo>
                    <a:pt x="10026" y="2740"/>
                    <a:pt x="11348" y="2744"/>
                    <a:pt x="11574" y="2758"/>
                  </a:cubicBezTo>
                  <a:lnTo>
                    <a:pt x="11574" y="674"/>
                  </a:lnTo>
                  <a:cubicBezTo>
                    <a:pt x="11574" y="302"/>
                    <a:pt x="11180" y="0"/>
                    <a:pt x="10693" y="0"/>
                  </a:cubicBezTo>
                  <a:close/>
                  <a:moveTo>
                    <a:pt x="18428" y="9068"/>
                  </a:moveTo>
                  <a:cubicBezTo>
                    <a:pt x="18228" y="7091"/>
                    <a:pt x="16423" y="3572"/>
                    <a:pt x="10662" y="3572"/>
                  </a:cubicBezTo>
                  <a:cubicBezTo>
                    <a:pt x="10661" y="3572"/>
                    <a:pt x="10660" y="3572"/>
                    <a:pt x="10659" y="3572"/>
                  </a:cubicBezTo>
                  <a:cubicBezTo>
                    <a:pt x="10658" y="3572"/>
                    <a:pt x="10658" y="3572"/>
                    <a:pt x="10657" y="3572"/>
                  </a:cubicBezTo>
                  <a:cubicBezTo>
                    <a:pt x="10656" y="3572"/>
                    <a:pt x="10655" y="3572"/>
                    <a:pt x="10655" y="3572"/>
                  </a:cubicBezTo>
                  <a:cubicBezTo>
                    <a:pt x="10654" y="3572"/>
                    <a:pt x="10653" y="3572"/>
                    <a:pt x="10652" y="3572"/>
                  </a:cubicBezTo>
                  <a:cubicBezTo>
                    <a:pt x="4890" y="3572"/>
                    <a:pt x="3086" y="7091"/>
                    <a:pt x="2886" y="9068"/>
                  </a:cubicBezTo>
                  <a:cubicBezTo>
                    <a:pt x="2715" y="10852"/>
                    <a:pt x="4327" y="12514"/>
                    <a:pt x="4510" y="12775"/>
                  </a:cubicBezTo>
                  <a:cubicBezTo>
                    <a:pt x="4810" y="13201"/>
                    <a:pt x="6695" y="14825"/>
                    <a:pt x="6762" y="15807"/>
                  </a:cubicBezTo>
                  <a:cubicBezTo>
                    <a:pt x="6855" y="17159"/>
                    <a:pt x="7070" y="17195"/>
                    <a:pt x="7930" y="17355"/>
                  </a:cubicBezTo>
                  <a:cubicBezTo>
                    <a:pt x="8807" y="17519"/>
                    <a:pt x="12507" y="17519"/>
                    <a:pt x="13383" y="17355"/>
                  </a:cubicBezTo>
                  <a:cubicBezTo>
                    <a:pt x="14243" y="17195"/>
                    <a:pt x="14459" y="17159"/>
                    <a:pt x="14552" y="15807"/>
                  </a:cubicBezTo>
                  <a:cubicBezTo>
                    <a:pt x="14619" y="14825"/>
                    <a:pt x="16504" y="13201"/>
                    <a:pt x="16803" y="12775"/>
                  </a:cubicBezTo>
                  <a:cubicBezTo>
                    <a:pt x="16987" y="12514"/>
                    <a:pt x="18599" y="10852"/>
                    <a:pt x="18428" y="9068"/>
                  </a:cubicBezTo>
                  <a:close/>
                  <a:moveTo>
                    <a:pt x="13756" y="19204"/>
                  </a:moveTo>
                  <a:cubicBezTo>
                    <a:pt x="13756" y="18991"/>
                    <a:pt x="13530" y="18817"/>
                    <a:pt x="13251" y="18817"/>
                  </a:cubicBezTo>
                  <a:lnTo>
                    <a:pt x="8063" y="18817"/>
                  </a:lnTo>
                  <a:cubicBezTo>
                    <a:pt x="7783" y="18817"/>
                    <a:pt x="7557" y="18991"/>
                    <a:pt x="7557" y="19204"/>
                  </a:cubicBezTo>
                  <a:lnTo>
                    <a:pt x="7557" y="19204"/>
                  </a:lnTo>
                  <a:cubicBezTo>
                    <a:pt x="7557" y="19418"/>
                    <a:pt x="7783" y="19591"/>
                    <a:pt x="8063" y="19591"/>
                  </a:cubicBezTo>
                  <a:lnTo>
                    <a:pt x="13251" y="19591"/>
                  </a:lnTo>
                  <a:cubicBezTo>
                    <a:pt x="13530" y="19591"/>
                    <a:pt x="13756" y="19418"/>
                    <a:pt x="13756" y="19204"/>
                  </a:cubicBezTo>
                  <a:cubicBezTo>
                    <a:pt x="13756" y="19204"/>
                    <a:pt x="13756" y="19204"/>
                    <a:pt x="13756" y="19204"/>
                  </a:cubicBezTo>
                  <a:close/>
                  <a:moveTo>
                    <a:pt x="13756" y="18147"/>
                  </a:moveTo>
                  <a:cubicBezTo>
                    <a:pt x="13756" y="17934"/>
                    <a:pt x="13530" y="17761"/>
                    <a:pt x="13251" y="17761"/>
                  </a:cubicBezTo>
                  <a:lnTo>
                    <a:pt x="8063" y="17761"/>
                  </a:lnTo>
                  <a:cubicBezTo>
                    <a:pt x="7783" y="17761"/>
                    <a:pt x="7557" y="17934"/>
                    <a:pt x="7557" y="18147"/>
                  </a:cubicBezTo>
                  <a:lnTo>
                    <a:pt x="7557" y="18147"/>
                  </a:lnTo>
                  <a:cubicBezTo>
                    <a:pt x="7557" y="18361"/>
                    <a:pt x="7783" y="18535"/>
                    <a:pt x="8063" y="18535"/>
                  </a:cubicBezTo>
                  <a:lnTo>
                    <a:pt x="13251" y="18535"/>
                  </a:lnTo>
                  <a:cubicBezTo>
                    <a:pt x="13530" y="18535"/>
                    <a:pt x="13756" y="18361"/>
                    <a:pt x="13756" y="18147"/>
                  </a:cubicBezTo>
                  <a:cubicBezTo>
                    <a:pt x="13756" y="18147"/>
                    <a:pt x="13756" y="18147"/>
                    <a:pt x="13756" y="18147"/>
                  </a:cubicBezTo>
                  <a:close/>
                  <a:moveTo>
                    <a:pt x="8400" y="19874"/>
                  </a:moveTo>
                  <a:lnTo>
                    <a:pt x="12913" y="19874"/>
                  </a:lnTo>
                  <a:cubicBezTo>
                    <a:pt x="12913" y="20827"/>
                    <a:pt x="11903" y="21600"/>
                    <a:pt x="10657" y="21600"/>
                  </a:cubicBezTo>
                  <a:cubicBezTo>
                    <a:pt x="9411" y="21600"/>
                    <a:pt x="8400" y="20827"/>
                    <a:pt x="8400" y="19874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endParaRPr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8" name="Shape 51390"/>
            <p:cNvSpPr/>
            <p:nvPr/>
          </p:nvSpPr>
          <p:spPr>
            <a:xfrm>
              <a:off x="1798697" y="1925864"/>
              <a:ext cx="423830" cy="423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15" y="0"/>
                  </a:moveTo>
                  <a:lnTo>
                    <a:pt x="4954" y="1462"/>
                  </a:lnTo>
                  <a:cubicBezTo>
                    <a:pt x="4954" y="1462"/>
                    <a:pt x="4998" y="1685"/>
                    <a:pt x="5086" y="2081"/>
                  </a:cubicBezTo>
                  <a:cubicBezTo>
                    <a:pt x="5174" y="2478"/>
                    <a:pt x="5304" y="3047"/>
                    <a:pt x="5477" y="3738"/>
                  </a:cubicBezTo>
                  <a:cubicBezTo>
                    <a:pt x="5125" y="4003"/>
                    <a:pt x="4793" y="4294"/>
                    <a:pt x="4484" y="4608"/>
                  </a:cubicBezTo>
                  <a:cubicBezTo>
                    <a:pt x="4175" y="4922"/>
                    <a:pt x="3890" y="5259"/>
                    <a:pt x="3631" y="5615"/>
                  </a:cubicBezTo>
                  <a:cubicBezTo>
                    <a:pt x="2875" y="5444"/>
                    <a:pt x="2252" y="5318"/>
                    <a:pt x="1818" y="5233"/>
                  </a:cubicBezTo>
                  <a:cubicBezTo>
                    <a:pt x="1384" y="5149"/>
                    <a:pt x="1138" y="5108"/>
                    <a:pt x="1138" y="5108"/>
                  </a:cubicBezTo>
                  <a:lnTo>
                    <a:pt x="15" y="7692"/>
                  </a:lnTo>
                  <a:cubicBezTo>
                    <a:pt x="15" y="7692"/>
                    <a:pt x="214" y="7844"/>
                    <a:pt x="572" y="8102"/>
                  </a:cubicBezTo>
                  <a:cubicBezTo>
                    <a:pt x="931" y="8360"/>
                    <a:pt x="1450" y="8725"/>
                    <a:pt x="2092" y="9154"/>
                  </a:cubicBezTo>
                  <a:cubicBezTo>
                    <a:pt x="2018" y="9547"/>
                    <a:pt x="1992" y="10178"/>
                    <a:pt x="1985" y="10726"/>
                  </a:cubicBezTo>
                  <a:cubicBezTo>
                    <a:pt x="1979" y="11274"/>
                    <a:pt x="1993" y="11739"/>
                    <a:pt x="2000" y="11800"/>
                  </a:cubicBezTo>
                  <a:cubicBezTo>
                    <a:pt x="1382" y="12150"/>
                    <a:pt x="882" y="12447"/>
                    <a:pt x="537" y="12655"/>
                  </a:cubicBezTo>
                  <a:cubicBezTo>
                    <a:pt x="191" y="12864"/>
                    <a:pt x="0" y="12985"/>
                    <a:pt x="0" y="12985"/>
                  </a:cubicBezTo>
                  <a:lnTo>
                    <a:pt x="1462" y="16646"/>
                  </a:lnTo>
                  <a:cubicBezTo>
                    <a:pt x="1462" y="16646"/>
                    <a:pt x="1682" y="16605"/>
                    <a:pt x="2074" y="16520"/>
                  </a:cubicBezTo>
                  <a:cubicBezTo>
                    <a:pt x="2467" y="16436"/>
                    <a:pt x="3033" y="16309"/>
                    <a:pt x="3723" y="16138"/>
                  </a:cubicBezTo>
                  <a:cubicBezTo>
                    <a:pt x="3988" y="16491"/>
                    <a:pt x="4279" y="16822"/>
                    <a:pt x="4593" y="17131"/>
                  </a:cubicBezTo>
                  <a:cubicBezTo>
                    <a:pt x="4907" y="17440"/>
                    <a:pt x="5244" y="17726"/>
                    <a:pt x="5600" y="17985"/>
                  </a:cubicBezTo>
                  <a:cubicBezTo>
                    <a:pt x="5431" y="18732"/>
                    <a:pt x="5308" y="19351"/>
                    <a:pt x="5227" y="19784"/>
                  </a:cubicBezTo>
                  <a:cubicBezTo>
                    <a:pt x="5146" y="20216"/>
                    <a:pt x="5108" y="20462"/>
                    <a:pt x="5108" y="20462"/>
                  </a:cubicBezTo>
                  <a:lnTo>
                    <a:pt x="7646" y="21538"/>
                  </a:lnTo>
                  <a:cubicBezTo>
                    <a:pt x="7646" y="21538"/>
                    <a:pt x="7792" y="21346"/>
                    <a:pt x="8044" y="20996"/>
                  </a:cubicBezTo>
                  <a:cubicBezTo>
                    <a:pt x="8296" y="20645"/>
                    <a:pt x="8653" y="20138"/>
                    <a:pt x="9077" y="19508"/>
                  </a:cubicBezTo>
                  <a:cubicBezTo>
                    <a:pt x="9493" y="19589"/>
                    <a:pt x="10149" y="19620"/>
                    <a:pt x="10716" y="19628"/>
                  </a:cubicBezTo>
                  <a:cubicBezTo>
                    <a:pt x="11282" y="19636"/>
                    <a:pt x="11759" y="19622"/>
                    <a:pt x="11815" y="19615"/>
                  </a:cubicBezTo>
                  <a:cubicBezTo>
                    <a:pt x="12163" y="20231"/>
                    <a:pt x="12455" y="20727"/>
                    <a:pt x="12661" y="21069"/>
                  </a:cubicBezTo>
                  <a:cubicBezTo>
                    <a:pt x="12866" y="21412"/>
                    <a:pt x="12985" y="21600"/>
                    <a:pt x="12985" y="21600"/>
                  </a:cubicBezTo>
                  <a:lnTo>
                    <a:pt x="16646" y="20154"/>
                  </a:lnTo>
                  <a:cubicBezTo>
                    <a:pt x="16646" y="20154"/>
                    <a:pt x="16601" y="19932"/>
                    <a:pt x="16513" y="19539"/>
                  </a:cubicBezTo>
                  <a:cubicBezTo>
                    <a:pt x="16425" y="19145"/>
                    <a:pt x="16295" y="18580"/>
                    <a:pt x="16123" y="17892"/>
                  </a:cubicBezTo>
                  <a:cubicBezTo>
                    <a:pt x="16489" y="17618"/>
                    <a:pt x="16833" y="17316"/>
                    <a:pt x="17152" y="16989"/>
                  </a:cubicBezTo>
                  <a:cubicBezTo>
                    <a:pt x="17472" y="16662"/>
                    <a:pt x="17765" y="16311"/>
                    <a:pt x="18031" y="15938"/>
                  </a:cubicBezTo>
                  <a:cubicBezTo>
                    <a:pt x="18771" y="16106"/>
                    <a:pt x="19383" y="16229"/>
                    <a:pt x="19809" y="16310"/>
                  </a:cubicBezTo>
                  <a:cubicBezTo>
                    <a:pt x="20236" y="16391"/>
                    <a:pt x="20477" y="16431"/>
                    <a:pt x="20477" y="16431"/>
                  </a:cubicBezTo>
                  <a:lnTo>
                    <a:pt x="21569" y="13892"/>
                  </a:lnTo>
                  <a:cubicBezTo>
                    <a:pt x="21569" y="13892"/>
                    <a:pt x="21371" y="13743"/>
                    <a:pt x="21015" y="13487"/>
                  </a:cubicBezTo>
                  <a:cubicBezTo>
                    <a:pt x="20658" y="13231"/>
                    <a:pt x="20143" y="12870"/>
                    <a:pt x="19508" y="12446"/>
                  </a:cubicBezTo>
                  <a:cubicBezTo>
                    <a:pt x="19580" y="12061"/>
                    <a:pt x="19607" y="11430"/>
                    <a:pt x="19614" y="10878"/>
                  </a:cubicBezTo>
                  <a:cubicBezTo>
                    <a:pt x="19621" y="10327"/>
                    <a:pt x="19608" y="9854"/>
                    <a:pt x="19600" y="9785"/>
                  </a:cubicBezTo>
                  <a:cubicBezTo>
                    <a:pt x="20216" y="9438"/>
                    <a:pt x="20716" y="9146"/>
                    <a:pt x="21062" y="8940"/>
                  </a:cubicBezTo>
                  <a:cubicBezTo>
                    <a:pt x="21408" y="8734"/>
                    <a:pt x="21600" y="8615"/>
                    <a:pt x="21600" y="8615"/>
                  </a:cubicBezTo>
                  <a:lnTo>
                    <a:pt x="20138" y="4954"/>
                  </a:lnTo>
                  <a:cubicBezTo>
                    <a:pt x="20138" y="4954"/>
                    <a:pt x="19917" y="5002"/>
                    <a:pt x="19524" y="5093"/>
                  </a:cubicBezTo>
                  <a:cubicBezTo>
                    <a:pt x="19131" y="5185"/>
                    <a:pt x="18565" y="5319"/>
                    <a:pt x="17877" y="5492"/>
                  </a:cubicBezTo>
                  <a:cubicBezTo>
                    <a:pt x="17608" y="5137"/>
                    <a:pt x="17313" y="4801"/>
                    <a:pt x="16993" y="4490"/>
                  </a:cubicBezTo>
                  <a:cubicBezTo>
                    <a:pt x="16674" y="4178"/>
                    <a:pt x="16332" y="3891"/>
                    <a:pt x="15969" y="3631"/>
                  </a:cubicBezTo>
                  <a:cubicBezTo>
                    <a:pt x="16141" y="2879"/>
                    <a:pt x="16268" y="2256"/>
                    <a:pt x="16352" y="1821"/>
                  </a:cubicBezTo>
                  <a:cubicBezTo>
                    <a:pt x="16436" y="1386"/>
                    <a:pt x="16477" y="1138"/>
                    <a:pt x="16477" y="1138"/>
                  </a:cubicBezTo>
                  <a:lnTo>
                    <a:pt x="13892" y="15"/>
                  </a:lnTo>
                  <a:cubicBezTo>
                    <a:pt x="13892" y="15"/>
                    <a:pt x="13741" y="217"/>
                    <a:pt x="13483" y="580"/>
                  </a:cubicBezTo>
                  <a:cubicBezTo>
                    <a:pt x="13225" y="942"/>
                    <a:pt x="12859" y="1465"/>
                    <a:pt x="12431" y="2108"/>
                  </a:cubicBezTo>
                  <a:cubicBezTo>
                    <a:pt x="12047" y="2036"/>
                    <a:pt x="11419" y="2009"/>
                    <a:pt x="10870" y="2002"/>
                  </a:cubicBezTo>
                  <a:cubicBezTo>
                    <a:pt x="10322" y="1995"/>
                    <a:pt x="9852" y="2007"/>
                    <a:pt x="9785" y="2015"/>
                  </a:cubicBezTo>
                  <a:cubicBezTo>
                    <a:pt x="9435" y="1397"/>
                    <a:pt x="9143" y="893"/>
                    <a:pt x="8938" y="544"/>
                  </a:cubicBezTo>
                  <a:cubicBezTo>
                    <a:pt x="8733" y="195"/>
                    <a:pt x="8615" y="0"/>
                    <a:pt x="8615" y="0"/>
                  </a:cubicBezTo>
                  <a:close/>
                  <a:moveTo>
                    <a:pt x="10877" y="6862"/>
                  </a:moveTo>
                  <a:cubicBezTo>
                    <a:pt x="12413" y="6893"/>
                    <a:pt x="13857" y="7837"/>
                    <a:pt x="14462" y="9354"/>
                  </a:cubicBezTo>
                  <a:cubicBezTo>
                    <a:pt x="15268" y="11376"/>
                    <a:pt x="14284" y="13655"/>
                    <a:pt x="12262" y="14462"/>
                  </a:cubicBezTo>
                  <a:cubicBezTo>
                    <a:pt x="10239" y="15268"/>
                    <a:pt x="7945" y="14284"/>
                    <a:pt x="7138" y="12262"/>
                  </a:cubicBezTo>
                  <a:cubicBezTo>
                    <a:pt x="6332" y="10239"/>
                    <a:pt x="7316" y="7945"/>
                    <a:pt x="9338" y="7138"/>
                  </a:cubicBezTo>
                  <a:cubicBezTo>
                    <a:pt x="9844" y="6937"/>
                    <a:pt x="10365" y="6851"/>
                    <a:pt x="10877" y="686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l">
                <a:lnSpc>
                  <a:spcPct val="90000"/>
                </a:lnSpc>
                <a:spcBef>
                  <a:spcPct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2500" cap="all">
                  <a:solidFill>
                    <a:srgbClr val="686D76"/>
                  </a:solidFill>
                  <a:latin typeface="Avenir Next Condensed"/>
                  <a:ea typeface="Avenir Next Condensed"/>
                  <a:cs typeface="Avenir Next Condensed"/>
                  <a:sym typeface="Avenir Next Condensed"/>
                </a:defRPr>
              </a:pPr>
              <a:endParaRPr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9" name="Shape 51391"/>
            <p:cNvSpPr/>
            <p:nvPr/>
          </p:nvSpPr>
          <p:spPr>
            <a:xfrm>
              <a:off x="-28231" y="1810435"/>
              <a:ext cx="346399" cy="426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31" y="0"/>
                  </a:moveTo>
                  <a:cubicBezTo>
                    <a:pt x="372" y="0"/>
                    <a:pt x="0" y="302"/>
                    <a:pt x="0" y="675"/>
                  </a:cubicBezTo>
                  <a:cubicBezTo>
                    <a:pt x="0" y="1048"/>
                    <a:pt x="372" y="1350"/>
                    <a:pt x="831" y="1350"/>
                  </a:cubicBezTo>
                  <a:lnTo>
                    <a:pt x="20769" y="1350"/>
                  </a:lnTo>
                  <a:cubicBezTo>
                    <a:pt x="21228" y="1350"/>
                    <a:pt x="21600" y="1048"/>
                    <a:pt x="21600" y="675"/>
                  </a:cubicBezTo>
                  <a:cubicBezTo>
                    <a:pt x="21600" y="302"/>
                    <a:pt x="21228" y="0"/>
                    <a:pt x="20769" y="0"/>
                  </a:cubicBezTo>
                  <a:lnTo>
                    <a:pt x="831" y="0"/>
                  </a:lnTo>
                  <a:close/>
                  <a:moveTo>
                    <a:pt x="831" y="2025"/>
                  </a:moveTo>
                  <a:lnTo>
                    <a:pt x="831" y="15525"/>
                  </a:lnTo>
                  <a:cubicBezTo>
                    <a:pt x="831" y="15525"/>
                    <a:pt x="20769" y="15525"/>
                    <a:pt x="20769" y="15525"/>
                  </a:cubicBezTo>
                  <a:lnTo>
                    <a:pt x="20769" y="2025"/>
                  </a:lnTo>
                  <a:lnTo>
                    <a:pt x="831" y="2025"/>
                  </a:lnTo>
                  <a:close/>
                  <a:moveTo>
                    <a:pt x="15785" y="4050"/>
                  </a:moveTo>
                  <a:lnTo>
                    <a:pt x="18277" y="4050"/>
                  </a:lnTo>
                  <a:cubicBezTo>
                    <a:pt x="18277" y="4050"/>
                    <a:pt x="18277" y="13500"/>
                    <a:pt x="18277" y="13500"/>
                  </a:cubicBezTo>
                  <a:lnTo>
                    <a:pt x="15785" y="13500"/>
                  </a:lnTo>
                  <a:lnTo>
                    <a:pt x="15785" y="4050"/>
                  </a:lnTo>
                  <a:close/>
                  <a:moveTo>
                    <a:pt x="7477" y="6750"/>
                  </a:moveTo>
                  <a:lnTo>
                    <a:pt x="9969" y="6750"/>
                  </a:lnTo>
                  <a:cubicBezTo>
                    <a:pt x="9969" y="6750"/>
                    <a:pt x="9969" y="13500"/>
                    <a:pt x="9969" y="13500"/>
                  </a:cubicBezTo>
                  <a:lnTo>
                    <a:pt x="7477" y="13500"/>
                  </a:lnTo>
                  <a:lnTo>
                    <a:pt x="7477" y="6750"/>
                  </a:lnTo>
                  <a:close/>
                  <a:moveTo>
                    <a:pt x="11631" y="8775"/>
                  </a:moveTo>
                  <a:lnTo>
                    <a:pt x="14123" y="8775"/>
                  </a:lnTo>
                  <a:cubicBezTo>
                    <a:pt x="14123" y="8775"/>
                    <a:pt x="14123" y="13500"/>
                    <a:pt x="14123" y="13500"/>
                  </a:cubicBezTo>
                  <a:lnTo>
                    <a:pt x="11631" y="13500"/>
                  </a:lnTo>
                  <a:lnTo>
                    <a:pt x="11631" y="8775"/>
                  </a:lnTo>
                  <a:close/>
                  <a:moveTo>
                    <a:pt x="3323" y="10800"/>
                  </a:moveTo>
                  <a:lnTo>
                    <a:pt x="5815" y="10800"/>
                  </a:lnTo>
                  <a:cubicBezTo>
                    <a:pt x="5815" y="10800"/>
                    <a:pt x="5815" y="13500"/>
                    <a:pt x="5815" y="13500"/>
                  </a:cubicBezTo>
                  <a:lnTo>
                    <a:pt x="3323" y="13500"/>
                  </a:lnTo>
                  <a:lnTo>
                    <a:pt x="3323" y="10800"/>
                  </a:lnTo>
                  <a:close/>
                  <a:moveTo>
                    <a:pt x="3323" y="16200"/>
                  </a:moveTo>
                  <a:lnTo>
                    <a:pt x="1662" y="21600"/>
                  </a:lnTo>
                  <a:lnTo>
                    <a:pt x="3323" y="21600"/>
                  </a:lnTo>
                  <a:lnTo>
                    <a:pt x="4985" y="16200"/>
                  </a:lnTo>
                  <a:cubicBezTo>
                    <a:pt x="4985" y="16200"/>
                    <a:pt x="3323" y="16200"/>
                    <a:pt x="3323" y="16200"/>
                  </a:cubicBezTo>
                  <a:close/>
                  <a:moveTo>
                    <a:pt x="9969" y="16200"/>
                  </a:moveTo>
                  <a:lnTo>
                    <a:pt x="9969" y="21600"/>
                  </a:lnTo>
                  <a:lnTo>
                    <a:pt x="11615" y="21600"/>
                  </a:lnTo>
                  <a:cubicBezTo>
                    <a:pt x="11615" y="21600"/>
                    <a:pt x="11631" y="16200"/>
                    <a:pt x="11631" y="16200"/>
                  </a:cubicBezTo>
                  <a:lnTo>
                    <a:pt x="9969" y="16200"/>
                  </a:lnTo>
                  <a:close/>
                  <a:moveTo>
                    <a:pt x="16615" y="16200"/>
                  </a:moveTo>
                  <a:lnTo>
                    <a:pt x="18277" y="21600"/>
                  </a:lnTo>
                  <a:lnTo>
                    <a:pt x="19938" y="21600"/>
                  </a:lnTo>
                  <a:cubicBezTo>
                    <a:pt x="19938" y="21600"/>
                    <a:pt x="18277" y="16200"/>
                    <a:pt x="18277" y="16200"/>
                  </a:cubicBezTo>
                  <a:lnTo>
                    <a:pt x="16615" y="1620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0" name="Shape 51392"/>
            <p:cNvSpPr/>
            <p:nvPr/>
          </p:nvSpPr>
          <p:spPr>
            <a:xfrm>
              <a:off x="-70576" y="-62661"/>
              <a:ext cx="369451" cy="487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547" extrusionOk="0">
                  <a:moveTo>
                    <a:pt x="6131" y="0"/>
                  </a:moveTo>
                  <a:cubicBezTo>
                    <a:pt x="6447" y="734"/>
                    <a:pt x="6796" y="1447"/>
                    <a:pt x="7132" y="2169"/>
                  </a:cubicBezTo>
                  <a:cubicBezTo>
                    <a:pt x="7467" y="2890"/>
                    <a:pt x="7821" y="3601"/>
                    <a:pt x="8145" y="4329"/>
                  </a:cubicBezTo>
                  <a:lnTo>
                    <a:pt x="8154" y="4329"/>
                  </a:lnTo>
                  <a:cubicBezTo>
                    <a:pt x="8526" y="4329"/>
                    <a:pt x="8898" y="4329"/>
                    <a:pt x="9270" y="4329"/>
                  </a:cubicBezTo>
                  <a:cubicBezTo>
                    <a:pt x="9663" y="4329"/>
                    <a:pt x="10056" y="4329"/>
                    <a:pt x="10449" y="4329"/>
                  </a:cubicBezTo>
                  <a:cubicBezTo>
                    <a:pt x="11235" y="4329"/>
                    <a:pt x="12021" y="4329"/>
                    <a:pt x="12807" y="4329"/>
                  </a:cubicBezTo>
                  <a:cubicBezTo>
                    <a:pt x="13163" y="3616"/>
                    <a:pt x="13511" y="2900"/>
                    <a:pt x="13849" y="2182"/>
                  </a:cubicBezTo>
                  <a:cubicBezTo>
                    <a:pt x="14191" y="1457"/>
                    <a:pt x="14524" y="730"/>
                    <a:pt x="14848" y="0"/>
                  </a:cubicBezTo>
                  <a:cubicBezTo>
                    <a:pt x="13386" y="0"/>
                    <a:pt x="11924" y="0"/>
                    <a:pt x="10462" y="0"/>
                  </a:cubicBezTo>
                  <a:cubicBezTo>
                    <a:pt x="9018" y="0"/>
                    <a:pt x="7574" y="0"/>
                    <a:pt x="6131" y="0"/>
                  </a:cubicBezTo>
                  <a:close/>
                  <a:moveTo>
                    <a:pt x="7958" y="5979"/>
                  </a:moveTo>
                  <a:cubicBezTo>
                    <a:pt x="5887" y="7962"/>
                    <a:pt x="3708" y="9655"/>
                    <a:pt x="1995" y="11958"/>
                  </a:cubicBezTo>
                  <a:cubicBezTo>
                    <a:pt x="1212" y="13009"/>
                    <a:pt x="423" y="14323"/>
                    <a:pt x="113" y="15792"/>
                  </a:cubicBezTo>
                  <a:cubicBezTo>
                    <a:pt x="-630" y="19312"/>
                    <a:pt x="2401" y="21011"/>
                    <a:pt x="6261" y="21400"/>
                  </a:cubicBezTo>
                  <a:cubicBezTo>
                    <a:pt x="8247" y="21600"/>
                    <a:pt x="10612" y="21554"/>
                    <a:pt x="12966" y="21503"/>
                  </a:cubicBezTo>
                  <a:cubicBezTo>
                    <a:pt x="17003" y="21416"/>
                    <a:pt x="20765" y="20221"/>
                    <a:pt x="20970" y="17112"/>
                  </a:cubicBezTo>
                  <a:cubicBezTo>
                    <a:pt x="20970" y="17019"/>
                    <a:pt x="20970" y="16926"/>
                    <a:pt x="20970" y="16833"/>
                  </a:cubicBezTo>
                  <a:cubicBezTo>
                    <a:pt x="20970" y="16741"/>
                    <a:pt x="20970" y="16648"/>
                    <a:pt x="20970" y="16555"/>
                  </a:cubicBezTo>
                  <a:cubicBezTo>
                    <a:pt x="20561" y="14074"/>
                    <a:pt x="19342" y="12221"/>
                    <a:pt x="17834" y="10593"/>
                  </a:cubicBezTo>
                  <a:cubicBezTo>
                    <a:pt x="16327" y="8965"/>
                    <a:pt x="14531" y="7561"/>
                    <a:pt x="12966" y="5979"/>
                  </a:cubicBezTo>
                  <a:cubicBezTo>
                    <a:pt x="12132" y="5979"/>
                    <a:pt x="11297" y="5979"/>
                    <a:pt x="10462" y="5979"/>
                  </a:cubicBezTo>
                  <a:cubicBezTo>
                    <a:pt x="9627" y="5979"/>
                    <a:pt x="8792" y="5979"/>
                    <a:pt x="7958" y="5979"/>
                  </a:cubicBezTo>
                  <a:close/>
                  <a:moveTo>
                    <a:pt x="10051" y="9257"/>
                  </a:moveTo>
                  <a:lnTo>
                    <a:pt x="11032" y="9257"/>
                  </a:lnTo>
                  <a:lnTo>
                    <a:pt x="11032" y="10432"/>
                  </a:lnTo>
                  <a:cubicBezTo>
                    <a:pt x="11489" y="10444"/>
                    <a:pt x="11876" y="10496"/>
                    <a:pt x="12207" y="10570"/>
                  </a:cubicBezTo>
                  <a:cubicBezTo>
                    <a:pt x="12539" y="10645"/>
                    <a:pt x="12813" y="10742"/>
                    <a:pt x="13046" y="10844"/>
                  </a:cubicBezTo>
                  <a:lnTo>
                    <a:pt x="12648" y="11648"/>
                  </a:lnTo>
                  <a:cubicBezTo>
                    <a:pt x="12323" y="11504"/>
                    <a:pt x="11679" y="11215"/>
                    <a:pt x="10687" y="11215"/>
                  </a:cubicBezTo>
                  <a:cubicBezTo>
                    <a:pt x="9494" y="11215"/>
                    <a:pt x="9044" y="11772"/>
                    <a:pt x="9044" y="12267"/>
                  </a:cubicBezTo>
                  <a:cubicBezTo>
                    <a:pt x="9044" y="12882"/>
                    <a:pt x="9630" y="13202"/>
                    <a:pt x="10979" y="13648"/>
                  </a:cubicBezTo>
                  <a:cubicBezTo>
                    <a:pt x="12575" y="14155"/>
                    <a:pt x="13390" y="14760"/>
                    <a:pt x="13390" y="15833"/>
                  </a:cubicBezTo>
                  <a:cubicBezTo>
                    <a:pt x="13390" y="16798"/>
                    <a:pt x="12523" y="17702"/>
                    <a:pt x="10926" y="17895"/>
                  </a:cubicBezTo>
                  <a:lnTo>
                    <a:pt x="10926" y="19153"/>
                  </a:lnTo>
                  <a:lnTo>
                    <a:pt x="9945" y="19153"/>
                  </a:lnTo>
                  <a:lnTo>
                    <a:pt x="9945" y="17936"/>
                  </a:lnTo>
                  <a:cubicBezTo>
                    <a:pt x="9500" y="17934"/>
                    <a:pt x="9042" y="17872"/>
                    <a:pt x="8632" y="17777"/>
                  </a:cubicBezTo>
                  <a:cubicBezTo>
                    <a:pt x="8223" y="17682"/>
                    <a:pt x="7858" y="17551"/>
                    <a:pt x="7587" y="17400"/>
                  </a:cubicBezTo>
                  <a:lnTo>
                    <a:pt x="7958" y="16596"/>
                  </a:lnTo>
                  <a:cubicBezTo>
                    <a:pt x="8500" y="16874"/>
                    <a:pt x="9316" y="17112"/>
                    <a:pt x="10184" y="17112"/>
                  </a:cubicBezTo>
                  <a:cubicBezTo>
                    <a:pt x="11284" y="17112"/>
                    <a:pt x="12039" y="16624"/>
                    <a:pt x="12039" y="15937"/>
                  </a:cubicBezTo>
                  <a:cubicBezTo>
                    <a:pt x="12039" y="15273"/>
                    <a:pt x="11437" y="14855"/>
                    <a:pt x="10290" y="14493"/>
                  </a:cubicBezTo>
                  <a:cubicBezTo>
                    <a:pt x="8709" y="14011"/>
                    <a:pt x="7719" y="13460"/>
                    <a:pt x="7719" y="12411"/>
                  </a:cubicBezTo>
                  <a:cubicBezTo>
                    <a:pt x="7719" y="11410"/>
                    <a:pt x="8641" y="10654"/>
                    <a:pt x="10051" y="10473"/>
                  </a:cubicBezTo>
                  <a:lnTo>
                    <a:pt x="10051" y="9257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endParaRPr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1" name="Shape 51395"/>
          <p:cNvSpPr/>
          <p:nvPr/>
        </p:nvSpPr>
        <p:spPr>
          <a:xfrm>
            <a:off x="2418736" y="2606047"/>
            <a:ext cx="2130612" cy="44623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>
            <a:lvl1pPr algn="r" defTabSz="584200">
              <a:lnSpc>
                <a:spcPct val="120000"/>
              </a:lnSpc>
              <a:spcBef>
                <a:spcPts val="1000"/>
              </a:spcBef>
              <a:defRPr sz="1600">
                <a:solidFill>
                  <a:srgbClr val="4D4D4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22" name="Shape 51396"/>
          <p:cNvSpPr/>
          <p:nvPr/>
        </p:nvSpPr>
        <p:spPr>
          <a:xfrm>
            <a:off x="3079777" y="2336789"/>
            <a:ext cx="1469570" cy="22314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>
            <a:lvl1pPr algn="r">
              <a:lnSpc>
                <a:spcPct val="100000"/>
              </a:lnSpc>
              <a:defRPr sz="2500">
                <a:solidFill>
                  <a:srgbClr val="3483C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Shape 51398"/>
          <p:cNvSpPr/>
          <p:nvPr/>
        </p:nvSpPr>
        <p:spPr>
          <a:xfrm>
            <a:off x="7664835" y="2606047"/>
            <a:ext cx="2108429" cy="44623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>
            <a:lvl1pPr algn="l" defTabSz="584200">
              <a:lnSpc>
                <a:spcPct val="120000"/>
              </a:lnSpc>
              <a:spcBef>
                <a:spcPts val="1000"/>
              </a:spcBef>
              <a:defRPr sz="1600">
                <a:solidFill>
                  <a:srgbClr val="4D4D4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24" name="Shape 51399"/>
          <p:cNvSpPr/>
          <p:nvPr/>
        </p:nvSpPr>
        <p:spPr>
          <a:xfrm>
            <a:off x="7664836" y="2336789"/>
            <a:ext cx="1469570" cy="22314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>
            <a:lvl1pPr algn="l">
              <a:lnSpc>
                <a:spcPct val="100000"/>
              </a:lnSpc>
              <a:defRPr sz="2500">
                <a:solidFill>
                  <a:srgbClr val="3483C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Shape 51401"/>
          <p:cNvSpPr/>
          <p:nvPr/>
        </p:nvSpPr>
        <p:spPr>
          <a:xfrm>
            <a:off x="2418736" y="5339450"/>
            <a:ext cx="2130612" cy="44623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>
            <a:lvl1pPr algn="r" defTabSz="584200">
              <a:lnSpc>
                <a:spcPct val="120000"/>
              </a:lnSpc>
              <a:spcBef>
                <a:spcPts val="1000"/>
              </a:spcBef>
              <a:defRPr sz="1600">
                <a:solidFill>
                  <a:srgbClr val="4D4D4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26" name="Shape 51402"/>
          <p:cNvSpPr/>
          <p:nvPr/>
        </p:nvSpPr>
        <p:spPr>
          <a:xfrm>
            <a:off x="3079777" y="5070191"/>
            <a:ext cx="1469570" cy="22314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>
            <a:lvl1pPr algn="r">
              <a:lnSpc>
                <a:spcPct val="100000"/>
              </a:lnSpc>
              <a:defRPr sz="2500">
                <a:solidFill>
                  <a:srgbClr val="3483C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Shape 51404"/>
          <p:cNvSpPr/>
          <p:nvPr/>
        </p:nvSpPr>
        <p:spPr>
          <a:xfrm>
            <a:off x="7664835" y="5339450"/>
            <a:ext cx="2108429" cy="44623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>
            <a:lvl1pPr algn="l" defTabSz="584200">
              <a:lnSpc>
                <a:spcPct val="120000"/>
              </a:lnSpc>
              <a:spcBef>
                <a:spcPts val="1000"/>
              </a:spcBef>
              <a:defRPr sz="1600">
                <a:solidFill>
                  <a:srgbClr val="4D4D4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defTabSz="121666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Shape 51405"/>
          <p:cNvSpPr/>
          <p:nvPr/>
        </p:nvSpPr>
        <p:spPr>
          <a:xfrm>
            <a:off x="7664836" y="5070191"/>
            <a:ext cx="1469570" cy="22314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>
            <a:lvl1pPr algn="l">
              <a:lnSpc>
                <a:spcPct val="100000"/>
              </a:lnSpc>
              <a:defRPr sz="2500">
                <a:solidFill>
                  <a:srgbClr val="3483C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Shape 51408"/>
          <p:cNvSpPr/>
          <p:nvPr/>
        </p:nvSpPr>
        <p:spPr>
          <a:xfrm flipH="1">
            <a:off x="6805060" y="2445386"/>
            <a:ext cx="786298" cy="3216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0" y="0"/>
                </a:lnTo>
              </a:path>
            </a:pathLst>
          </a:custGeom>
          <a:noFill/>
          <a:ln w="25400" cap="flat">
            <a:solidFill>
              <a:srgbClr val="F9CACB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Shape 51409"/>
          <p:cNvSpPr/>
          <p:nvPr/>
        </p:nvSpPr>
        <p:spPr>
          <a:xfrm>
            <a:off x="4626556" y="2445386"/>
            <a:ext cx="786298" cy="3216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0" y="0"/>
                </a:lnTo>
              </a:path>
            </a:pathLst>
          </a:custGeom>
          <a:noFill/>
          <a:ln w="25400" cap="flat">
            <a:solidFill>
              <a:srgbClr val="8AA588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Shape 51410"/>
          <p:cNvSpPr/>
          <p:nvPr/>
        </p:nvSpPr>
        <p:spPr>
          <a:xfrm>
            <a:off x="6803194" y="4716874"/>
            <a:ext cx="786297" cy="461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</a:path>
            </a:pathLst>
          </a:custGeom>
          <a:noFill/>
          <a:ln w="25400" cap="flat">
            <a:solidFill>
              <a:srgbClr val="8AA588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Shape 51411"/>
          <p:cNvSpPr/>
          <p:nvPr/>
        </p:nvSpPr>
        <p:spPr>
          <a:xfrm>
            <a:off x="4624691" y="4716874"/>
            <a:ext cx="786297" cy="461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F9CACB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 flipV="1">
            <a:off x="4182828" y="-104934"/>
            <a:ext cx="1476845" cy="124793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 flipH="1" flipV="1">
            <a:off x="6532328" y="-104934"/>
            <a:ext cx="1476845" cy="1247934"/>
          </a:xfrm>
          <a:prstGeom prst="rect">
            <a:avLst/>
          </a:prstGeom>
          <a:effectLst>
            <a:softEdge rad="127000"/>
          </a:effectLst>
        </p:spPr>
      </p:pic>
      <p:cxnSp>
        <p:nvCxnSpPr>
          <p:cNvPr id="10" name="直接连接符 9"/>
          <p:cNvCxnSpPr/>
          <p:nvPr/>
        </p:nvCxnSpPr>
        <p:spPr>
          <a:xfrm>
            <a:off x="4937306" y="524056"/>
            <a:ext cx="2317388" cy="0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4898844" y="124925"/>
            <a:ext cx="2394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>
                <a:solidFill>
                  <a:schemeClr val="tx1">
                    <a:lumMod val="65000"/>
                    <a:lumOff val="35000"/>
                  </a:schemeClr>
                </a:solidFill>
              </a:rPr>
              <a:t>点击此处添加标题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610582" y="552320"/>
            <a:ext cx="2970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Click here to add your title</a:t>
            </a:r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TextBox 68"/>
          <p:cNvSpPr txBox="1"/>
          <p:nvPr/>
        </p:nvSpPr>
        <p:spPr>
          <a:xfrm>
            <a:off x="8918461" y="2406841"/>
            <a:ext cx="225956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xtBox 69"/>
          <p:cNvSpPr txBox="1"/>
          <p:nvPr/>
        </p:nvSpPr>
        <p:spPr>
          <a:xfrm>
            <a:off x="8918461" y="4823374"/>
            <a:ext cx="225956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70"/>
          <p:cNvSpPr txBox="1"/>
          <p:nvPr/>
        </p:nvSpPr>
        <p:spPr>
          <a:xfrm>
            <a:off x="1030164" y="4823374"/>
            <a:ext cx="225956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xtBox 71"/>
          <p:cNvSpPr txBox="1"/>
          <p:nvPr/>
        </p:nvSpPr>
        <p:spPr>
          <a:xfrm>
            <a:off x="1013980" y="2406841"/>
            <a:ext cx="225956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任意多边形 15"/>
          <p:cNvSpPr/>
          <p:nvPr/>
        </p:nvSpPr>
        <p:spPr>
          <a:xfrm rot="10800000" flipH="1" flipV="1">
            <a:off x="3496365" y="4326504"/>
            <a:ext cx="2300988" cy="1525122"/>
          </a:xfrm>
          <a:custGeom>
            <a:avLst/>
            <a:gdLst>
              <a:gd name="connsiteX0" fmla="*/ 491621 w 2300988"/>
              <a:gd name="connsiteY0" fmla="*/ 215246 h 1525122"/>
              <a:gd name="connsiteX1" fmla="*/ 309179 w 2300988"/>
              <a:gd name="connsiteY1" fmla="*/ 397688 h 1525122"/>
              <a:gd name="connsiteX2" fmla="*/ 309179 w 2300988"/>
              <a:gd name="connsiteY2" fmla="*/ 1309877 h 1525122"/>
              <a:gd name="connsiteX3" fmla="*/ 1790000 w 2300988"/>
              <a:gd name="connsiteY3" fmla="*/ 1309877 h 1525122"/>
              <a:gd name="connsiteX4" fmla="*/ 1972442 w 2300988"/>
              <a:gd name="connsiteY4" fmla="*/ 1127435 h 1525122"/>
              <a:gd name="connsiteX5" fmla="*/ 1972442 w 2300988"/>
              <a:gd name="connsiteY5" fmla="*/ 215246 h 1525122"/>
              <a:gd name="connsiteX6" fmla="*/ 254192 w 2300988"/>
              <a:gd name="connsiteY6" fmla="*/ 0 h 1525122"/>
              <a:gd name="connsiteX7" fmla="*/ 2300988 w 2300988"/>
              <a:gd name="connsiteY7" fmla="*/ 0 h 1525122"/>
              <a:gd name="connsiteX8" fmla="*/ 2300988 w 2300988"/>
              <a:gd name="connsiteY8" fmla="*/ 1270930 h 1525122"/>
              <a:gd name="connsiteX9" fmla="*/ 2046796 w 2300988"/>
              <a:gd name="connsiteY9" fmla="*/ 1525122 h 1525122"/>
              <a:gd name="connsiteX10" fmla="*/ 0 w 2300988"/>
              <a:gd name="connsiteY10" fmla="*/ 1525122 h 1525122"/>
              <a:gd name="connsiteX11" fmla="*/ 0 w 2300988"/>
              <a:gd name="connsiteY11" fmla="*/ 254192 h 1525122"/>
              <a:gd name="connsiteX12" fmla="*/ 254192 w 2300988"/>
              <a:gd name="connsiteY12" fmla="*/ 0 h 152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00988" h="1525122">
                <a:moveTo>
                  <a:pt x="491621" y="215246"/>
                </a:moveTo>
                <a:cubicBezTo>
                  <a:pt x="390861" y="215246"/>
                  <a:pt x="309179" y="296928"/>
                  <a:pt x="309179" y="397688"/>
                </a:cubicBezTo>
                <a:lnTo>
                  <a:pt x="309179" y="1309877"/>
                </a:lnTo>
                <a:lnTo>
                  <a:pt x="1790000" y="1309877"/>
                </a:lnTo>
                <a:cubicBezTo>
                  <a:pt x="1890760" y="1309877"/>
                  <a:pt x="1972442" y="1228195"/>
                  <a:pt x="1972442" y="1127435"/>
                </a:cubicBezTo>
                <a:lnTo>
                  <a:pt x="1972442" y="215246"/>
                </a:lnTo>
                <a:close/>
                <a:moveTo>
                  <a:pt x="254192" y="0"/>
                </a:moveTo>
                <a:lnTo>
                  <a:pt x="2300988" y="0"/>
                </a:lnTo>
                <a:lnTo>
                  <a:pt x="2300988" y="1270930"/>
                </a:lnTo>
                <a:cubicBezTo>
                  <a:pt x="2300988" y="1411316"/>
                  <a:pt x="2187182" y="1525122"/>
                  <a:pt x="2046796" y="1525122"/>
                </a:cubicBezTo>
                <a:lnTo>
                  <a:pt x="0" y="1525122"/>
                </a:lnTo>
                <a:lnTo>
                  <a:pt x="0" y="254192"/>
                </a:lnTo>
                <a:cubicBezTo>
                  <a:pt x="0" y="113806"/>
                  <a:pt x="113806" y="0"/>
                  <a:pt x="254192" y="0"/>
                </a:cubicBezTo>
                <a:close/>
              </a:path>
            </a:pathLst>
          </a:cu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TextBox 73"/>
          <p:cNvSpPr txBox="1"/>
          <p:nvPr/>
        </p:nvSpPr>
        <p:spPr>
          <a:xfrm>
            <a:off x="3753576" y="4907894"/>
            <a:ext cx="1722635" cy="362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altLang="zh-CN" sz="16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任意多边形 17"/>
          <p:cNvSpPr/>
          <p:nvPr/>
        </p:nvSpPr>
        <p:spPr>
          <a:xfrm>
            <a:off x="6485821" y="1912772"/>
            <a:ext cx="2193037" cy="1519521"/>
          </a:xfrm>
          <a:custGeom>
            <a:avLst/>
            <a:gdLst>
              <a:gd name="connsiteX0" fmla="*/ 486970 w 2193037"/>
              <a:gd name="connsiteY0" fmla="*/ 210569 h 1519521"/>
              <a:gd name="connsiteX1" fmla="*/ 303903 w 2193037"/>
              <a:gd name="connsiteY1" fmla="*/ 393636 h 1519521"/>
              <a:gd name="connsiteX2" fmla="*/ 303903 w 2193037"/>
              <a:gd name="connsiteY2" fmla="*/ 1308951 h 1519521"/>
              <a:gd name="connsiteX3" fmla="*/ 1706067 w 2193037"/>
              <a:gd name="connsiteY3" fmla="*/ 1308951 h 1519521"/>
              <a:gd name="connsiteX4" fmla="*/ 1889134 w 2193037"/>
              <a:gd name="connsiteY4" fmla="*/ 1125884 h 1519521"/>
              <a:gd name="connsiteX5" fmla="*/ 1889134 w 2193037"/>
              <a:gd name="connsiteY5" fmla="*/ 210569 h 1519521"/>
              <a:gd name="connsiteX6" fmla="*/ 253259 w 2193037"/>
              <a:gd name="connsiteY6" fmla="*/ 0 h 1519521"/>
              <a:gd name="connsiteX7" fmla="*/ 2193037 w 2193037"/>
              <a:gd name="connsiteY7" fmla="*/ 0 h 1519521"/>
              <a:gd name="connsiteX8" fmla="*/ 2193037 w 2193037"/>
              <a:gd name="connsiteY8" fmla="*/ 1266262 h 1519521"/>
              <a:gd name="connsiteX9" fmla="*/ 1939778 w 2193037"/>
              <a:gd name="connsiteY9" fmla="*/ 1519521 h 1519521"/>
              <a:gd name="connsiteX10" fmla="*/ 0 w 2193037"/>
              <a:gd name="connsiteY10" fmla="*/ 1519521 h 1519521"/>
              <a:gd name="connsiteX11" fmla="*/ 0 w 2193037"/>
              <a:gd name="connsiteY11" fmla="*/ 253259 h 1519521"/>
              <a:gd name="connsiteX12" fmla="*/ 253259 w 2193037"/>
              <a:gd name="connsiteY12" fmla="*/ 0 h 1519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93037" h="1519521">
                <a:moveTo>
                  <a:pt x="486970" y="210569"/>
                </a:moveTo>
                <a:cubicBezTo>
                  <a:pt x="385865" y="210569"/>
                  <a:pt x="303903" y="292531"/>
                  <a:pt x="303903" y="393636"/>
                </a:cubicBezTo>
                <a:lnTo>
                  <a:pt x="303903" y="1308951"/>
                </a:lnTo>
                <a:lnTo>
                  <a:pt x="1706067" y="1308951"/>
                </a:lnTo>
                <a:cubicBezTo>
                  <a:pt x="1807172" y="1308951"/>
                  <a:pt x="1889134" y="1226989"/>
                  <a:pt x="1889134" y="1125884"/>
                </a:cubicBezTo>
                <a:lnTo>
                  <a:pt x="1889134" y="210569"/>
                </a:lnTo>
                <a:close/>
                <a:moveTo>
                  <a:pt x="253259" y="0"/>
                </a:moveTo>
                <a:lnTo>
                  <a:pt x="2193037" y="0"/>
                </a:lnTo>
                <a:lnTo>
                  <a:pt x="2193037" y="1266262"/>
                </a:lnTo>
                <a:cubicBezTo>
                  <a:pt x="2193037" y="1406133"/>
                  <a:pt x="2079649" y="1519521"/>
                  <a:pt x="1939778" y="1519521"/>
                </a:cubicBezTo>
                <a:lnTo>
                  <a:pt x="0" y="1519521"/>
                </a:lnTo>
                <a:lnTo>
                  <a:pt x="0" y="253259"/>
                </a:lnTo>
                <a:cubicBezTo>
                  <a:pt x="0" y="113388"/>
                  <a:pt x="113388" y="0"/>
                  <a:pt x="253259" y="0"/>
                </a:cubicBezTo>
                <a:close/>
              </a:path>
            </a:pathLst>
          </a:cu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TextBox 75"/>
          <p:cNvSpPr txBox="1"/>
          <p:nvPr/>
        </p:nvSpPr>
        <p:spPr>
          <a:xfrm>
            <a:off x="6688186" y="2491361"/>
            <a:ext cx="1722635" cy="362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altLang="zh-CN" sz="16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任意多边形 19"/>
          <p:cNvSpPr/>
          <p:nvPr/>
        </p:nvSpPr>
        <p:spPr>
          <a:xfrm flipH="1">
            <a:off x="3438821" y="1904055"/>
            <a:ext cx="2176656" cy="1536955"/>
          </a:xfrm>
          <a:custGeom>
            <a:avLst/>
            <a:gdLst>
              <a:gd name="connsiteX0" fmla="*/ 1875024 w 2176656"/>
              <a:gd name="connsiteY0" fmla="*/ 212985 h 1536955"/>
              <a:gd name="connsiteX1" fmla="*/ 1875024 w 2176656"/>
              <a:gd name="connsiteY1" fmla="*/ 1138801 h 1536955"/>
              <a:gd name="connsiteX2" fmla="*/ 1689856 w 2176656"/>
              <a:gd name="connsiteY2" fmla="*/ 1323969 h 1536955"/>
              <a:gd name="connsiteX3" fmla="*/ 301634 w 2176656"/>
              <a:gd name="connsiteY3" fmla="*/ 1323969 h 1536955"/>
              <a:gd name="connsiteX4" fmla="*/ 301634 w 2176656"/>
              <a:gd name="connsiteY4" fmla="*/ 398153 h 1536955"/>
              <a:gd name="connsiteX5" fmla="*/ 486802 w 2176656"/>
              <a:gd name="connsiteY5" fmla="*/ 212985 h 1536955"/>
              <a:gd name="connsiteX6" fmla="*/ 2176656 w 2176656"/>
              <a:gd name="connsiteY6" fmla="*/ 0 h 1536955"/>
              <a:gd name="connsiteX7" fmla="*/ 256164 w 2176656"/>
              <a:gd name="connsiteY7" fmla="*/ 0 h 1536955"/>
              <a:gd name="connsiteX8" fmla="*/ 0 w 2176656"/>
              <a:gd name="connsiteY8" fmla="*/ 256164 h 1536955"/>
              <a:gd name="connsiteX9" fmla="*/ 0 w 2176656"/>
              <a:gd name="connsiteY9" fmla="*/ 1536955 h 1536955"/>
              <a:gd name="connsiteX10" fmla="*/ 1920492 w 2176656"/>
              <a:gd name="connsiteY10" fmla="*/ 1536955 h 1536955"/>
              <a:gd name="connsiteX11" fmla="*/ 2176656 w 2176656"/>
              <a:gd name="connsiteY11" fmla="*/ 1280791 h 1536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76656" h="1536955">
                <a:moveTo>
                  <a:pt x="1875024" y="212985"/>
                </a:moveTo>
                <a:lnTo>
                  <a:pt x="1875024" y="1138801"/>
                </a:lnTo>
                <a:cubicBezTo>
                  <a:pt x="1875024" y="1241066"/>
                  <a:pt x="1792121" y="1323969"/>
                  <a:pt x="1689856" y="1323969"/>
                </a:cubicBezTo>
                <a:lnTo>
                  <a:pt x="301634" y="1323969"/>
                </a:lnTo>
                <a:lnTo>
                  <a:pt x="301634" y="398153"/>
                </a:lnTo>
                <a:cubicBezTo>
                  <a:pt x="301634" y="295888"/>
                  <a:pt x="384537" y="212985"/>
                  <a:pt x="486802" y="212985"/>
                </a:cubicBezTo>
                <a:close/>
                <a:moveTo>
                  <a:pt x="2176656" y="0"/>
                </a:moveTo>
                <a:lnTo>
                  <a:pt x="256164" y="0"/>
                </a:lnTo>
                <a:cubicBezTo>
                  <a:pt x="114689" y="0"/>
                  <a:pt x="0" y="114689"/>
                  <a:pt x="0" y="256164"/>
                </a:cubicBezTo>
                <a:lnTo>
                  <a:pt x="0" y="1536955"/>
                </a:lnTo>
                <a:lnTo>
                  <a:pt x="1920492" y="1536955"/>
                </a:lnTo>
                <a:cubicBezTo>
                  <a:pt x="2061967" y="1536955"/>
                  <a:pt x="2176656" y="1422266"/>
                  <a:pt x="2176656" y="1280791"/>
                </a:cubicBezTo>
                <a:close/>
              </a:path>
            </a:pathLst>
          </a:custGeom>
          <a:solidFill>
            <a:srgbClr val="8AA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5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76"/>
          <p:cNvSpPr txBox="1"/>
          <p:nvPr/>
        </p:nvSpPr>
        <p:spPr>
          <a:xfrm>
            <a:off x="3644731" y="2491361"/>
            <a:ext cx="1722635" cy="362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altLang="zh-CN" sz="16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任意多边形 21"/>
          <p:cNvSpPr/>
          <p:nvPr/>
        </p:nvSpPr>
        <p:spPr>
          <a:xfrm rot="10800000" flipV="1">
            <a:off x="6560143" y="4326504"/>
            <a:ext cx="2193037" cy="1525122"/>
          </a:xfrm>
          <a:custGeom>
            <a:avLst/>
            <a:gdLst>
              <a:gd name="connsiteX0" fmla="*/ 1889135 w 2193037"/>
              <a:gd name="connsiteY0" fmla="*/ 215246 h 1525122"/>
              <a:gd name="connsiteX1" fmla="*/ 1889135 w 2193037"/>
              <a:gd name="connsiteY1" fmla="*/ 1127435 h 1525122"/>
              <a:gd name="connsiteX2" fmla="*/ 1706693 w 2193037"/>
              <a:gd name="connsiteY2" fmla="*/ 1309877 h 1525122"/>
              <a:gd name="connsiteX3" fmla="*/ 303904 w 2193037"/>
              <a:gd name="connsiteY3" fmla="*/ 1309877 h 1525122"/>
              <a:gd name="connsiteX4" fmla="*/ 303904 w 2193037"/>
              <a:gd name="connsiteY4" fmla="*/ 397688 h 1525122"/>
              <a:gd name="connsiteX5" fmla="*/ 486346 w 2193037"/>
              <a:gd name="connsiteY5" fmla="*/ 215246 h 1525122"/>
              <a:gd name="connsiteX6" fmla="*/ 2193037 w 2193037"/>
              <a:gd name="connsiteY6" fmla="*/ 0 h 1525122"/>
              <a:gd name="connsiteX7" fmla="*/ 254192 w 2193037"/>
              <a:gd name="connsiteY7" fmla="*/ 0 h 1525122"/>
              <a:gd name="connsiteX8" fmla="*/ 0 w 2193037"/>
              <a:gd name="connsiteY8" fmla="*/ 254192 h 1525122"/>
              <a:gd name="connsiteX9" fmla="*/ 0 w 2193037"/>
              <a:gd name="connsiteY9" fmla="*/ 1525122 h 1525122"/>
              <a:gd name="connsiteX10" fmla="*/ 1938845 w 2193037"/>
              <a:gd name="connsiteY10" fmla="*/ 1525122 h 1525122"/>
              <a:gd name="connsiteX11" fmla="*/ 2193037 w 2193037"/>
              <a:gd name="connsiteY11" fmla="*/ 1270930 h 152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93037" h="1525122">
                <a:moveTo>
                  <a:pt x="1889135" y="215246"/>
                </a:moveTo>
                <a:lnTo>
                  <a:pt x="1889135" y="1127435"/>
                </a:lnTo>
                <a:cubicBezTo>
                  <a:pt x="1889135" y="1228195"/>
                  <a:pt x="1807453" y="1309877"/>
                  <a:pt x="1706693" y="1309877"/>
                </a:cubicBezTo>
                <a:lnTo>
                  <a:pt x="303904" y="1309877"/>
                </a:lnTo>
                <a:lnTo>
                  <a:pt x="303904" y="397688"/>
                </a:lnTo>
                <a:cubicBezTo>
                  <a:pt x="303904" y="296928"/>
                  <a:pt x="385586" y="215246"/>
                  <a:pt x="486346" y="215246"/>
                </a:cubicBezTo>
                <a:close/>
                <a:moveTo>
                  <a:pt x="2193037" y="0"/>
                </a:moveTo>
                <a:lnTo>
                  <a:pt x="254192" y="0"/>
                </a:lnTo>
                <a:cubicBezTo>
                  <a:pt x="113806" y="0"/>
                  <a:pt x="0" y="113806"/>
                  <a:pt x="0" y="254192"/>
                </a:cubicBezTo>
                <a:lnTo>
                  <a:pt x="0" y="1525122"/>
                </a:lnTo>
                <a:lnTo>
                  <a:pt x="1938845" y="1525122"/>
                </a:lnTo>
                <a:cubicBezTo>
                  <a:pt x="2079231" y="1525122"/>
                  <a:pt x="2193037" y="1411316"/>
                  <a:pt x="2193037" y="1270930"/>
                </a:cubicBezTo>
                <a:close/>
              </a:path>
            </a:pathLst>
          </a:custGeom>
          <a:solidFill>
            <a:srgbClr val="8AA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5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TextBox 74"/>
          <p:cNvSpPr txBox="1"/>
          <p:nvPr/>
        </p:nvSpPr>
        <p:spPr>
          <a:xfrm>
            <a:off x="6762508" y="4907894"/>
            <a:ext cx="1722635" cy="362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altLang="zh-CN" sz="16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Oval 31"/>
          <p:cNvSpPr/>
          <p:nvPr/>
        </p:nvSpPr>
        <p:spPr>
          <a:xfrm>
            <a:off x="5432562" y="3891241"/>
            <a:ext cx="646632" cy="646632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5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Oval 32"/>
          <p:cNvSpPr/>
          <p:nvPr/>
        </p:nvSpPr>
        <p:spPr>
          <a:xfrm>
            <a:off x="5531126" y="3989805"/>
            <a:ext cx="449505" cy="449505"/>
          </a:xfrm>
          <a:prstGeom prst="ellipse">
            <a:avLst/>
          </a:pr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任意多边形 46"/>
          <p:cNvSpPr/>
          <p:nvPr/>
        </p:nvSpPr>
        <p:spPr>
          <a:xfrm>
            <a:off x="5637447" y="4102936"/>
            <a:ext cx="236863" cy="182568"/>
          </a:xfrm>
          <a:custGeom>
            <a:avLst/>
            <a:gdLst>
              <a:gd name="connsiteX0" fmla="*/ 27515 w 236863"/>
              <a:gd name="connsiteY0" fmla="*/ 22556 h 182568"/>
              <a:gd name="connsiteX1" fmla="*/ 27515 w 236863"/>
              <a:gd name="connsiteY1" fmla="*/ 160012 h 182568"/>
              <a:gd name="connsiteX2" fmla="*/ 209349 w 236863"/>
              <a:gd name="connsiteY2" fmla="*/ 160012 h 182568"/>
              <a:gd name="connsiteX3" fmla="*/ 209349 w 236863"/>
              <a:gd name="connsiteY3" fmla="*/ 22556 h 182568"/>
              <a:gd name="connsiteX4" fmla="*/ 30429 w 236863"/>
              <a:gd name="connsiteY4" fmla="*/ 0 h 182568"/>
              <a:gd name="connsiteX5" fmla="*/ 206434 w 236863"/>
              <a:gd name="connsiteY5" fmla="*/ 0 h 182568"/>
              <a:gd name="connsiteX6" fmla="*/ 236863 w 236863"/>
              <a:gd name="connsiteY6" fmla="*/ 30429 h 182568"/>
              <a:gd name="connsiteX7" fmla="*/ 236863 w 236863"/>
              <a:gd name="connsiteY7" fmla="*/ 152139 h 182568"/>
              <a:gd name="connsiteX8" fmla="*/ 206434 w 236863"/>
              <a:gd name="connsiteY8" fmla="*/ 182568 h 182568"/>
              <a:gd name="connsiteX9" fmla="*/ 30429 w 236863"/>
              <a:gd name="connsiteY9" fmla="*/ 182568 h 182568"/>
              <a:gd name="connsiteX10" fmla="*/ 0 w 236863"/>
              <a:gd name="connsiteY10" fmla="*/ 152139 h 182568"/>
              <a:gd name="connsiteX11" fmla="*/ 0 w 236863"/>
              <a:gd name="connsiteY11" fmla="*/ 30429 h 182568"/>
              <a:gd name="connsiteX12" fmla="*/ 30429 w 236863"/>
              <a:gd name="connsiteY12" fmla="*/ 0 h 182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6863" h="182568">
                <a:moveTo>
                  <a:pt x="27515" y="22556"/>
                </a:moveTo>
                <a:lnTo>
                  <a:pt x="27515" y="160012"/>
                </a:lnTo>
                <a:lnTo>
                  <a:pt x="209349" y="160012"/>
                </a:lnTo>
                <a:lnTo>
                  <a:pt x="209349" y="22556"/>
                </a:lnTo>
                <a:close/>
                <a:moveTo>
                  <a:pt x="30429" y="0"/>
                </a:moveTo>
                <a:lnTo>
                  <a:pt x="206434" y="0"/>
                </a:lnTo>
                <a:cubicBezTo>
                  <a:pt x="223239" y="0"/>
                  <a:pt x="236863" y="13624"/>
                  <a:pt x="236863" y="30429"/>
                </a:cubicBezTo>
                <a:lnTo>
                  <a:pt x="236863" y="152139"/>
                </a:lnTo>
                <a:cubicBezTo>
                  <a:pt x="236863" y="168944"/>
                  <a:pt x="223239" y="182568"/>
                  <a:pt x="206434" y="182568"/>
                </a:cubicBezTo>
                <a:lnTo>
                  <a:pt x="30429" y="182568"/>
                </a:lnTo>
                <a:cubicBezTo>
                  <a:pt x="13624" y="182568"/>
                  <a:pt x="0" y="168944"/>
                  <a:pt x="0" y="152139"/>
                </a:cubicBezTo>
                <a:lnTo>
                  <a:pt x="0" y="30429"/>
                </a:lnTo>
                <a:cubicBezTo>
                  <a:pt x="0" y="13624"/>
                  <a:pt x="13624" y="0"/>
                  <a:pt x="3042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5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" name="任意多边形 47"/>
          <p:cNvSpPr/>
          <p:nvPr/>
        </p:nvSpPr>
        <p:spPr>
          <a:xfrm>
            <a:off x="5594232" y="4299513"/>
            <a:ext cx="323293" cy="26665"/>
          </a:xfrm>
          <a:custGeom>
            <a:avLst/>
            <a:gdLst>
              <a:gd name="connsiteX0" fmla="*/ 118581 w 323293"/>
              <a:gd name="connsiteY0" fmla="*/ 6992 h 26665"/>
              <a:gd name="connsiteX1" fmla="*/ 118581 w 323293"/>
              <a:gd name="connsiteY1" fmla="*/ 19672 h 26665"/>
              <a:gd name="connsiteX2" fmla="*/ 204712 w 323293"/>
              <a:gd name="connsiteY2" fmla="*/ 19672 h 26665"/>
              <a:gd name="connsiteX3" fmla="*/ 204712 w 323293"/>
              <a:gd name="connsiteY3" fmla="*/ 6992 h 26665"/>
              <a:gd name="connsiteX4" fmla="*/ 0 w 323293"/>
              <a:gd name="connsiteY4" fmla="*/ 0 h 26665"/>
              <a:gd name="connsiteX5" fmla="*/ 323293 w 323293"/>
              <a:gd name="connsiteY5" fmla="*/ 0 h 26665"/>
              <a:gd name="connsiteX6" fmla="*/ 323293 w 323293"/>
              <a:gd name="connsiteY6" fmla="*/ 13055 h 26665"/>
              <a:gd name="connsiteX7" fmla="*/ 312909 w 323293"/>
              <a:gd name="connsiteY7" fmla="*/ 26665 h 26665"/>
              <a:gd name="connsiteX8" fmla="*/ 10385 w 323293"/>
              <a:gd name="connsiteY8" fmla="*/ 26665 h 26665"/>
              <a:gd name="connsiteX9" fmla="*/ 0 w 323293"/>
              <a:gd name="connsiteY9" fmla="*/ 13055 h 26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3293" h="26665">
                <a:moveTo>
                  <a:pt x="118581" y="6992"/>
                </a:moveTo>
                <a:lnTo>
                  <a:pt x="118581" y="19672"/>
                </a:lnTo>
                <a:lnTo>
                  <a:pt x="204712" y="19672"/>
                </a:lnTo>
                <a:lnTo>
                  <a:pt x="204712" y="6992"/>
                </a:lnTo>
                <a:close/>
                <a:moveTo>
                  <a:pt x="0" y="0"/>
                </a:moveTo>
                <a:lnTo>
                  <a:pt x="323293" y="0"/>
                </a:lnTo>
                <a:lnTo>
                  <a:pt x="323293" y="13055"/>
                </a:lnTo>
                <a:cubicBezTo>
                  <a:pt x="323293" y="20572"/>
                  <a:pt x="318644" y="26665"/>
                  <a:pt x="312909" y="26665"/>
                </a:cubicBezTo>
                <a:lnTo>
                  <a:pt x="10385" y="26665"/>
                </a:lnTo>
                <a:cubicBezTo>
                  <a:pt x="4650" y="26665"/>
                  <a:pt x="0" y="20572"/>
                  <a:pt x="0" y="1305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5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Oval 27"/>
          <p:cNvSpPr/>
          <p:nvPr/>
        </p:nvSpPr>
        <p:spPr>
          <a:xfrm>
            <a:off x="6112806" y="3217807"/>
            <a:ext cx="646632" cy="646632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5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Oval 28"/>
          <p:cNvSpPr/>
          <p:nvPr/>
        </p:nvSpPr>
        <p:spPr>
          <a:xfrm>
            <a:off x="6211370" y="3316371"/>
            <a:ext cx="449505" cy="449505"/>
          </a:xfrm>
          <a:prstGeom prst="ellipse">
            <a:avLst/>
          </a:pr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6310280" y="3433906"/>
            <a:ext cx="251684" cy="214434"/>
            <a:chOff x="6122176" y="3430651"/>
            <a:chExt cx="251684" cy="214434"/>
          </a:xfrm>
        </p:grpSpPr>
        <p:sp>
          <p:nvSpPr>
            <p:cNvPr id="34" name="Rectangle 83"/>
            <p:cNvSpPr/>
            <p:nvPr/>
          </p:nvSpPr>
          <p:spPr>
            <a:xfrm>
              <a:off x="6122176" y="3477509"/>
              <a:ext cx="81643" cy="1208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5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5" name="Flowchart: Manual Operation 84"/>
            <p:cNvSpPr/>
            <p:nvPr/>
          </p:nvSpPr>
          <p:spPr>
            <a:xfrm rot="16200000" flipV="1">
              <a:off x="6129620" y="3511161"/>
              <a:ext cx="201827" cy="53411"/>
            </a:xfrm>
            <a:prstGeom prst="flowChartManualOperati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5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6" name="Chord 85"/>
            <p:cNvSpPr/>
            <p:nvPr/>
          </p:nvSpPr>
          <p:spPr>
            <a:xfrm rot="12166380">
              <a:off x="6232044" y="3483003"/>
              <a:ext cx="100665" cy="100666"/>
            </a:xfrm>
            <a:prstGeom prst="chor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5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7" name="Block Arc 86"/>
            <p:cNvSpPr/>
            <p:nvPr/>
          </p:nvSpPr>
          <p:spPr>
            <a:xfrm rot="5574077">
              <a:off x="6159427" y="3430651"/>
              <a:ext cx="214434" cy="214433"/>
            </a:xfrm>
            <a:prstGeom prst="blockArc">
              <a:avLst>
                <a:gd name="adj1" fmla="val 10800000"/>
                <a:gd name="adj2" fmla="val 21371602"/>
                <a:gd name="adj3" fmla="val 883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5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8" name="Oval 25"/>
          <p:cNvSpPr/>
          <p:nvPr/>
        </p:nvSpPr>
        <p:spPr>
          <a:xfrm>
            <a:off x="5432562" y="3217807"/>
            <a:ext cx="646632" cy="646632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5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Oval 26"/>
          <p:cNvSpPr/>
          <p:nvPr/>
        </p:nvSpPr>
        <p:spPr>
          <a:xfrm>
            <a:off x="5531126" y="3316371"/>
            <a:ext cx="449505" cy="449505"/>
          </a:xfrm>
          <a:prstGeom prst="ellipse">
            <a:avLst/>
          </a:prstGeom>
          <a:solidFill>
            <a:srgbClr val="8AA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5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5616982" y="3422926"/>
            <a:ext cx="277792" cy="236395"/>
            <a:chOff x="5432894" y="3417361"/>
            <a:chExt cx="277792" cy="236395"/>
          </a:xfrm>
        </p:grpSpPr>
        <p:sp>
          <p:nvSpPr>
            <p:cNvPr id="41" name="Rectangle 88"/>
            <p:cNvSpPr/>
            <p:nvPr/>
          </p:nvSpPr>
          <p:spPr>
            <a:xfrm rot="5400000">
              <a:off x="5661367" y="3522257"/>
              <a:ext cx="82001" cy="166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5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2" name="Chevron 89"/>
            <p:cNvSpPr/>
            <p:nvPr/>
          </p:nvSpPr>
          <p:spPr>
            <a:xfrm rot="5400000">
              <a:off x="5507218" y="3485445"/>
              <a:ext cx="131837" cy="204786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5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3" name="Diamond 90"/>
            <p:cNvSpPr/>
            <p:nvPr/>
          </p:nvSpPr>
          <p:spPr>
            <a:xfrm>
              <a:off x="5432894" y="3417361"/>
              <a:ext cx="277792" cy="147039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5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44" name="Oval 39"/>
          <p:cNvSpPr/>
          <p:nvPr/>
        </p:nvSpPr>
        <p:spPr>
          <a:xfrm>
            <a:off x="6112806" y="3891241"/>
            <a:ext cx="646632" cy="646632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5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5" name="Oval 40"/>
          <p:cNvSpPr/>
          <p:nvPr/>
        </p:nvSpPr>
        <p:spPr>
          <a:xfrm>
            <a:off x="6211370" y="3989805"/>
            <a:ext cx="449505" cy="449505"/>
          </a:xfrm>
          <a:prstGeom prst="ellipse">
            <a:avLst/>
          </a:prstGeom>
          <a:solidFill>
            <a:srgbClr val="8AA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5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Freeform 101"/>
          <p:cNvSpPr>
            <a:spLocks noEditPoints="1"/>
          </p:cNvSpPr>
          <p:nvPr/>
        </p:nvSpPr>
        <p:spPr bwMode="auto">
          <a:xfrm>
            <a:off x="6281039" y="4071081"/>
            <a:ext cx="310167" cy="286953"/>
          </a:xfrm>
          <a:custGeom>
            <a:avLst/>
            <a:gdLst/>
            <a:ahLst/>
            <a:cxnLst>
              <a:cxn ang="0">
                <a:pos x="39" y="36"/>
              </a:cxn>
              <a:cxn ang="0">
                <a:pos x="41" y="44"/>
              </a:cxn>
              <a:cxn ang="0">
                <a:pos x="35" y="50"/>
              </a:cxn>
              <a:cxn ang="0">
                <a:pos x="27" y="53"/>
              </a:cxn>
              <a:cxn ang="0">
                <a:pos x="18" y="53"/>
              </a:cxn>
              <a:cxn ang="0">
                <a:pos x="11" y="50"/>
              </a:cxn>
              <a:cxn ang="0">
                <a:pos x="4" y="44"/>
              </a:cxn>
              <a:cxn ang="0">
                <a:pos x="6" y="36"/>
              </a:cxn>
              <a:cxn ang="0">
                <a:pos x="0" y="28"/>
              </a:cxn>
              <a:cxn ang="0">
                <a:pos x="7" y="23"/>
              </a:cxn>
              <a:cxn ang="0">
                <a:pos x="4" y="18"/>
              </a:cxn>
              <a:cxn ang="0">
                <a:pos x="15" y="16"/>
              </a:cxn>
              <a:cxn ang="0">
                <a:pos x="19" y="8"/>
              </a:cxn>
              <a:cxn ang="0">
                <a:pos x="28" y="15"/>
              </a:cxn>
              <a:cxn ang="0">
                <a:pos x="35" y="12"/>
              </a:cxn>
              <a:cxn ang="0">
                <a:pos x="41" y="19"/>
              </a:cxn>
              <a:cxn ang="0">
                <a:pos x="45" y="27"/>
              </a:cxn>
              <a:cxn ang="0">
                <a:pos x="23" y="22"/>
              </a:cxn>
              <a:cxn ang="0">
                <a:pos x="32" y="31"/>
              </a:cxn>
              <a:cxn ang="0">
                <a:pos x="63" y="16"/>
              </a:cxn>
              <a:cxn ang="0">
                <a:pos x="64" y="24"/>
              </a:cxn>
              <a:cxn ang="0">
                <a:pos x="55" y="22"/>
              </a:cxn>
              <a:cxn ang="0">
                <a:pos x="46" y="24"/>
              </a:cxn>
              <a:cxn ang="0">
                <a:pos x="46" y="16"/>
              </a:cxn>
              <a:cxn ang="0">
                <a:pos x="46" y="9"/>
              </a:cxn>
              <a:cxn ang="0">
                <a:pos x="46" y="2"/>
              </a:cxn>
              <a:cxn ang="0">
                <a:pos x="55" y="4"/>
              </a:cxn>
              <a:cxn ang="0">
                <a:pos x="59" y="0"/>
              </a:cxn>
              <a:cxn ang="0">
                <a:pos x="62" y="7"/>
              </a:cxn>
              <a:cxn ang="0">
                <a:pos x="68" y="15"/>
              </a:cxn>
              <a:cxn ang="0">
                <a:pos x="62" y="55"/>
              </a:cxn>
              <a:cxn ang="0">
                <a:pos x="59" y="63"/>
              </a:cxn>
              <a:cxn ang="0">
                <a:pos x="54" y="59"/>
              </a:cxn>
              <a:cxn ang="0">
                <a:pos x="45" y="60"/>
              </a:cxn>
              <a:cxn ang="0">
                <a:pos x="41" y="52"/>
              </a:cxn>
              <a:cxn ang="0">
                <a:pos x="47" y="44"/>
              </a:cxn>
              <a:cxn ang="0">
                <a:pos x="50" y="36"/>
              </a:cxn>
              <a:cxn ang="0">
                <a:pos x="56" y="40"/>
              </a:cxn>
              <a:cxn ang="0">
                <a:pos x="64" y="39"/>
              </a:cxn>
              <a:cxn ang="0">
                <a:pos x="63" y="46"/>
              </a:cxn>
              <a:cxn ang="0">
                <a:pos x="55" y="8"/>
              </a:cxn>
              <a:cxn ang="0">
                <a:pos x="59" y="13"/>
              </a:cxn>
              <a:cxn ang="0">
                <a:pos x="50" y="49"/>
              </a:cxn>
              <a:cxn ang="0">
                <a:pos x="55" y="45"/>
              </a:cxn>
            </a:cxnLst>
            <a:rect l="0" t="0" r="r" b="b"/>
            <a:pathLst>
              <a:path w="68" h="62">
                <a:moveTo>
                  <a:pt x="45" y="35"/>
                </a:moveTo>
                <a:cubicBezTo>
                  <a:pt x="45" y="35"/>
                  <a:pt x="45" y="36"/>
                  <a:pt x="45" y="36"/>
                </a:cubicBezTo>
                <a:cubicBezTo>
                  <a:pt x="39" y="36"/>
                  <a:pt x="39" y="36"/>
                  <a:pt x="39" y="36"/>
                </a:cubicBezTo>
                <a:cubicBezTo>
                  <a:pt x="39" y="37"/>
                  <a:pt x="38" y="38"/>
                  <a:pt x="38" y="39"/>
                </a:cubicBezTo>
                <a:cubicBezTo>
                  <a:pt x="39" y="41"/>
                  <a:pt x="40" y="42"/>
                  <a:pt x="41" y="43"/>
                </a:cubicBezTo>
                <a:cubicBezTo>
                  <a:pt x="41" y="43"/>
                  <a:pt x="41" y="44"/>
                  <a:pt x="41" y="44"/>
                </a:cubicBezTo>
                <a:cubicBezTo>
                  <a:pt x="41" y="44"/>
                  <a:pt x="41" y="44"/>
                  <a:pt x="41" y="45"/>
                </a:cubicBezTo>
                <a:cubicBezTo>
                  <a:pt x="40" y="46"/>
                  <a:pt x="36" y="50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1" y="47"/>
                  <a:pt x="31" y="47"/>
                  <a:pt x="31" y="47"/>
                </a:cubicBezTo>
                <a:cubicBezTo>
                  <a:pt x="30" y="47"/>
                  <a:pt x="29" y="47"/>
                  <a:pt x="28" y="48"/>
                </a:cubicBezTo>
                <a:cubicBezTo>
                  <a:pt x="28" y="49"/>
                  <a:pt x="27" y="51"/>
                  <a:pt x="27" y="53"/>
                </a:cubicBezTo>
                <a:cubicBezTo>
                  <a:pt x="27" y="54"/>
                  <a:pt x="26" y="54"/>
                  <a:pt x="26" y="54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4"/>
                  <a:pt x="18" y="54"/>
                  <a:pt x="18" y="53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7"/>
                  <a:pt x="16" y="47"/>
                  <a:pt x="15" y="47"/>
                </a:cubicBezTo>
                <a:cubicBezTo>
                  <a:pt x="11" y="50"/>
                  <a:pt x="11" y="50"/>
                  <a:pt x="11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10" y="50"/>
                  <a:pt x="9" y="50"/>
                  <a:pt x="9" y="50"/>
                </a:cubicBezTo>
                <a:cubicBezTo>
                  <a:pt x="8" y="49"/>
                  <a:pt x="4" y="45"/>
                  <a:pt x="4" y="44"/>
                </a:cubicBezTo>
                <a:cubicBezTo>
                  <a:pt x="4" y="44"/>
                  <a:pt x="4" y="44"/>
                  <a:pt x="4" y="43"/>
                </a:cubicBezTo>
                <a:cubicBezTo>
                  <a:pt x="5" y="42"/>
                  <a:pt x="6" y="41"/>
                  <a:pt x="7" y="39"/>
                </a:cubicBezTo>
                <a:cubicBezTo>
                  <a:pt x="7" y="38"/>
                  <a:pt x="6" y="37"/>
                  <a:pt x="6" y="36"/>
                </a:cubicBezTo>
                <a:cubicBezTo>
                  <a:pt x="1" y="35"/>
                  <a:pt x="1" y="35"/>
                  <a:pt x="1" y="35"/>
                </a:cubicBezTo>
                <a:cubicBezTo>
                  <a:pt x="0" y="35"/>
                  <a:pt x="0" y="35"/>
                  <a:pt x="0" y="3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7"/>
                  <a:pt x="1" y="27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5"/>
                  <a:pt x="7" y="24"/>
                  <a:pt x="7" y="23"/>
                </a:cubicBezTo>
                <a:cubicBezTo>
                  <a:pt x="6" y="22"/>
                  <a:pt x="5" y="20"/>
                  <a:pt x="4" y="19"/>
                </a:cubicBezTo>
                <a:cubicBezTo>
                  <a:pt x="4" y="19"/>
                  <a:pt x="4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5" y="17"/>
                  <a:pt x="9" y="12"/>
                  <a:pt x="10" y="12"/>
                </a:cubicBezTo>
                <a:cubicBezTo>
                  <a:pt x="10" y="12"/>
                  <a:pt x="10" y="12"/>
                  <a:pt x="11" y="13"/>
                </a:cubicBezTo>
                <a:cubicBezTo>
                  <a:pt x="15" y="16"/>
                  <a:pt x="15" y="16"/>
                  <a:pt x="15" y="16"/>
                </a:cubicBezTo>
                <a:cubicBezTo>
                  <a:pt x="16" y="15"/>
                  <a:pt x="16" y="15"/>
                  <a:pt x="17" y="15"/>
                </a:cubicBezTo>
                <a:cubicBezTo>
                  <a:pt x="18" y="13"/>
                  <a:pt x="18" y="11"/>
                  <a:pt x="18" y="9"/>
                </a:cubicBezTo>
                <a:cubicBezTo>
                  <a:pt x="18" y="9"/>
                  <a:pt x="19" y="8"/>
                  <a:pt x="19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7" y="9"/>
                  <a:pt x="27" y="9"/>
                </a:cubicBezTo>
                <a:cubicBezTo>
                  <a:pt x="28" y="15"/>
                  <a:pt x="28" y="15"/>
                  <a:pt x="28" y="15"/>
                </a:cubicBezTo>
                <a:cubicBezTo>
                  <a:pt x="29" y="15"/>
                  <a:pt x="30" y="15"/>
                  <a:pt x="31" y="16"/>
                </a:cubicBezTo>
                <a:cubicBezTo>
                  <a:pt x="35" y="13"/>
                  <a:pt x="35" y="13"/>
                  <a:pt x="35" y="13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2"/>
                  <a:pt x="36" y="12"/>
                  <a:pt x="36" y="13"/>
                </a:cubicBezTo>
                <a:cubicBezTo>
                  <a:pt x="37" y="13"/>
                  <a:pt x="41" y="17"/>
                  <a:pt x="41" y="18"/>
                </a:cubicBezTo>
                <a:cubicBezTo>
                  <a:pt x="41" y="19"/>
                  <a:pt x="41" y="19"/>
                  <a:pt x="41" y="19"/>
                </a:cubicBezTo>
                <a:cubicBezTo>
                  <a:pt x="40" y="20"/>
                  <a:pt x="39" y="22"/>
                  <a:pt x="38" y="23"/>
                </a:cubicBezTo>
                <a:cubicBezTo>
                  <a:pt x="38" y="24"/>
                  <a:pt x="39" y="25"/>
                  <a:pt x="39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8"/>
                </a:cubicBezTo>
                <a:lnTo>
                  <a:pt x="45" y="35"/>
                </a:lnTo>
                <a:close/>
                <a:moveTo>
                  <a:pt x="23" y="22"/>
                </a:moveTo>
                <a:cubicBezTo>
                  <a:pt x="18" y="22"/>
                  <a:pt x="13" y="26"/>
                  <a:pt x="13" y="31"/>
                </a:cubicBezTo>
                <a:cubicBezTo>
                  <a:pt x="13" y="36"/>
                  <a:pt x="18" y="40"/>
                  <a:pt x="23" y="40"/>
                </a:cubicBezTo>
                <a:cubicBezTo>
                  <a:pt x="28" y="40"/>
                  <a:pt x="32" y="36"/>
                  <a:pt x="32" y="31"/>
                </a:cubicBezTo>
                <a:cubicBezTo>
                  <a:pt x="32" y="26"/>
                  <a:pt x="28" y="22"/>
                  <a:pt x="23" y="22"/>
                </a:cubicBezTo>
                <a:close/>
                <a:moveTo>
                  <a:pt x="68" y="15"/>
                </a:moveTo>
                <a:cubicBezTo>
                  <a:pt x="68" y="16"/>
                  <a:pt x="64" y="16"/>
                  <a:pt x="63" y="16"/>
                </a:cubicBezTo>
                <a:cubicBezTo>
                  <a:pt x="63" y="17"/>
                  <a:pt x="62" y="18"/>
                  <a:pt x="62" y="18"/>
                </a:cubicBezTo>
                <a:cubicBezTo>
                  <a:pt x="62" y="19"/>
                  <a:pt x="64" y="23"/>
                  <a:pt x="64" y="23"/>
                </a:cubicBezTo>
                <a:cubicBezTo>
                  <a:pt x="64" y="23"/>
                  <a:pt x="64" y="23"/>
                  <a:pt x="64" y="24"/>
                </a:cubicBezTo>
                <a:cubicBezTo>
                  <a:pt x="63" y="24"/>
                  <a:pt x="59" y="26"/>
                  <a:pt x="59" y="26"/>
                </a:cubicBezTo>
                <a:cubicBezTo>
                  <a:pt x="59" y="26"/>
                  <a:pt x="56" y="22"/>
                  <a:pt x="56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4" y="22"/>
                  <a:pt x="54" y="22"/>
                  <a:pt x="54" y="22"/>
                </a:cubicBezTo>
                <a:cubicBezTo>
                  <a:pt x="53" y="22"/>
                  <a:pt x="50" y="26"/>
                  <a:pt x="50" y="26"/>
                </a:cubicBezTo>
                <a:cubicBezTo>
                  <a:pt x="50" y="26"/>
                  <a:pt x="46" y="24"/>
                  <a:pt x="46" y="24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7" y="19"/>
                  <a:pt x="47" y="18"/>
                </a:cubicBezTo>
                <a:cubicBezTo>
                  <a:pt x="47" y="18"/>
                  <a:pt x="46" y="17"/>
                  <a:pt x="46" y="16"/>
                </a:cubicBezTo>
                <a:cubicBezTo>
                  <a:pt x="45" y="16"/>
                  <a:pt x="41" y="16"/>
                  <a:pt x="41" y="15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5" y="9"/>
                  <a:pt x="46" y="9"/>
                </a:cubicBezTo>
                <a:cubicBezTo>
                  <a:pt x="46" y="9"/>
                  <a:pt x="47" y="8"/>
                  <a:pt x="47" y="7"/>
                </a:cubicBezTo>
                <a:cubicBezTo>
                  <a:pt x="47" y="7"/>
                  <a:pt x="45" y="3"/>
                  <a:pt x="45" y="2"/>
                </a:cubicBezTo>
                <a:cubicBezTo>
                  <a:pt x="45" y="2"/>
                  <a:pt x="45" y="2"/>
                  <a:pt x="46" y="2"/>
                </a:cubicBezTo>
                <a:cubicBezTo>
                  <a:pt x="46" y="2"/>
                  <a:pt x="50" y="0"/>
                  <a:pt x="50" y="0"/>
                </a:cubicBezTo>
                <a:cubicBezTo>
                  <a:pt x="50" y="0"/>
                  <a:pt x="53" y="3"/>
                  <a:pt x="54" y="4"/>
                </a:cubicBezTo>
                <a:cubicBezTo>
                  <a:pt x="54" y="4"/>
                  <a:pt x="54" y="4"/>
                  <a:pt x="55" y="4"/>
                </a:cubicBezTo>
                <a:cubicBezTo>
                  <a:pt x="55" y="4"/>
                  <a:pt x="55" y="4"/>
                  <a:pt x="56" y="4"/>
                </a:cubicBezTo>
                <a:cubicBezTo>
                  <a:pt x="57" y="2"/>
                  <a:pt x="58" y="1"/>
                  <a:pt x="59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0"/>
                  <a:pt x="63" y="2"/>
                  <a:pt x="64" y="2"/>
                </a:cubicBezTo>
                <a:cubicBezTo>
                  <a:pt x="64" y="2"/>
                  <a:pt x="64" y="2"/>
                  <a:pt x="64" y="2"/>
                </a:cubicBezTo>
                <a:cubicBezTo>
                  <a:pt x="64" y="3"/>
                  <a:pt x="62" y="7"/>
                  <a:pt x="62" y="7"/>
                </a:cubicBezTo>
                <a:cubicBezTo>
                  <a:pt x="62" y="8"/>
                  <a:pt x="63" y="9"/>
                  <a:pt x="63" y="9"/>
                </a:cubicBezTo>
                <a:cubicBezTo>
                  <a:pt x="64" y="9"/>
                  <a:pt x="68" y="10"/>
                  <a:pt x="68" y="10"/>
                </a:cubicBezTo>
                <a:lnTo>
                  <a:pt x="68" y="15"/>
                </a:lnTo>
                <a:close/>
                <a:moveTo>
                  <a:pt x="68" y="52"/>
                </a:moveTo>
                <a:cubicBezTo>
                  <a:pt x="68" y="52"/>
                  <a:pt x="64" y="53"/>
                  <a:pt x="63" y="53"/>
                </a:cubicBezTo>
                <a:cubicBezTo>
                  <a:pt x="63" y="54"/>
                  <a:pt x="62" y="54"/>
                  <a:pt x="62" y="55"/>
                </a:cubicBezTo>
                <a:cubicBezTo>
                  <a:pt x="62" y="56"/>
                  <a:pt x="64" y="59"/>
                  <a:pt x="64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3" y="60"/>
                  <a:pt x="59" y="63"/>
                  <a:pt x="59" y="63"/>
                </a:cubicBezTo>
                <a:cubicBezTo>
                  <a:pt x="59" y="63"/>
                  <a:pt x="56" y="59"/>
                  <a:pt x="56" y="59"/>
                </a:cubicBezTo>
                <a:cubicBezTo>
                  <a:pt x="55" y="59"/>
                  <a:pt x="55" y="59"/>
                  <a:pt x="55" y="59"/>
                </a:cubicBezTo>
                <a:cubicBezTo>
                  <a:pt x="54" y="59"/>
                  <a:pt x="54" y="59"/>
                  <a:pt x="54" y="59"/>
                </a:cubicBezTo>
                <a:cubicBezTo>
                  <a:pt x="53" y="59"/>
                  <a:pt x="50" y="63"/>
                  <a:pt x="50" y="63"/>
                </a:cubicBezTo>
                <a:cubicBezTo>
                  <a:pt x="50" y="63"/>
                  <a:pt x="46" y="60"/>
                  <a:pt x="46" y="60"/>
                </a:cubicBezTo>
                <a:cubicBezTo>
                  <a:pt x="45" y="60"/>
                  <a:pt x="45" y="60"/>
                  <a:pt x="45" y="60"/>
                </a:cubicBezTo>
                <a:cubicBezTo>
                  <a:pt x="45" y="59"/>
                  <a:pt x="47" y="56"/>
                  <a:pt x="47" y="55"/>
                </a:cubicBezTo>
                <a:cubicBezTo>
                  <a:pt x="47" y="54"/>
                  <a:pt x="46" y="54"/>
                  <a:pt x="46" y="53"/>
                </a:cubicBezTo>
                <a:cubicBezTo>
                  <a:pt x="45" y="53"/>
                  <a:pt x="41" y="52"/>
                  <a:pt x="41" y="52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6"/>
                  <a:pt x="45" y="46"/>
                  <a:pt x="46" y="46"/>
                </a:cubicBezTo>
                <a:cubicBezTo>
                  <a:pt x="46" y="45"/>
                  <a:pt x="47" y="45"/>
                  <a:pt x="47" y="44"/>
                </a:cubicBezTo>
                <a:cubicBezTo>
                  <a:pt x="47" y="43"/>
                  <a:pt x="45" y="40"/>
                  <a:pt x="45" y="39"/>
                </a:cubicBezTo>
                <a:cubicBezTo>
                  <a:pt x="45" y="39"/>
                  <a:pt x="45" y="39"/>
                  <a:pt x="46" y="39"/>
                </a:cubicBezTo>
                <a:cubicBezTo>
                  <a:pt x="46" y="39"/>
                  <a:pt x="50" y="36"/>
                  <a:pt x="50" y="36"/>
                </a:cubicBezTo>
                <a:cubicBezTo>
                  <a:pt x="50" y="36"/>
                  <a:pt x="53" y="40"/>
                  <a:pt x="54" y="40"/>
                </a:cubicBezTo>
                <a:cubicBezTo>
                  <a:pt x="54" y="40"/>
                  <a:pt x="54" y="40"/>
                  <a:pt x="55" y="40"/>
                </a:cubicBezTo>
                <a:cubicBezTo>
                  <a:pt x="55" y="40"/>
                  <a:pt x="55" y="40"/>
                  <a:pt x="56" y="40"/>
                </a:cubicBezTo>
                <a:cubicBezTo>
                  <a:pt x="57" y="39"/>
                  <a:pt x="58" y="38"/>
                  <a:pt x="59" y="36"/>
                </a:cubicBezTo>
                <a:cubicBezTo>
                  <a:pt x="59" y="36"/>
                  <a:pt x="59" y="36"/>
                  <a:pt x="59" y="36"/>
                </a:cubicBezTo>
                <a:cubicBezTo>
                  <a:pt x="59" y="36"/>
                  <a:pt x="63" y="39"/>
                  <a:pt x="64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40"/>
                  <a:pt x="62" y="43"/>
                  <a:pt x="62" y="44"/>
                </a:cubicBezTo>
                <a:cubicBezTo>
                  <a:pt x="62" y="45"/>
                  <a:pt x="63" y="45"/>
                  <a:pt x="63" y="46"/>
                </a:cubicBezTo>
                <a:cubicBezTo>
                  <a:pt x="64" y="46"/>
                  <a:pt x="68" y="46"/>
                  <a:pt x="68" y="47"/>
                </a:cubicBezTo>
                <a:lnTo>
                  <a:pt x="68" y="52"/>
                </a:lnTo>
                <a:close/>
                <a:moveTo>
                  <a:pt x="55" y="8"/>
                </a:moveTo>
                <a:cubicBezTo>
                  <a:pt x="52" y="8"/>
                  <a:pt x="50" y="10"/>
                  <a:pt x="50" y="13"/>
                </a:cubicBezTo>
                <a:cubicBezTo>
                  <a:pt x="50" y="15"/>
                  <a:pt x="52" y="17"/>
                  <a:pt x="55" y="17"/>
                </a:cubicBezTo>
                <a:cubicBezTo>
                  <a:pt x="57" y="17"/>
                  <a:pt x="59" y="15"/>
                  <a:pt x="59" y="13"/>
                </a:cubicBezTo>
                <a:cubicBezTo>
                  <a:pt x="59" y="10"/>
                  <a:pt x="57" y="8"/>
                  <a:pt x="55" y="8"/>
                </a:cubicBezTo>
                <a:close/>
                <a:moveTo>
                  <a:pt x="55" y="45"/>
                </a:moveTo>
                <a:cubicBezTo>
                  <a:pt x="52" y="45"/>
                  <a:pt x="50" y="47"/>
                  <a:pt x="50" y="49"/>
                </a:cubicBezTo>
                <a:cubicBezTo>
                  <a:pt x="50" y="52"/>
                  <a:pt x="52" y="54"/>
                  <a:pt x="55" y="54"/>
                </a:cubicBezTo>
                <a:cubicBezTo>
                  <a:pt x="57" y="54"/>
                  <a:pt x="59" y="52"/>
                  <a:pt x="59" y="49"/>
                </a:cubicBezTo>
                <a:cubicBezTo>
                  <a:pt x="59" y="47"/>
                  <a:pt x="57" y="45"/>
                  <a:pt x="55" y="4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 flipV="1">
            <a:off x="4182828" y="-104934"/>
            <a:ext cx="1476845" cy="124793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 flipH="1" flipV="1">
            <a:off x="6532328" y="-104934"/>
            <a:ext cx="1476845" cy="1247934"/>
          </a:xfrm>
          <a:prstGeom prst="rect">
            <a:avLst/>
          </a:prstGeom>
          <a:effectLst>
            <a:softEdge rad="127000"/>
          </a:effectLst>
        </p:spPr>
      </p:pic>
      <p:cxnSp>
        <p:nvCxnSpPr>
          <p:cNvPr id="10" name="直接连接符 9"/>
          <p:cNvCxnSpPr/>
          <p:nvPr/>
        </p:nvCxnSpPr>
        <p:spPr>
          <a:xfrm>
            <a:off x="4937306" y="524056"/>
            <a:ext cx="2317388" cy="0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4898844" y="124925"/>
            <a:ext cx="2394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>
                <a:solidFill>
                  <a:schemeClr val="tx1">
                    <a:lumMod val="65000"/>
                    <a:lumOff val="35000"/>
                  </a:schemeClr>
                </a:solidFill>
              </a:rPr>
              <a:t>点击此处添加标题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610582" y="552320"/>
            <a:ext cx="2970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Click here to add your title</a:t>
            </a:r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4" name="任意多边形 73"/>
          <p:cNvSpPr/>
          <p:nvPr/>
        </p:nvSpPr>
        <p:spPr>
          <a:xfrm rot="10293452">
            <a:off x="4631651" y="1764338"/>
            <a:ext cx="888846" cy="1807032"/>
          </a:xfrm>
          <a:custGeom>
            <a:avLst/>
            <a:gdLst>
              <a:gd name="connsiteX0" fmla="*/ 122343 w 888846"/>
              <a:gd name="connsiteY0" fmla="*/ 1807032 h 1807032"/>
              <a:gd name="connsiteX1" fmla="*/ 33353 w 888846"/>
              <a:gd name="connsiteY1" fmla="*/ 281759 h 1807032"/>
              <a:gd name="connsiteX2" fmla="*/ 0 w 888846"/>
              <a:gd name="connsiteY2" fmla="*/ 230581 h 1807032"/>
              <a:gd name="connsiteX3" fmla="*/ 86675 w 888846"/>
              <a:gd name="connsiteY3" fmla="*/ 152450 h 1807032"/>
              <a:gd name="connsiteX4" fmla="*/ 161507 w 888846"/>
              <a:gd name="connsiteY4" fmla="*/ 52908 h 1807032"/>
              <a:gd name="connsiteX5" fmla="*/ 186956 w 888846"/>
              <a:gd name="connsiteY5" fmla="*/ 0 h 1807032"/>
              <a:gd name="connsiteX6" fmla="*/ 259999 w 888846"/>
              <a:gd name="connsiteY6" fmla="*/ 20801 h 1807032"/>
              <a:gd name="connsiteX7" fmla="*/ 875142 w 888846"/>
              <a:gd name="connsiteY7" fmla="*/ 738869 h 1807032"/>
              <a:gd name="connsiteX8" fmla="*/ 122343 w 888846"/>
              <a:gd name="connsiteY8" fmla="*/ 1807032 h 1807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8846" h="1807032">
                <a:moveTo>
                  <a:pt x="122343" y="1807032"/>
                </a:moveTo>
                <a:cubicBezTo>
                  <a:pt x="347294" y="1307830"/>
                  <a:pt x="307037" y="738228"/>
                  <a:pt x="33353" y="281759"/>
                </a:cubicBezTo>
                <a:lnTo>
                  <a:pt x="0" y="230581"/>
                </a:lnTo>
                <a:lnTo>
                  <a:pt x="86675" y="152450"/>
                </a:lnTo>
                <a:cubicBezTo>
                  <a:pt x="114615" y="121942"/>
                  <a:pt x="139722" y="88641"/>
                  <a:pt x="161507" y="52908"/>
                </a:cubicBezTo>
                <a:lnTo>
                  <a:pt x="186956" y="0"/>
                </a:lnTo>
                <a:lnTo>
                  <a:pt x="259999" y="20801"/>
                </a:lnTo>
                <a:cubicBezTo>
                  <a:pt x="570522" y="125827"/>
                  <a:pt x="815271" y="393164"/>
                  <a:pt x="875142" y="738869"/>
                </a:cubicBezTo>
                <a:cubicBezTo>
                  <a:pt x="962227" y="1241713"/>
                  <a:pt x="625189" y="1719946"/>
                  <a:pt x="122343" y="1807032"/>
                </a:cubicBezTo>
                <a:close/>
              </a:path>
            </a:pathLst>
          </a:custGeom>
          <a:solidFill>
            <a:srgbClr val="8AA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5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3" name="任意多边形 72"/>
          <p:cNvSpPr/>
          <p:nvPr/>
        </p:nvSpPr>
        <p:spPr>
          <a:xfrm rot="10293452">
            <a:off x="5910022" y="1873802"/>
            <a:ext cx="1712250" cy="1169920"/>
          </a:xfrm>
          <a:custGeom>
            <a:avLst/>
            <a:gdLst>
              <a:gd name="connsiteX0" fmla="*/ 659072 w 1712250"/>
              <a:gd name="connsiteY0" fmla="*/ 1160764 h 1169920"/>
              <a:gd name="connsiteX1" fmla="*/ 0 w 1712250"/>
              <a:gd name="connsiteY1" fmla="*/ 728205 h 1169920"/>
              <a:gd name="connsiteX2" fmla="*/ 1281365 w 1712250"/>
              <a:gd name="connsiteY2" fmla="*/ 146070 h 1169920"/>
              <a:gd name="connsiteX3" fmla="*/ 1408994 w 1712250"/>
              <a:gd name="connsiteY3" fmla="*/ 0 h 1169920"/>
              <a:gd name="connsiteX4" fmla="*/ 1504096 w 1712250"/>
              <a:gd name="connsiteY4" fmla="*/ 45744 h 1169920"/>
              <a:gd name="connsiteX5" fmla="*/ 1630623 w 1712250"/>
              <a:gd name="connsiteY5" fmla="*/ 77758 h 1169920"/>
              <a:gd name="connsiteX6" fmla="*/ 1696576 w 1712250"/>
              <a:gd name="connsiteY6" fmla="*/ 80852 h 1169920"/>
              <a:gd name="connsiteX7" fmla="*/ 1702031 w 1712250"/>
              <a:gd name="connsiteY7" fmla="*/ 107977 h 1169920"/>
              <a:gd name="connsiteX8" fmla="*/ 1270537 w 1712250"/>
              <a:gd name="connsiteY8" fmla="*/ 1033841 h 1169920"/>
              <a:gd name="connsiteX9" fmla="*/ 659072 w 1712250"/>
              <a:gd name="connsiteY9" fmla="*/ 1160764 h 1169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12250" h="1169920">
                <a:moveTo>
                  <a:pt x="659072" y="1160764"/>
                </a:moveTo>
                <a:cubicBezTo>
                  <a:pt x="395434" y="1123441"/>
                  <a:pt x="149878" y="973032"/>
                  <a:pt x="0" y="728205"/>
                </a:cubicBezTo>
                <a:cubicBezTo>
                  <a:pt x="489728" y="698125"/>
                  <a:pt x="944323" y="487261"/>
                  <a:pt x="1281365" y="146070"/>
                </a:cubicBezTo>
                <a:lnTo>
                  <a:pt x="1408994" y="0"/>
                </a:lnTo>
                <a:lnTo>
                  <a:pt x="1504096" y="45744"/>
                </a:lnTo>
                <a:cubicBezTo>
                  <a:pt x="1544326" y="60393"/>
                  <a:pt x="1586623" y="71228"/>
                  <a:pt x="1630623" y="77758"/>
                </a:cubicBezTo>
                <a:lnTo>
                  <a:pt x="1696576" y="80852"/>
                </a:lnTo>
                <a:lnTo>
                  <a:pt x="1702031" y="107977"/>
                </a:lnTo>
                <a:cubicBezTo>
                  <a:pt x="1755552" y="464073"/>
                  <a:pt x="1596971" y="834004"/>
                  <a:pt x="1270537" y="1033841"/>
                </a:cubicBezTo>
                <a:cubicBezTo>
                  <a:pt x="1080115" y="1150413"/>
                  <a:pt x="864125" y="1189793"/>
                  <a:pt x="659072" y="1160764"/>
                </a:cubicBezTo>
                <a:close/>
              </a:path>
            </a:pathLst>
          </a:cu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1" name="任意多边形 70"/>
          <p:cNvSpPr/>
          <p:nvPr/>
        </p:nvSpPr>
        <p:spPr>
          <a:xfrm rot="10293452">
            <a:off x="6696248" y="3100282"/>
            <a:ext cx="1456869" cy="1441670"/>
          </a:xfrm>
          <a:custGeom>
            <a:avLst/>
            <a:gdLst>
              <a:gd name="connsiteX0" fmla="*/ 745217 w 1456869"/>
              <a:gd name="connsiteY0" fmla="*/ 1424336 h 1441670"/>
              <a:gd name="connsiteX1" fmla="*/ 406580 w 1456869"/>
              <a:gd name="connsiteY1" fmla="*/ 1283040 h 1441670"/>
              <a:gd name="connsiteX2" fmla="*/ 158629 w 1456869"/>
              <a:gd name="connsiteY2" fmla="*/ 0 h 1441670"/>
              <a:gd name="connsiteX3" fmla="*/ 1219788 w 1456869"/>
              <a:gd name="connsiteY3" fmla="*/ 923978 h 1441670"/>
              <a:gd name="connsiteX4" fmla="*/ 1408974 w 1456869"/>
              <a:gd name="connsiteY4" fmla="*/ 981164 h 1441670"/>
              <a:gd name="connsiteX5" fmla="*/ 1405448 w 1456869"/>
              <a:gd name="connsiteY5" fmla="*/ 1056329 h 1441670"/>
              <a:gd name="connsiteX6" fmla="*/ 1424828 w 1456869"/>
              <a:gd name="connsiteY6" fmla="*/ 1181478 h 1441670"/>
              <a:gd name="connsiteX7" fmla="*/ 1456869 w 1456869"/>
              <a:gd name="connsiteY7" fmla="*/ 1269273 h 1441670"/>
              <a:gd name="connsiteX8" fmla="*/ 1428013 w 1456869"/>
              <a:gd name="connsiteY8" fmla="*/ 1292386 h 1441670"/>
              <a:gd name="connsiteX9" fmla="*/ 745217 w 1456869"/>
              <a:gd name="connsiteY9" fmla="*/ 1424336 h 1441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56869" h="1441670">
                <a:moveTo>
                  <a:pt x="745217" y="1424336"/>
                </a:moveTo>
                <a:cubicBezTo>
                  <a:pt x="627445" y="1401154"/>
                  <a:pt x="512273" y="1354498"/>
                  <a:pt x="406580" y="1283040"/>
                </a:cubicBezTo>
                <a:cubicBezTo>
                  <a:pt x="-16191" y="997207"/>
                  <a:pt x="-127203" y="422771"/>
                  <a:pt x="158629" y="0"/>
                </a:cubicBezTo>
                <a:cubicBezTo>
                  <a:pt x="390270" y="431992"/>
                  <a:pt x="770237" y="757729"/>
                  <a:pt x="1219788" y="923978"/>
                </a:cubicBezTo>
                <a:lnTo>
                  <a:pt x="1408974" y="981164"/>
                </a:lnTo>
                <a:lnTo>
                  <a:pt x="1405448" y="1056329"/>
                </a:lnTo>
                <a:cubicBezTo>
                  <a:pt x="1407779" y="1099079"/>
                  <a:pt x="1414361" y="1140959"/>
                  <a:pt x="1424828" y="1181478"/>
                </a:cubicBezTo>
                <a:lnTo>
                  <a:pt x="1456869" y="1269273"/>
                </a:lnTo>
                <a:lnTo>
                  <a:pt x="1428013" y="1292386"/>
                </a:lnTo>
                <a:cubicBezTo>
                  <a:pt x="1226704" y="1423172"/>
                  <a:pt x="980761" y="1470700"/>
                  <a:pt x="745217" y="1424336"/>
                </a:cubicBezTo>
                <a:close/>
              </a:path>
            </a:pathLst>
          </a:custGeom>
          <a:solidFill>
            <a:srgbClr val="8AA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5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0" name="任意多边形 69"/>
          <p:cNvSpPr/>
          <p:nvPr/>
        </p:nvSpPr>
        <p:spPr>
          <a:xfrm rot="10293452">
            <a:off x="3945452" y="3340545"/>
            <a:ext cx="1614990" cy="1240294"/>
          </a:xfrm>
          <a:custGeom>
            <a:avLst/>
            <a:gdLst>
              <a:gd name="connsiteX0" fmla="*/ 1559023 w 1614990"/>
              <a:gd name="connsiteY0" fmla="*/ 1240294 h 1240294"/>
              <a:gd name="connsiteX1" fmla="*/ 189548 w 1614990"/>
              <a:gd name="connsiteY1" fmla="*/ 570597 h 1240294"/>
              <a:gd name="connsiteX2" fmla="*/ 99422 w 1614990"/>
              <a:gd name="connsiteY2" fmla="*/ 573431 h 1240294"/>
              <a:gd name="connsiteX3" fmla="*/ 88787 w 1614990"/>
              <a:gd name="connsiteY3" fmla="*/ 504756 h 1240294"/>
              <a:gd name="connsiteX4" fmla="*/ 46093 w 1614990"/>
              <a:gd name="connsiteY4" fmla="*/ 387771 h 1240294"/>
              <a:gd name="connsiteX5" fmla="*/ 0 w 1614990"/>
              <a:gd name="connsiteY5" fmla="*/ 311310 h 1240294"/>
              <a:gd name="connsiteX6" fmla="*/ 13635 w 1614990"/>
              <a:gd name="connsiteY6" fmla="*/ 295119 h 1240294"/>
              <a:gd name="connsiteX7" fmla="*/ 1006719 w 1614990"/>
              <a:gd name="connsiteY7" fmla="*/ 55968 h 1240294"/>
              <a:gd name="connsiteX8" fmla="*/ 1559023 w 1614990"/>
              <a:gd name="connsiteY8" fmla="*/ 1240294 h 124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4990" h="1240294">
                <a:moveTo>
                  <a:pt x="1559023" y="1240294"/>
                </a:moveTo>
                <a:cubicBezTo>
                  <a:pt x="1224988" y="814199"/>
                  <a:pt x="717748" y="572497"/>
                  <a:pt x="189548" y="570597"/>
                </a:cubicBezTo>
                <a:lnTo>
                  <a:pt x="99422" y="573431"/>
                </a:lnTo>
                <a:lnTo>
                  <a:pt x="88787" y="504756"/>
                </a:lnTo>
                <a:cubicBezTo>
                  <a:pt x="78320" y="464237"/>
                  <a:pt x="63967" y="425078"/>
                  <a:pt x="46093" y="387771"/>
                </a:cubicBezTo>
                <a:lnTo>
                  <a:pt x="0" y="311310"/>
                </a:lnTo>
                <a:lnTo>
                  <a:pt x="13635" y="295119"/>
                </a:lnTo>
                <a:cubicBezTo>
                  <a:pt x="258873" y="31440"/>
                  <a:pt x="647051" y="-74928"/>
                  <a:pt x="1006719" y="55968"/>
                </a:cubicBezTo>
                <a:cubicBezTo>
                  <a:pt x="1486276" y="230496"/>
                  <a:pt x="1733550" y="760737"/>
                  <a:pt x="1559023" y="1240294"/>
                </a:cubicBezTo>
                <a:close/>
              </a:path>
            </a:pathLst>
          </a:cu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9" name="任意多边形 68"/>
          <p:cNvSpPr/>
          <p:nvPr/>
        </p:nvSpPr>
        <p:spPr>
          <a:xfrm rot="10293452">
            <a:off x="6450909" y="3976696"/>
            <a:ext cx="924031" cy="1787399"/>
          </a:xfrm>
          <a:custGeom>
            <a:avLst/>
            <a:gdLst>
              <a:gd name="connsiteX0" fmla="*/ 597008 w 924031"/>
              <a:gd name="connsiteY0" fmla="*/ 1787399 h 1787399"/>
              <a:gd name="connsiteX1" fmla="*/ 564356 w 924031"/>
              <a:gd name="connsiteY1" fmla="*/ 1775448 h 1787399"/>
              <a:gd name="connsiteX2" fmla="*/ 0 w 924031"/>
              <a:gd name="connsiteY2" fmla="*/ 924032 h 1787399"/>
              <a:gd name="connsiteX3" fmla="*/ 924031 w 924031"/>
              <a:gd name="connsiteY3" fmla="*/ 0 h 1787399"/>
              <a:gd name="connsiteX4" fmla="*/ 752190 w 924031"/>
              <a:gd name="connsiteY4" fmla="*/ 1517940 h 1787399"/>
              <a:gd name="connsiteX5" fmla="*/ 790434 w 924031"/>
              <a:gd name="connsiteY5" fmla="*/ 1607290 h 1787399"/>
              <a:gd name="connsiteX6" fmla="*/ 738448 w 924031"/>
              <a:gd name="connsiteY6" fmla="*/ 1638628 h 1787399"/>
              <a:gd name="connsiteX7" fmla="*/ 646621 w 924031"/>
              <a:gd name="connsiteY7" fmla="*/ 1721404 h 1787399"/>
              <a:gd name="connsiteX8" fmla="*/ 597008 w 924031"/>
              <a:gd name="connsiteY8" fmla="*/ 1787399 h 178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4031" h="1787399">
                <a:moveTo>
                  <a:pt x="597008" y="1787399"/>
                </a:moveTo>
                <a:lnTo>
                  <a:pt x="564356" y="1775448"/>
                </a:lnTo>
                <a:cubicBezTo>
                  <a:pt x="232708" y="1635172"/>
                  <a:pt x="0" y="1306778"/>
                  <a:pt x="0" y="924032"/>
                </a:cubicBezTo>
                <a:cubicBezTo>
                  <a:pt x="0" y="413704"/>
                  <a:pt x="413703" y="1"/>
                  <a:pt x="924031" y="0"/>
                </a:cubicBezTo>
                <a:cubicBezTo>
                  <a:pt x="618535" y="453902"/>
                  <a:pt x="561256" y="1021428"/>
                  <a:pt x="752190" y="1517940"/>
                </a:cubicBezTo>
                <a:lnTo>
                  <a:pt x="790434" y="1607290"/>
                </a:lnTo>
                <a:lnTo>
                  <a:pt x="738448" y="1638628"/>
                </a:lnTo>
                <a:cubicBezTo>
                  <a:pt x="705334" y="1663183"/>
                  <a:pt x="674562" y="1690896"/>
                  <a:pt x="646621" y="1721404"/>
                </a:cubicBezTo>
                <a:lnTo>
                  <a:pt x="597008" y="1787399"/>
                </a:lnTo>
                <a:close/>
              </a:path>
            </a:pathLst>
          </a:cu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8" name="任意多边形 67"/>
          <p:cNvSpPr/>
          <p:nvPr/>
        </p:nvSpPr>
        <p:spPr>
          <a:xfrm rot="10293452">
            <a:off x="4604338" y="4399415"/>
            <a:ext cx="1677111" cy="1218126"/>
          </a:xfrm>
          <a:custGeom>
            <a:avLst/>
            <a:gdLst>
              <a:gd name="connsiteX0" fmla="*/ 310270 w 1677111"/>
              <a:gd name="connsiteY0" fmla="*/ 1218126 h 1218126"/>
              <a:gd name="connsiteX1" fmla="*/ 245523 w 1677111"/>
              <a:gd name="connsiteY1" fmla="*/ 1186983 h 1218126"/>
              <a:gd name="connsiteX2" fmla="*/ 118996 w 1677111"/>
              <a:gd name="connsiteY2" fmla="*/ 1154969 h 1218126"/>
              <a:gd name="connsiteX3" fmla="*/ 29012 w 1677111"/>
              <a:gd name="connsiteY3" fmla="*/ 1150747 h 1218126"/>
              <a:gd name="connsiteX4" fmla="*/ 21814 w 1677111"/>
              <a:gd name="connsiteY4" fmla="*/ 1124473 h 1218126"/>
              <a:gd name="connsiteX5" fmla="*/ 388551 w 1677111"/>
              <a:gd name="connsiteY5" fmla="*/ 171103 h 1218126"/>
              <a:gd name="connsiteX6" fmla="*/ 1677111 w 1677111"/>
              <a:gd name="connsiteY6" fmla="*/ 388548 h 1218126"/>
              <a:gd name="connsiteX7" fmla="*/ 433238 w 1677111"/>
              <a:gd name="connsiteY7" fmla="*/ 1051416 h 1218126"/>
              <a:gd name="connsiteX8" fmla="*/ 310270 w 1677111"/>
              <a:gd name="connsiteY8" fmla="*/ 1218126 h 1218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7111" h="1218126">
                <a:moveTo>
                  <a:pt x="310270" y="1218126"/>
                </a:moveTo>
                <a:lnTo>
                  <a:pt x="245523" y="1186983"/>
                </a:lnTo>
                <a:cubicBezTo>
                  <a:pt x="205293" y="1172334"/>
                  <a:pt x="162996" y="1161499"/>
                  <a:pt x="118996" y="1154969"/>
                </a:cubicBezTo>
                <a:lnTo>
                  <a:pt x="29012" y="1150747"/>
                </a:lnTo>
                <a:lnTo>
                  <a:pt x="21814" y="1124473"/>
                </a:lnTo>
                <a:cubicBezTo>
                  <a:pt x="-56092" y="772907"/>
                  <a:pt x="76646" y="392937"/>
                  <a:pt x="388551" y="171103"/>
                </a:cubicBezTo>
                <a:cubicBezTo>
                  <a:pt x="804424" y="-124677"/>
                  <a:pt x="1381332" y="-27324"/>
                  <a:pt x="1677111" y="388548"/>
                </a:cubicBezTo>
                <a:cubicBezTo>
                  <a:pt x="1186538" y="441713"/>
                  <a:pt x="743100" y="683162"/>
                  <a:pt x="433238" y="1051416"/>
                </a:cubicBezTo>
                <a:lnTo>
                  <a:pt x="310270" y="1218126"/>
                </a:lnTo>
                <a:close/>
              </a:path>
            </a:pathLst>
          </a:custGeom>
          <a:solidFill>
            <a:srgbClr val="8AA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5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9" name="Group 67"/>
          <p:cNvGrpSpPr/>
          <p:nvPr/>
        </p:nvGrpSpPr>
        <p:grpSpPr>
          <a:xfrm>
            <a:off x="4564205" y="4015716"/>
            <a:ext cx="334117" cy="230716"/>
            <a:chOff x="6581417" y="4508968"/>
            <a:chExt cx="1165640" cy="804905"/>
          </a:xfrm>
          <a:noFill/>
        </p:grpSpPr>
        <p:sp>
          <p:nvSpPr>
            <p:cNvPr id="20" name="Rounded Rectangle 68"/>
            <p:cNvSpPr/>
            <p:nvPr/>
          </p:nvSpPr>
          <p:spPr>
            <a:xfrm>
              <a:off x="6737230" y="4508968"/>
              <a:ext cx="854015" cy="658255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5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1" name="Rectangle 69"/>
            <p:cNvSpPr/>
            <p:nvPr/>
          </p:nvSpPr>
          <p:spPr>
            <a:xfrm>
              <a:off x="6836434" y="4590294"/>
              <a:ext cx="655607" cy="49560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5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2" name="Freeform 70"/>
            <p:cNvSpPr/>
            <p:nvPr/>
          </p:nvSpPr>
          <p:spPr>
            <a:xfrm>
              <a:off x="6581417" y="5217733"/>
              <a:ext cx="1165640" cy="96140"/>
            </a:xfrm>
            <a:custGeom>
              <a:avLst/>
              <a:gdLst>
                <a:gd name="connsiteX0" fmla="*/ 0 w 2193259"/>
                <a:gd name="connsiteY0" fmla="*/ 0 h 138023"/>
                <a:gd name="connsiteX1" fmla="*/ 2193259 w 2193259"/>
                <a:gd name="connsiteY1" fmla="*/ 0 h 138023"/>
                <a:gd name="connsiteX2" fmla="*/ 2193259 w 2193259"/>
                <a:gd name="connsiteY2" fmla="*/ 67572 h 138023"/>
                <a:gd name="connsiteX3" fmla="*/ 2122808 w 2193259"/>
                <a:gd name="connsiteY3" fmla="*/ 138023 h 138023"/>
                <a:gd name="connsiteX4" fmla="*/ 70451 w 2193259"/>
                <a:gd name="connsiteY4" fmla="*/ 138023 h 138023"/>
                <a:gd name="connsiteX5" fmla="*/ 0 w 2193259"/>
                <a:gd name="connsiteY5" fmla="*/ 67572 h 138023"/>
                <a:gd name="connsiteX6" fmla="*/ 0 w 2193259"/>
                <a:gd name="connsiteY6" fmla="*/ 0 h 13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93259" h="138023">
                  <a:moveTo>
                    <a:pt x="0" y="0"/>
                  </a:moveTo>
                  <a:lnTo>
                    <a:pt x="2193259" y="0"/>
                  </a:lnTo>
                  <a:lnTo>
                    <a:pt x="2193259" y="67572"/>
                  </a:lnTo>
                  <a:cubicBezTo>
                    <a:pt x="2193259" y="106481"/>
                    <a:pt x="2161717" y="138023"/>
                    <a:pt x="2122808" y="138023"/>
                  </a:cubicBezTo>
                  <a:lnTo>
                    <a:pt x="70451" y="138023"/>
                  </a:lnTo>
                  <a:cubicBezTo>
                    <a:pt x="31542" y="138023"/>
                    <a:pt x="0" y="106481"/>
                    <a:pt x="0" y="67572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5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3" name="Rectangle 71"/>
            <p:cNvSpPr/>
            <p:nvPr/>
          </p:nvSpPr>
          <p:spPr>
            <a:xfrm>
              <a:off x="7008962" y="5242943"/>
              <a:ext cx="310549" cy="45719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5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4" name="Group 77"/>
          <p:cNvGrpSpPr/>
          <p:nvPr/>
        </p:nvGrpSpPr>
        <p:grpSpPr>
          <a:xfrm>
            <a:off x="6318804" y="2190426"/>
            <a:ext cx="381961" cy="325428"/>
            <a:chOff x="6738973" y="2269078"/>
            <a:chExt cx="1114524" cy="949566"/>
          </a:xfrm>
          <a:noFill/>
        </p:grpSpPr>
        <p:sp>
          <p:nvSpPr>
            <p:cNvPr id="25" name="Rectangle 78"/>
            <p:cNvSpPr/>
            <p:nvPr/>
          </p:nvSpPr>
          <p:spPr>
            <a:xfrm>
              <a:off x="6738973" y="2476583"/>
              <a:ext cx="361536" cy="535055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5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6" name="Flowchart: Manual Operation 79"/>
            <p:cNvSpPr/>
            <p:nvPr/>
          </p:nvSpPr>
          <p:spPr>
            <a:xfrm rot="16200000" flipV="1">
              <a:off x="6771938" y="2625600"/>
              <a:ext cx="893737" cy="236520"/>
            </a:xfrm>
            <a:prstGeom prst="flowChartManualOperati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5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7" name="Chord 80"/>
            <p:cNvSpPr/>
            <p:nvPr/>
          </p:nvSpPr>
          <p:spPr>
            <a:xfrm rot="12166380">
              <a:off x="7225500" y="2500908"/>
              <a:ext cx="445772" cy="445772"/>
            </a:xfrm>
            <a:prstGeom prst="chord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5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8" name="Block Arc 81"/>
            <p:cNvSpPr/>
            <p:nvPr/>
          </p:nvSpPr>
          <p:spPr>
            <a:xfrm rot="5574077">
              <a:off x="6903931" y="2269078"/>
              <a:ext cx="949566" cy="949566"/>
            </a:xfrm>
            <a:prstGeom prst="blockArc">
              <a:avLst>
                <a:gd name="adj1" fmla="val 10800000"/>
                <a:gd name="adj2" fmla="val 21371602"/>
                <a:gd name="adj3" fmla="val 8832"/>
              </a:avLst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5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9" name="Group 82"/>
          <p:cNvGrpSpPr/>
          <p:nvPr/>
        </p:nvGrpSpPr>
        <p:grpSpPr>
          <a:xfrm>
            <a:off x="7331413" y="3470830"/>
            <a:ext cx="244540" cy="258321"/>
            <a:chOff x="8184189" y="3561179"/>
            <a:chExt cx="1138266" cy="1202410"/>
          </a:xfrm>
          <a:noFill/>
        </p:grpSpPr>
        <p:sp>
          <p:nvSpPr>
            <p:cNvPr id="30" name="Rectangle 83"/>
            <p:cNvSpPr/>
            <p:nvPr/>
          </p:nvSpPr>
          <p:spPr>
            <a:xfrm>
              <a:off x="8184189" y="3971109"/>
              <a:ext cx="1138266" cy="79248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5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1" name="Diamond 84"/>
            <p:cNvSpPr/>
            <p:nvPr/>
          </p:nvSpPr>
          <p:spPr>
            <a:xfrm>
              <a:off x="8184189" y="3561179"/>
              <a:ext cx="1138266" cy="832296"/>
            </a:xfrm>
            <a:prstGeom prst="diamond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5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2" name="Group 89"/>
          <p:cNvGrpSpPr/>
          <p:nvPr/>
        </p:nvGrpSpPr>
        <p:grpSpPr>
          <a:xfrm flipV="1">
            <a:off x="6785096" y="4646892"/>
            <a:ext cx="291705" cy="288849"/>
            <a:chOff x="4643559" y="3711255"/>
            <a:chExt cx="2323247" cy="2300521"/>
          </a:xfrm>
          <a:noFill/>
        </p:grpSpPr>
        <p:grpSp>
          <p:nvGrpSpPr>
            <p:cNvPr id="33" name="Group 90"/>
            <p:cNvGrpSpPr/>
            <p:nvPr/>
          </p:nvGrpSpPr>
          <p:grpSpPr>
            <a:xfrm>
              <a:off x="4643559" y="4115805"/>
              <a:ext cx="1183231" cy="1275833"/>
              <a:chOff x="4643559" y="4115805"/>
              <a:chExt cx="1183231" cy="1275833"/>
            </a:xfrm>
            <a:grpFill/>
          </p:grpSpPr>
          <p:sp>
            <p:nvSpPr>
              <p:cNvPr id="40" name="Freeform 97"/>
              <p:cNvSpPr/>
              <p:nvPr/>
            </p:nvSpPr>
            <p:spPr>
              <a:xfrm rot="2360001">
                <a:off x="4643559" y="4115805"/>
                <a:ext cx="1183231" cy="1275833"/>
              </a:xfrm>
              <a:custGeom>
                <a:avLst/>
                <a:gdLst>
                  <a:gd name="connsiteX0" fmla="*/ 186737 w 1183231"/>
                  <a:gd name="connsiteY0" fmla="*/ 215952 h 1275833"/>
                  <a:gd name="connsiteX1" fmla="*/ 290372 w 1183231"/>
                  <a:gd name="connsiteY1" fmla="*/ 131028 h 1275833"/>
                  <a:gd name="connsiteX2" fmla="*/ 375313 w 1183231"/>
                  <a:gd name="connsiteY2" fmla="*/ 234683 h 1275833"/>
                  <a:gd name="connsiteX3" fmla="*/ 393793 w 1183231"/>
                  <a:gd name="connsiteY3" fmla="*/ 222416 h 1275833"/>
                  <a:gd name="connsiteX4" fmla="*/ 474274 w 1183231"/>
                  <a:gd name="connsiteY4" fmla="*/ 189755 h 1275833"/>
                  <a:gd name="connsiteX5" fmla="*/ 555092 w 1183231"/>
                  <a:gd name="connsiteY5" fmla="*/ 174278 h 1275833"/>
                  <a:gd name="connsiteX6" fmla="*/ 555092 w 1183231"/>
                  <a:gd name="connsiteY6" fmla="*/ 0 h 1275833"/>
                  <a:gd name="connsiteX7" fmla="*/ 696725 w 1183231"/>
                  <a:gd name="connsiteY7" fmla="*/ 0 h 1275833"/>
                  <a:gd name="connsiteX8" fmla="*/ 696725 w 1183231"/>
                  <a:gd name="connsiteY8" fmla="*/ 184565 h 1275833"/>
                  <a:gd name="connsiteX9" fmla="*/ 726142 w 1183231"/>
                  <a:gd name="connsiteY9" fmla="*/ 190358 h 1275833"/>
                  <a:gd name="connsiteX10" fmla="*/ 842463 w 1183231"/>
                  <a:gd name="connsiteY10" fmla="*/ 244580 h 1275833"/>
                  <a:gd name="connsiteX11" fmla="*/ 879946 w 1183231"/>
                  <a:gd name="connsiteY11" fmla="*/ 273538 h 1275833"/>
                  <a:gd name="connsiteX12" fmla="*/ 1015583 w 1183231"/>
                  <a:gd name="connsiteY12" fmla="*/ 162388 h 1275833"/>
                  <a:gd name="connsiteX13" fmla="*/ 1112020 w 1183231"/>
                  <a:gd name="connsiteY13" fmla="*/ 280072 h 1275833"/>
                  <a:gd name="connsiteX14" fmla="*/ 978957 w 1183231"/>
                  <a:gd name="connsiteY14" fmla="*/ 389112 h 1275833"/>
                  <a:gd name="connsiteX15" fmla="*/ 985367 w 1183231"/>
                  <a:gd name="connsiteY15" fmla="*/ 398511 h 1275833"/>
                  <a:gd name="connsiteX16" fmla="*/ 1040462 w 1183231"/>
                  <a:gd name="connsiteY16" fmla="*/ 587154 h 1275833"/>
                  <a:gd name="connsiteX17" fmla="*/ 1040426 w 1183231"/>
                  <a:gd name="connsiteY17" fmla="*/ 589727 h 1275833"/>
                  <a:gd name="connsiteX18" fmla="*/ 1171104 w 1183231"/>
                  <a:gd name="connsiteY18" fmla="*/ 578890 h 1275833"/>
                  <a:gd name="connsiteX19" fmla="*/ 1183231 w 1183231"/>
                  <a:gd name="connsiteY19" fmla="*/ 725129 h 1275833"/>
                  <a:gd name="connsiteX20" fmla="*/ 1022147 w 1183231"/>
                  <a:gd name="connsiteY20" fmla="*/ 738487 h 1275833"/>
                  <a:gd name="connsiteX21" fmla="*/ 1009534 w 1183231"/>
                  <a:gd name="connsiteY21" fmla="*/ 778295 h 1275833"/>
                  <a:gd name="connsiteX22" fmla="*/ 942610 w 1183231"/>
                  <a:gd name="connsiteY22" fmla="*/ 892144 h 1275833"/>
                  <a:gd name="connsiteX23" fmla="*/ 926951 w 1183231"/>
                  <a:gd name="connsiteY23" fmla="*/ 907853 h 1275833"/>
                  <a:gd name="connsiteX24" fmla="*/ 1011892 w 1183231"/>
                  <a:gd name="connsiteY24" fmla="*/ 1011508 h 1275833"/>
                  <a:gd name="connsiteX25" fmla="*/ 908258 w 1183231"/>
                  <a:gd name="connsiteY25" fmla="*/ 1096432 h 1275833"/>
                  <a:gd name="connsiteX26" fmla="*/ 823317 w 1183231"/>
                  <a:gd name="connsiteY26" fmla="*/ 992777 h 1275833"/>
                  <a:gd name="connsiteX27" fmla="*/ 804837 w 1183231"/>
                  <a:gd name="connsiteY27" fmla="*/ 1005044 h 1275833"/>
                  <a:gd name="connsiteX28" fmla="*/ 680056 w 1183231"/>
                  <a:gd name="connsiteY28" fmla="*/ 1048290 h 1275833"/>
                  <a:gd name="connsiteX29" fmla="*/ 627664 w 1183231"/>
                  <a:gd name="connsiteY29" fmla="*/ 1054025 h 1275833"/>
                  <a:gd name="connsiteX30" fmla="*/ 627664 w 1183231"/>
                  <a:gd name="connsiteY30" fmla="*/ 1275833 h 1275833"/>
                  <a:gd name="connsiteX31" fmla="*/ 486799 w 1183231"/>
                  <a:gd name="connsiteY31" fmla="*/ 1275833 h 1275833"/>
                  <a:gd name="connsiteX32" fmla="*/ 486799 w 1183231"/>
                  <a:gd name="connsiteY32" fmla="*/ 1041096 h 1275833"/>
                  <a:gd name="connsiteX33" fmla="*/ 486564 w 1183231"/>
                  <a:gd name="connsiteY33" fmla="*/ 1041052 h 1275833"/>
                  <a:gd name="connsiteX34" fmla="*/ 312427 w 1183231"/>
                  <a:gd name="connsiteY34" fmla="*/ 949960 h 1275833"/>
                  <a:gd name="connsiteX35" fmla="*/ 310917 w 1183231"/>
                  <a:gd name="connsiteY35" fmla="*/ 948417 h 1275833"/>
                  <a:gd name="connsiteX36" fmla="*/ 177227 w 1183231"/>
                  <a:gd name="connsiteY36" fmla="*/ 1057970 h 1275833"/>
                  <a:gd name="connsiteX37" fmla="*/ 80790 w 1183231"/>
                  <a:gd name="connsiteY37" fmla="*/ 940287 h 1275833"/>
                  <a:gd name="connsiteX38" fmla="*/ 214479 w 1183231"/>
                  <a:gd name="connsiteY38" fmla="*/ 830733 h 1275833"/>
                  <a:gd name="connsiteX39" fmla="*/ 213263 w 1183231"/>
                  <a:gd name="connsiteY39" fmla="*/ 828948 h 1275833"/>
                  <a:gd name="connsiteX40" fmla="*/ 158168 w 1183231"/>
                  <a:gd name="connsiteY40" fmla="*/ 640306 h 1275833"/>
                  <a:gd name="connsiteX41" fmla="*/ 158519 w 1183231"/>
                  <a:gd name="connsiteY41" fmla="*/ 614936 h 1275833"/>
                  <a:gd name="connsiteX42" fmla="*/ 10052 w 1183231"/>
                  <a:gd name="connsiteY42" fmla="*/ 627247 h 1275833"/>
                  <a:gd name="connsiteX43" fmla="*/ 0 w 1183231"/>
                  <a:gd name="connsiteY43" fmla="*/ 506036 h 1275833"/>
                  <a:gd name="connsiteX44" fmla="*/ 175693 w 1183231"/>
                  <a:gd name="connsiteY44" fmla="*/ 491467 h 1275833"/>
                  <a:gd name="connsiteX45" fmla="*/ 189095 w 1183231"/>
                  <a:gd name="connsiteY45" fmla="*/ 449165 h 1275833"/>
                  <a:gd name="connsiteX46" fmla="*/ 256019 w 1183231"/>
                  <a:gd name="connsiteY46" fmla="*/ 335316 h 1275833"/>
                  <a:gd name="connsiteX47" fmla="*/ 271679 w 1183231"/>
                  <a:gd name="connsiteY47" fmla="*/ 319607 h 1275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1183231" h="1275833">
                    <a:moveTo>
                      <a:pt x="186737" y="215952"/>
                    </a:moveTo>
                    <a:lnTo>
                      <a:pt x="290372" y="131028"/>
                    </a:lnTo>
                    <a:lnTo>
                      <a:pt x="375313" y="234683"/>
                    </a:lnTo>
                    <a:lnTo>
                      <a:pt x="393793" y="222416"/>
                    </a:lnTo>
                    <a:cubicBezTo>
                      <a:pt x="419775" y="208735"/>
                      <a:pt x="446741" y="197862"/>
                      <a:pt x="474274" y="189755"/>
                    </a:cubicBezTo>
                    <a:lnTo>
                      <a:pt x="555092" y="174278"/>
                    </a:lnTo>
                    <a:lnTo>
                      <a:pt x="555092" y="0"/>
                    </a:lnTo>
                    <a:lnTo>
                      <a:pt x="696725" y="0"/>
                    </a:lnTo>
                    <a:lnTo>
                      <a:pt x="696725" y="184565"/>
                    </a:lnTo>
                    <a:lnTo>
                      <a:pt x="726142" y="190358"/>
                    </a:lnTo>
                    <a:cubicBezTo>
                      <a:pt x="766921" y="202534"/>
                      <a:pt x="806164" y="220655"/>
                      <a:pt x="842463" y="244580"/>
                    </a:cubicBezTo>
                    <a:lnTo>
                      <a:pt x="879946" y="273538"/>
                    </a:lnTo>
                    <a:lnTo>
                      <a:pt x="1015583" y="162388"/>
                    </a:lnTo>
                    <a:lnTo>
                      <a:pt x="1112020" y="280072"/>
                    </a:lnTo>
                    <a:lnTo>
                      <a:pt x="978957" y="389112"/>
                    </a:lnTo>
                    <a:lnTo>
                      <a:pt x="985367" y="398511"/>
                    </a:lnTo>
                    <a:cubicBezTo>
                      <a:pt x="1018403" y="457609"/>
                      <a:pt x="1036601" y="522173"/>
                      <a:pt x="1040462" y="587154"/>
                    </a:cubicBezTo>
                    <a:lnTo>
                      <a:pt x="1040426" y="589727"/>
                    </a:lnTo>
                    <a:lnTo>
                      <a:pt x="1171104" y="578890"/>
                    </a:lnTo>
                    <a:lnTo>
                      <a:pt x="1183231" y="725129"/>
                    </a:lnTo>
                    <a:lnTo>
                      <a:pt x="1022147" y="738487"/>
                    </a:lnTo>
                    <a:lnTo>
                      <a:pt x="1009534" y="778295"/>
                    </a:lnTo>
                    <a:cubicBezTo>
                      <a:pt x="993326" y="818803"/>
                      <a:pt x="970969" y="857252"/>
                      <a:pt x="942610" y="892144"/>
                    </a:cubicBezTo>
                    <a:lnTo>
                      <a:pt x="926951" y="907853"/>
                    </a:lnTo>
                    <a:lnTo>
                      <a:pt x="1011892" y="1011508"/>
                    </a:lnTo>
                    <a:lnTo>
                      <a:pt x="908258" y="1096432"/>
                    </a:lnTo>
                    <a:lnTo>
                      <a:pt x="823317" y="992777"/>
                    </a:lnTo>
                    <a:lnTo>
                      <a:pt x="804837" y="1005044"/>
                    </a:lnTo>
                    <a:cubicBezTo>
                      <a:pt x="765052" y="1025993"/>
                      <a:pt x="722959" y="1040359"/>
                      <a:pt x="680056" y="1048290"/>
                    </a:cubicBezTo>
                    <a:lnTo>
                      <a:pt x="627664" y="1054025"/>
                    </a:lnTo>
                    <a:lnTo>
                      <a:pt x="627664" y="1275833"/>
                    </a:lnTo>
                    <a:lnTo>
                      <a:pt x="486799" y="1275833"/>
                    </a:lnTo>
                    <a:lnTo>
                      <a:pt x="486799" y="1041096"/>
                    </a:lnTo>
                    <a:lnTo>
                      <a:pt x="486564" y="1041052"/>
                    </a:lnTo>
                    <a:cubicBezTo>
                      <a:pt x="423609" y="1024497"/>
                      <a:pt x="363880" y="993966"/>
                      <a:pt x="312427" y="949960"/>
                    </a:cubicBezTo>
                    <a:lnTo>
                      <a:pt x="310917" y="948417"/>
                    </a:lnTo>
                    <a:lnTo>
                      <a:pt x="177227" y="1057970"/>
                    </a:lnTo>
                    <a:lnTo>
                      <a:pt x="80790" y="940287"/>
                    </a:lnTo>
                    <a:lnTo>
                      <a:pt x="214479" y="830733"/>
                    </a:lnTo>
                    <a:lnTo>
                      <a:pt x="213263" y="828948"/>
                    </a:lnTo>
                    <a:cubicBezTo>
                      <a:pt x="180226" y="769851"/>
                      <a:pt x="162029" y="705287"/>
                      <a:pt x="158168" y="640306"/>
                    </a:cubicBezTo>
                    <a:lnTo>
                      <a:pt x="158519" y="614936"/>
                    </a:lnTo>
                    <a:lnTo>
                      <a:pt x="10052" y="627247"/>
                    </a:lnTo>
                    <a:lnTo>
                      <a:pt x="0" y="506036"/>
                    </a:lnTo>
                    <a:lnTo>
                      <a:pt x="175693" y="491467"/>
                    </a:lnTo>
                    <a:lnTo>
                      <a:pt x="189095" y="449165"/>
                    </a:lnTo>
                    <a:cubicBezTo>
                      <a:pt x="205303" y="408657"/>
                      <a:pt x="227661" y="370208"/>
                      <a:pt x="256019" y="335316"/>
                    </a:cubicBezTo>
                    <a:lnTo>
                      <a:pt x="271679" y="319607"/>
                    </a:lnTo>
                    <a:close/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5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41" name="Oval 98"/>
              <p:cNvSpPr/>
              <p:nvPr/>
            </p:nvSpPr>
            <p:spPr>
              <a:xfrm>
                <a:off x="4913570" y="4407760"/>
                <a:ext cx="680536" cy="680536"/>
              </a:xfrm>
              <a:prstGeom prst="ellips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5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34" name="Group 91"/>
            <p:cNvGrpSpPr/>
            <p:nvPr/>
          </p:nvGrpSpPr>
          <p:grpSpPr>
            <a:xfrm>
              <a:off x="5531928" y="4735943"/>
              <a:ext cx="1183231" cy="1275833"/>
              <a:chOff x="4643559" y="4115805"/>
              <a:chExt cx="1183231" cy="1275833"/>
            </a:xfrm>
            <a:grpFill/>
          </p:grpSpPr>
          <p:sp>
            <p:nvSpPr>
              <p:cNvPr id="38" name="Freeform 95"/>
              <p:cNvSpPr/>
              <p:nvPr/>
            </p:nvSpPr>
            <p:spPr>
              <a:xfrm rot="2360001">
                <a:off x="4643559" y="4115805"/>
                <a:ext cx="1183231" cy="1275833"/>
              </a:xfrm>
              <a:custGeom>
                <a:avLst/>
                <a:gdLst>
                  <a:gd name="connsiteX0" fmla="*/ 186737 w 1183231"/>
                  <a:gd name="connsiteY0" fmla="*/ 215952 h 1275833"/>
                  <a:gd name="connsiteX1" fmla="*/ 290372 w 1183231"/>
                  <a:gd name="connsiteY1" fmla="*/ 131028 h 1275833"/>
                  <a:gd name="connsiteX2" fmla="*/ 375313 w 1183231"/>
                  <a:gd name="connsiteY2" fmla="*/ 234683 h 1275833"/>
                  <a:gd name="connsiteX3" fmla="*/ 393793 w 1183231"/>
                  <a:gd name="connsiteY3" fmla="*/ 222416 h 1275833"/>
                  <a:gd name="connsiteX4" fmla="*/ 474274 w 1183231"/>
                  <a:gd name="connsiteY4" fmla="*/ 189755 h 1275833"/>
                  <a:gd name="connsiteX5" fmla="*/ 555092 w 1183231"/>
                  <a:gd name="connsiteY5" fmla="*/ 174278 h 1275833"/>
                  <a:gd name="connsiteX6" fmla="*/ 555092 w 1183231"/>
                  <a:gd name="connsiteY6" fmla="*/ 0 h 1275833"/>
                  <a:gd name="connsiteX7" fmla="*/ 696725 w 1183231"/>
                  <a:gd name="connsiteY7" fmla="*/ 0 h 1275833"/>
                  <a:gd name="connsiteX8" fmla="*/ 696725 w 1183231"/>
                  <a:gd name="connsiteY8" fmla="*/ 184565 h 1275833"/>
                  <a:gd name="connsiteX9" fmla="*/ 726142 w 1183231"/>
                  <a:gd name="connsiteY9" fmla="*/ 190358 h 1275833"/>
                  <a:gd name="connsiteX10" fmla="*/ 842463 w 1183231"/>
                  <a:gd name="connsiteY10" fmla="*/ 244580 h 1275833"/>
                  <a:gd name="connsiteX11" fmla="*/ 879946 w 1183231"/>
                  <a:gd name="connsiteY11" fmla="*/ 273538 h 1275833"/>
                  <a:gd name="connsiteX12" fmla="*/ 1015583 w 1183231"/>
                  <a:gd name="connsiteY12" fmla="*/ 162388 h 1275833"/>
                  <a:gd name="connsiteX13" fmla="*/ 1112020 w 1183231"/>
                  <a:gd name="connsiteY13" fmla="*/ 280072 h 1275833"/>
                  <a:gd name="connsiteX14" fmla="*/ 978957 w 1183231"/>
                  <a:gd name="connsiteY14" fmla="*/ 389112 h 1275833"/>
                  <a:gd name="connsiteX15" fmla="*/ 985367 w 1183231"/>
                  <a:gd name="connsiteY15" fmla="*/ 398511 h 1275833"/>
                  <a:gd name="connsiteX16" fmla="*/ 1040462 w 1183231"/>
                  <a:gd name="connsiteY16" fmla="*/ 587154 h 1275833"/>
                  <a:gd name="connsiteX17" fmla="*/ 1040426 w 1183231"/>
                  <a:gd name="connsiteY17" fmla="*/ 589727 h 1275833"/>
                  <a:gd name="connsiteX18" fmla="*/ 1171104 w 1183231"/>
                  <a:gd name="connsiteY18" fmla="*/ 578890 h 1275833"/>
                  <a:gd name="connsiteX19" fmla="*/ 1183231 w 1183231"/>
                  <a:gd name="connsiteY19" fmla="*/ 725129 h 1275833"/>
                  <a:gd name="connsiteX20" fmla="*/ 1022147 w 1183231"/>
                  <a:gd name="connsiteY20" fmla="*/ 738487 h 1275833"/>
                  <a:gd name="connsiteX21" fmla="*/ 1009534 w 1183231"/>
                  <a:gd name="connsiteY21" fmla="*/ 778295 h 1275833"/>
                  <a:gd name="connsiteX22" fmla="*/ 942610 w 1183231"/>
                  <a:gd name="connsiteY22" fmla="*/ 892144 h 1275833"/>
                  <a:gd name="connsiteX23" fmla="*/ 926951 w 1183231"/>
                  <a:gd name="connsiteY23" fmla="*/ 907853 h 1275833"/>
                  <a:gd name="connsiteX24" fmla="*/ 1011892 w 1183231"/>
                  <a:gd name="connsiteY24" fmla="*/ 1011508 h 1275833"/>
                  <a:gd name="connsiteX25" fmla="*/ 908258 w 1183231"/>
                  <a:gd name="connsiteY25" fmla="*/ 1096432 h 1275833"/>
                  <a:gd name="connsiteX26" fmla="*/ 823317 w 1183231"/>
                  <a:gd name="connsiteY26" fmla="*/ 992777 h 1275833"/>
                  <a:gd name="connsiteX27" fmla="*/ 804837 w 1183231"/>
                  <a:gd name="connsiteY27" fmla="*/ 1005044 h 1275833"/>
                  <a:gd name="connsiteX28" fmla="*/ 680056 w 1183231"/>
                  <a:gd name="connsiteY28" fmla="*/ 1048290 h 1275833"/>
                  <a:gd name="connsiteX29" fmla="*/ 627664 w 1183231"/>
                  <a:gd name="connsiteY29" fmla="*/ 1054025 h 1275833"/>
                  <a:gd name="connsiteX30" fmla="*/ 627664 w 1183231"/>
                  <a:gd name="connsiteY30" fmla="*/ 1275833 h 1275833"/>
                  <a:gd name="connsiteX31" fmla="*/ 486799 w 1183231"/>
                  <a:gd name="connsiteY31" fmla="*/ 1275833 h 1275833"/>
                  <a:gd name="connsiteX32" fmla="*/ 486799 w 1183231"/>
                  <a:gd name="connsiteY32" fmla="*/ 1041096 h 1275833"/>
                  <a:gd name="connsiteX33" fmla="*/ 486564 w 1183231"/>
                  <a:gd name="connsiteY33" fmla="*/ 1041052 h 1275833"/>
                  <a:gd name="connsiteX34" fmla="*/ 312427 w 1183231"/>
                  <a:gd name="connsiteY34" fmla="*/ 949960 h 1275833"/>
                  <a:gd name="connsiteX35" fmla="*/ 310917 w 1183231"/>
                  <a:gd name="connsiteY35" fmla="*/ 948417 h 1275833"/>
                  <a:gd name="connsiteX36" fmla="*/ 177227 w 1183231"/>
                  <a:gd name="connsiteY36" fmla="*/ 1057970 h 1275833"/>
                  <a:gd name="connsiteX37" fmla="*/ 80790 w 1183231"/>
                  <a:gd name="connsiteY37" fmla="*/ 940287 h 1275833"/>
                  <a:gd name="connsiteX38" fmla="*/ 214479 w 1183231"/>
                  <a:gd name="connsiteY38" fmla="*/ 830733 h 1275833"/>
                  <a:gd name="connsiteX39" fmla="*/ 213263 w 1183231"/>
                  <a:gd name="connsiteY39" fmla="*/ 828948 h 1275833"/>
                  <a:gd name="connsiteX40" fmla="*/ 158168 w 1183231"/>
                  <a:gd name="connsiteY40" fmla="*/ 640306 h 1275833"/>
                  <a:gd name="connsiteX41" fmla="*/ 158519 w 1183231"/>
                  <a:gd name="connsiteY41" fmla="*/ 614936 h 1275833"/>
                  <a:gd name="connsiteX42" fmla="*/ 10052 w 1183231"/>
                  <a:gd name="connsiteY42" fmla="*/ 627247 h 1275833"/>
                  <a:gd name="connsiteX43" fmla="*/ 0 w 1183231"/>
                  <a:gd name="connsiteY43" fmla="*/ 506036 h 1275833"/>
                  <a:gd name="connsiteX44" fmla="*/ 175693 w 1183231"/>
                  <a:gd name="connsiteY44" fmla="*/ 491467 h 1275833"/>
                  <a:gd name="connsiteX45" fmla="*/ 189095 w 1183231"/>
                  <a:gd name="connsiteY45" fmla="*/ 449165 h 1275833"/>
                  <a:gd name="connsiteX46" fmla="*/ 256019 w 1183231"/>
                  <a:gd name="connsiteY46" fmla="*/ 335316 h 1275833"/>
                  <a:gd name="connsiteX47" fmla="*/ 271679 w 1183231"/>
                  <a:gd name="connsiteY47" fmla="*/ 319607 h 1275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1183231" h="1275833">
                    <a:moveTo>
                      <a:pt x="186737" y="215952"/>
                    </a:moveTo>
                    <a:lnTo>
                      <a:pt x="290372" y="131028"/>
                    </a:lnTo>
                    <a:lnTo>
                      <a:pt x="375313" y="234683"/>
                    </a:lnTo>
                    <a:lnTo>
                      <a:pt x="393793" y="222416"/>
                    </a:lnTo>
                    <a:cubicBezTo>
                      <a:pt x="419775" y="208735"/>
                      <a:pt x="446741" y="197862"/>
                      <a:pt x="474274" y="189755"/>
                    </a:cubicBezTo>
                    <a:lnTo>
                      <a:pt x="555092" y="174278"/>
                    </a:lnTo>
                    <a:lnTo>
                      <a:pt x="555092" y="0"/>
                    </a:lnTo>
                    <a:lnTo>
                      <a:pt x="696725" y="0"/>
                    </a:lnTo>
                    <a:lnTo>
                      <a:pt x="696725" y="184565"/>
                    </a:lnTo>
                    <a:lnTo>
                      <a:pt x="726142" y="190358"/>
                    </a:lnTo>
                    <a:cubicBezTo>
                      <a:pt x="766921" y="202534"/>
                      <a:pt x="806164" y="220655"/>
                      <a:pt x="842463" y="244580"/>
                    </a:cubicBezTo>
                    <a:lnTo>
                      <a:pt x="879946" y="273538"/>
                    </a:lnTo>
                    <a:lnTo>
                      <a:pt x="1015583" y="162388"/>
                    </a:lnTo>
                    <a:lnTo>
                      <a:pt x="1112020" y="280072"/>
                    </a:lnTo>
                    <a:lnTo>
                      <a:pt x="978957" y="389112"/>
                    </a:lnTo>
                    <a:lnTo>
                      <a:pt x="985367" y="398511"/>
                    </a:lnTo>
                    <a:cubicBezTo>
                      <a:pt x="1018403" y="457609"/>
                      <a:pt x="1036601" y="522173"/>
                      <a:pt x="1040462" y="587154"/>
                    </a:cubicBezTo>
                    <a:lnTo>
                      <a:pt x="1040426" y="589727"/>
                    </a:lnTo>
                    <a:lnTo>
                      <a:pt x="1171104" y="578890"/>
                    </a:lnTo>
                    <a:lnTo>
                      <a:pt x="1183231" y="725129"/>
                    </a:lnTo>
                    <a:lnTo>
                      <a:pt x="1022147" y="738487"/>
                    </a:lnTo>
                    <a:lnTo>
                      <a:pt x="1009534" y="778295"/>
                    </a:lnTo>
                    <a:cubicBezTo>
                      <a:pt x="993326" y="818803"/>
                      <a:pt x="970969" y="857252"/>
                      <a:pt x="942610" y="892144"/>
                    </a:cubicBezTo>
                    <a:lnTo>
                      <a:pt x="926951" y="907853"/>
                    </a:lnTo>
                    <a:lnTo>
                      <a:pt x="1011892" y="1011508"/>
                    </a:lnTo>
                    <a:lnTo>
                      <a:pt x="908258" y="1096432"/>
                    </a:lnTo>
                    <a:lnTo>
                      <a:pt x="823317" y="992777"/>
                    </a:lnTo>
                    <a:lnTo>
                      <a:pt x="804837" y="1005044"/>
                    </a:lnTo>
                    <a:cubicBezTo>
                      <a:pt x="765052" y="1025993"/>
                      <a:pt x="722959" y="1040359"/>
                      <a:pt x="680056" y="1048290"/>
                    </a:cubicBezTo>
                    <a:lnTo>
                      <a:pt x="627664" y="1054025"/>
                    </a:lnTo>
                    <a:lnTo>
                      <a:pt x="627664" y="1275833"/>
                    </a:lnTo>
                    <a:lnTo>
                      <a:pt x="486799" y="1275833"/>
                    </a:lnTo>
                    <a:lnTo>
                      <a:pt x="486799" y="1041096"/>
                    </a:lnTo>
                    <a:lnTo>
                      <a:pt x="486564" y="1041052"/>
                    </a:lnTo>
                    <a:cubicBezTo>
                      <a:pt x="423609" y="1024497"/>
                      <a:pt x="363880" y="993966"/>
                      <a:pt x="312427" y="949960"/>
                    </a:cubicBezTo>
                    <a:lnTo>
                      <a:pt x="310917" y="948417"/>
                    </a:lnTo>
                    <a:lnTo>
                      <a:pt x="177227" y="1057970"/>
                    </a:lnTo>
                    <a:lnTo>
                      <a:pt x="80790" y="940287"/>
                    </a:lnTo>
                    <a:lnTo>
                      <a:pt x="214479" y="830733"/>
                    </a:lnTo>
                    <a:lnTo>
                      <a:pt x="213263" y="828948"/>
                    </a:lnTo>
                    <a:cubicBezTo>
                      <a:pt x="180226" y="769851"/>
                      <a:pt x="162029" y="705287"/>
                      <a:pt x="158168" y="640306"/>
                    </a:cubicBezTo>
                    <a:lnTo>
                      <a:pt x="158519" y="614936"/>
                    </a:lnTo>
                    <a:lnTo>
                      <a:pt x="10052" y="627247"/>
                    </a:lnTo>
                    <a:lnTo>
                      <a:pt x="0" y="506036"/>
                    </a:lnTo>
                    <a:lnTo>
                      <a:pt x="175693" y="491467"/>
                    </a:lnTo>
                    <a:lnTo>
                      <a:pt x="189095" y="449165"/>
                    </a:lnTo>
                    <a:cubicBezTo>
                      <a:pt x="205303" y="408657"/>
                      <a:pt x="227661" y="370208"/>
                      <a:pt x="256019" y="335316"/>
                    </a:cubicBezTo>
                    <a:lnTo>
                      <a:pt x="271679" y="319607"/>
                    </a:lnTo>
                    <a:close/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5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39" name="Oval 96"/>
              <p:cNvSpPr/>
              <p:nvPr/>
            </p:nvSpPr>
            <p:spPr>
              <a:xfrm>
                <a:off x="4913570" y="4407760"/>
                <a:ext cx="680536" cy="680536"/>
              </a:xfrm>
              <a:prstGeom prst="ellips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5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35" name="Group 92"/>
            <p:cNvGrpSpPr/>
            <p:nvPr/>
          </p:nvGrpSpPr>
          <p:grpSpPr>
            <a:xfrm>
              <a:off x="5783575" y="3711255"/>
              <a:ext cx="1183231" cy="1275833"/>
              <a:chOff x="4643559" y="4115805"/>
              <a:chExt cx="1183231" cy="1275833"/>
            </a:xfrm>
            <a:grpFill/>
          </p:grpSpPr>
          <p:sp>
            <p:nvSpPr>
              <p:cNvPr id="36" name="Freeform 93"/>
              <p:cNvSpPr/>
              <p:nvPr/>
            </p:nvSpPr>
            <p:spPr>
              <a:xfrm rot="2360001">
                <a:off x="4643559" y="4115805"/>
                <a:ext cx="1183231" cy="1275833"/>
              </a:xfrm>
              <a:custGeom>
                <a:avLst/>
                <a:gdLst>
                  <a:gd name="connsiteX0" fmla="*/ 186737 w 1183231"/>
                  <a:gd name="connsiteY0" fmla="*/ 215952 h 1275833"/>
                  <a:gd name="connsiteX1" fmla="*/ 290372 w 1183231"/>
                  <a:gd name="connsiteY1" fmla="*/ 131028 h 1275833"/>
                  <a:gd name="connsiteX2" fmla="*/ 375313 w 1183231"/>
                  <a:gd name="connsiteY2" fmla="*/ 234683 h 1275833"/>
                  <a:gd name="connsiteX3" fmla="*/ 393793 w 1183231"/>
                  <a:gd name="connsiteY3" fmla="*/ 222416 h 1275833"/>
                  <a:gd name="connsiteX4" fmla="*/ 474274 w 1183231"/>
                  <a:gd name="connsiteY4" fmla="*/ 189755 h 1275833"/>
                  <a:gd name="connsiteX5" fmla="*/ 555092 w 1183231"/>
                  <a:gd name="connsiteY5" fmla="*/ 174278 h 1275833"/>
                  <a:gd name="connsiteX6" fmla="*/ 555092 w 1183231"/>
                  <a:gd name="connsiteY6" fmla="*/ 0 h 1275833"/>
                  <a:gd name="connsiteX7" fmla="*/ 696725 w 1183231"/>
                  <a:gd name="connsiteY7" fmla="*/ 0 h 1275833"/>
                  <a:gd name="connsiteX8" fmla="*/ 696725 w 1183231"/>
                  <a:gd name="connsiteY8" fmla="*/ 184565 h 1275833"/>
                  <a:gd name="connsiteX9" fmla="*/ 726142 w 1183231"/>
                  <a:gd name="connsiteY9" fmla="*/ 190358 h 1275833"/>
                  <a:gd name="connsiteX10" fmla="*/ 842463 w 1183231"/>
                  <a:gd name="connsiteY10" fmla="*/ 244580 h 1275833"/>
                  <a:gd name="connsiteX11" fmla="*/ 879946 w 1183231"/>
                  <a:gd name="connsiteY11" fmla="*/ 273538 h 1275833"/>
                  <a:gd name="connsiteX12" fmla="*/ 1015583 w 1183231"/>
                  <a:gd name="connsiteY12" fmla="*/ 162388 h 1275833"/>
                  <a:gd name="connsiteX13" fmla="*/ 1112020 w 1183231"/>
                  <a:gd name="connsiteY13" fmla="*/ 280072 h 1275833"/>
                  <a:gd name="connsiteX14" fmla="*/ 978957 w 1183231"/>
                  <a:gd name="connsiteY14" fmla="*/ 389112 h 1275833"/>
                  <a:gd name="connsiteX15" fmla="*/ 985367 w 1183231"/>
                  <a:gd name="connsiteY15" fmla="*/ 398511 h 1275833"/>
                  <a:gd name="connsiteX16" fmla="*/ 1040462 w 1183231"/>
                  <a:gd name="connsiteY16" fmla="*/ 587154 h 1275833"/>
                  <a:gd name="connsiteX17" fmla="*/ 1040426 w 1183231"/>
                  <a:gd name="connsiteY17" fmla="*/ 589727 h 1275833"/>
                  <a:gd name="connsiteX18" fmla="*/ 1171104 w 1183231"/>
                  <a:gd name="connsiteY18" fmla="*/ 578890 h 1275833"/>
                  <a:gd name="connsiteX19" fmla="*/ 1183231 w 1183231"/>
                  <a:gd name="connsiteY19" fmla="*/ 725129 h 1275833"/>
                  <a:gd name="connsiteX20" fmla="*/ 1022147 w 1183231"/>
                  <a:gd name="connsiteY20" fmla="*/ 738487 h 1275833"/>
                  <a:gd name="connsiteX21" fmla="*/ 1009534 w 1183231"/>
                  <a:gd name="connsiteY21" fmla="*/ 778295 h 1275833"/>
                  <a:gd name="connsiteX22" fmla="*/ 942610 w 1183231"/>
                  <a:gd name="connsiteY22" fmla="*/ 892144 h 1275833"/>
                  <a:gd name="connsiteX23" fmla="*/ 926951 w 1183231"/>
                  <a:gd name="connsiteY23" fmla="*/ 907853 h 1275833"/>
                  <a:gd name="connsiteX24" fmla="*/ 1011892 w 1183231"/>
                  <a:gd name="connsiteY24" fmla="*/ 1011508 h 1275833"/>
                  <a:gd name="connsiteX25" fmla="*/ 908258 w 1183231"/>
                  <a:gd name="connsiteY25" fmla="*/ 1096432 h 1275833"/>
                  <a:gd name="connsiteX26" fmla="*/ 823317 w 1183231"/>
                  <a:gd name="connsiteY26" fmla="*/ 992777 h 1275833"/>
                  <a:gd name="connsiteX27" fmla="*/ 804837 w 1183231"/>
                  <a:gd name="connsiteY27" fmla="*/ 1005044 h 1275833"/>
                  <a:gd name="connsiteX28" fmla="*/ 680056 w 1183231"/>
                  <a:gd name="connsiteY28" fmla="*/ 1048290 h 1275833"/>
                  <a:gd name="connsiteX29" fmla="*/ 627664 w 1183231"/>
                  <a:gd name="connsiteY29" fmla="*/ 1054025 h 1275833"/>
                  <a:gd name="connsiteX30" fmla="*/ 627664 w 1183231"/>
                  <a:gd name="connsiteY30" fmla="*/ 1275833 h 1275833"/>
                  <a:gd name="connsiteX31" fmla="*/ 486799 w 1183231"/>
                  <a:gd name="connsiteY31" fmla="*/ 1275833 h 1275833"/>
                  <a:gd name="connsiteX32" fmla="*/ 486799 w 1183231"/>
                  <a:gd name="connsiteY32" fmla="*/ 1041096 h 1275833"/>
                  <a:gd name="connsiteX33" fmla="*/ 486564 w 1183231"/>
                  <a:gd name="connsiteY33" fmla="*/ 1041052 h 1275833"/>
                  <a:gd name="connsiteX34" fmla="*/ 312427 w 1183231"/>
                  <a:gd name="connsiteY34" fmla="*/ 949960 h 1275833"/>
                  <a:gd name="connsiteX35" fmla="*/ 310917 w 1183231"/>
                  <a:gd name="connsiteY35" fmla="*/ 948417 h 1275833"/>
                  <a:gd name="connsiteX36" fmla="*/ 177227 w 1183231"/>
                  <a:gd name="connsiteY36" fmla="*/ 1057970 h 1275833"/>
                  <a:gd name="connsiteX37" fmla="*/ 80790 w 1183231"/>
                  <a:gd name="connsiteY37" fmla="*/ 940287 h 1275833"/>
                  <a:gd name="connsiteX38" fmla="*/ 214479 w 1183231"/>
                  <a:gd name="connsiteY38" fmla="*/ 830733 h 1275833"/>
                  <a:gd name="connsiteX39" fmla="*/ 213263 w 1183231"/>
                  <a:gd name="connsiteY39" fmla="*/ 828948 h 1275833"/>
                  <a:gd name="connsiteX40" fmla="*/ 158168 w 1183231"/>
                  <a:gd name="connsiteY40" fmla="*/ 640306 h 1275833"/>
                  <a:gd name="connsiteX41" fmla="*/ 158519 w 1183231"/>
                  <a:gd name="connsiteY41" fmla="*/ 614936 h 1275833"/>
                  <a:gd name="connsiteX42" fmla="*/ 10052 w 1183231"/>
                  <a:gd name="connsiteY42" fmla="*/ 627247 h 1275833"/>
                  <a:gd name="connsiteX43" fmla="*/ 0 w 1183231"/>
                  <a:gd name="connsiteY43" fmla="*/ 506036 h 1275833"/>
                  <a:gd name="connsiteX44" fmla="*/ 175693 w 1183231"/>
                  <a:gd name="connsiteY44" fmla="*/ 491467 h 1275833"/>
                  <a:gd name="connsiteX45" fmla="*/ 189095 w 1183231"/>
                  <a:gd name="connsiteY45" fmla="*/ 449165 h 1275833"/>
                  <a:gd name="connsiteX46" fmla="*/ 256019 w 1183231"/>
                  <a:gd name="connsiteY46" fmla="*/ 335316 h 1275833"/>
                  <a:gd name="connsiteX47" fmla="*/ 271679 w 1183231"/>
                  <a:gd name="connsiteY47" fmla="*/ 319607 h 1275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1183231" h="1275833">
                    <a:moveTo>
                      <a:pt x="186737" y="215952"/>
                    </a:moveTo>
                    <a:lnTo>
                      <a:pt x="290372" y="131028"/>
                    </a:lnTo>
                    <a:lnTo>
                      <a:pt x="375313" y="234683"/>
                    </a:lnTo>
                    <a:lnTo>
                      <a:pt x="393793" y="222416"/>
                    </a:lnTo>
                    <a:cubicBezTo>
                      <a:pt x="419775" y="208735"/>
                      <a:pt x="446741" y="197862"/>
                      <a:pt x="474274" y="189755"/>
                    </a:cubicBezTo>
                    <a:lnTo>
                      <a:pt x="555092" y="174278"/>
                    </a:lnTo>
                    <a:lnTo>
                      <a:pt x="555092" y="0"/>
                    </a:lnTo>
                    <a:lnTo>
                      <a:pt x="696725" y="0"/>
                    </a:lnTo>
                    <a:lnTo>
                      <a:pt x="696725" y="184565"/>
                    </a:lnTo>
                    <a:lnTo>
                      <a:pt x="726142" y="190358"/>
                    </a:lnTo>
                    <a:cubicBezTo>
                      <a:pt x="766921" y="202534"/>
                      <a:pt x="806164" y="220655"/>
                      <a:pt x="842463" y="244580"/>
                    </a:cubicBezTo>
                    <a:lnTo>
                      <a:pt x="879946" y="273538"/>
                    </a:lnTo>
                    <a:lnTo>
                      <a:pt x="1015583" y="162388"/>
                    </a:lnTo>
                    <a:lnTo>
                      <a:pt x="1112020" y="280072"/>
                    </a:lnTo>
                    <a:lnTo>
                      <a:pt x="978957" y="389112"/>
                    </a:lnTo>
                    <a:lnTo>
                      <a:pt x="985367" y="398511"/>
                    </a:lnTo>
                    <a:cubicBezTo>
                      <a:pt x="1018403" y="457609"/>
                      <a:pt x="1036601" y="522173"/>
                      <a:pt x="1040462" y="587154"/>
                    </a:cubicBezTo>
                    <a:lnTo>
                      <a:pt x="1040426" y="589727"/>
                    </a:lnTo>
                    <a:lnTo>
                      <a:pt x="1171104" y="578890"/>
                    </a:lnTo>
                    <a:lnTo>
                      <a:pt x="1183231" y="725129"/>
                    </a:lnTo>
                    <a:lnTo>
                      <a:pt x="1022147" y="738487"/>
                    </a:lnTo>
                    <a:lnTo>
                      <a:pt x="1009534" y="778295"/>
                    </a:lnTo>
                    <a:cubicBezTo>
                      <a:pt x="993326" y="818803"/>
                      <a:pt x="970969" y="857252"/>
                      <a:pt x="942610" y="892144"/>
                    </a:cubicBezTo>
                    <a:lnTo>
                      <a:pt x="926951" y="907853"/>
                    </a:lnTo>
                    <a:lnTo>
                      <a:pt x="1011892" y="1011508"/>
                    </a:lnTo>
                    <a:lnTo>
                      <a:pt x="908258" y="1096432"/>
                    </a:lnTo>
                    <a:lnTo>
                      <a:pt x="823317" y="992777"/>
                    </a:lnTo>
                    <a:lnTo>
                      <a:pt x="804837" y="1005044"/>
                    </a:lnTo>
                    <a:cubicBezTo>
                      <a:pt x="765052" y="1025993"/>
                      <a:pt x="722959" y="1040359"/>
                      <a:pt x="680056" y="1048290"/>
                    </a:cubicBezTo>
                    <a:lnTo>
                      <a:pt x="627664" y="1054025"/>
                    </a:lnTo>
                    <a:lnTo>
                      <a:pt x="627664" y="1275833"/>
                    </a:lnTo>
                    <a:lnTo>
                      <a:pt x="486799" y="1275833"/>
                    </a:lnTo>
                    <a:lnTo>
                      <a:pt x="486799" y="1041096"/>
                    </a:lnTo>
                    <a:lnTo>
                      <a:pt x="486564" y="1041052"/>
                    </a:lnTo>
                    <a:cubicBezTo>
                      <a:pt x="423609" y="1024497"/>
                      <a:pt x="363880" y="993966"/>
                      <a:pt x="312427" y="949960"/>
                    </a:cubicBezTo>
                    <a:lnTo>
                      <a:pt x="310917" y="948417"/>
                    </a:lnTo>
                    <a:lnTo>
                      <a:pt x="177227" y="1057970"/>
                    </a:lnTo>
                    <a:lnTo>
                      <a:pt x="80790" y="940287"/>
                    </a:lnTo>
                    <a:lnTo>
                      <a:pt x="214479" y="830733"/>
                    </a:lnTo>
                    <a:lnTo>
                      <a:pt x="213263" y="828948"/>
                    </a:lnTo>
                    <a:cubicBezTo>
                      <a:pt x="180226" y="769851"/>
                      <a:pt x="162029" y="705287"/>
                      <a:pt x="158168" y="640306"/>
                    </a:cubicBezTo>
                    <a:lnTo>
                      <a:pt x="158519" y="614936"/>
                    </a:lnTo>
                    <a:lnTo>
                      <a:pt x="10052" y="627247"/>
                    </a:lnTo>
                    <a:lnTo>
                      <a:pt x="0" y="506036"/>
                    </a:lnTo>
                    <a:lnTo>
                      <a:pt x="175693" y="491467"/>
                    </a:lnTo>
                    <a:lnTo>
                      <a:pt x="189095" y="449165"/>
                    </a:lnTo>
                    <a:cubicBezTo>
                      <a:pt x="205303" y="408657"/>
                      <a:pt x="227661" y="370208"/>
                      <a:pt x="256019" y="335316"/>
                    </a:cubicBezTo>
                    <a:lnTo>
                      <a:pt x="271679" y="319607"/>
                    </a:lnTo>
                    <a:close/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5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37" name="Oval 94"/>
              <p:cNvSpPr/>
              <p:nvPr/>
            </p:nvSpPr>
            <p:spPr>
              <a:xfrm>
                <a:off x="4913570" y="4407760"/>
                <a:ext cx="680536" cy="680536"/>
              </a:xfrm>
              <a:prstGeom prst="ellips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5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  <p:grpSp>
        <p:nvGrpSpPr>
          <p:cNvPr id="42" name="Group 99"/>
          <p:cNvGrpSpPr/>
          <p:nvPr/>
        </p:nvGrpSpPr>
        <p:grpSpPr>
          <a:xfrm>
            <a:off x="5438064" y="4998722"/>
            <a:ext cx="259681" cy="235625"/>
            <a:chOff x="8784632" y="4346469"/>
            <a:chExt cx="1342558" cy="1218186"/>
          </a:xfrm>
          <a:noFill/>
        </p:grpSpPr>
        <p:sp>
          <p:nvSpPr>
            <p:cNvPr id="43" name="Block Arc 100"/>
            <p:cNvSpPr/>
            <p:nvPr/>
          </p:nvSpPr>
          <p:spPr>
            <a:xfrm rot="21293216">
              <a:off x="9504137" y="5197315"/>
              <a:ext cx="367340" cy="367340"/>
            </a:xfrm>
            <a:prstGeom prst="blockArc">
              <a:avLst>
                <a:gd name="adj1" fmla="val 19839591"/>
                <a:gd name="adj2" fmla="val 9146563"/>
                <a:gd name="adj3" fmla="val 49075"/>
              </a:avLst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5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4" name="Block Arc 101"/>
            <p:cNvSpPr/>
            <p:nvPr/>
          </p:nvSpPr>
          <p:spPr>
            <a:xfrm rot="3894496">
              <a:off x="8978613" y="5186299"/>
              <a:ext cx="367340" cy="367340"/>
            </a:xfrm>
            <a:prstGeom prst="blockArc">
              <a:avLst>
                <a:gd name="adj1" fmla="val 19839591"/>
                <a:gd name="adj2" fmla="val 9146563"/>
                <a:gd name="adj3" fmla="val 49075"/>
              </a:avLst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5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5" name="Oval 102"/>
            <p:cNvSpPr/>
            <p:nvPr/>
          </p:nvSpPr>
          <p:spPr>
            <a:xfrm>
              <a:off x="8925015" y="4460806"/>
              <a:ext cx="1012736" cy="1012736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5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6" name="Block Arc 103"/>
            <p:cNvSpPr/>
            <p:nvPr/>
          </p:nvSpPr>
          <p:spPr>
            <a:xfrm rot="15588801">
              <a:off x="9647040" y="4387395"/>
              <a:ext cx="480150" cy="480150"/>
            </a:xfrm>
            <a:prstGeom prst="blockArc">
              <a:avLst>
                <a:gd name="adj1" fmla="val 19839591"/>
                <a:gd name="adj2" fmla="val 9146563"/>
                <a:gd name="adj3" fmla="val 49075"/>
              </a:avLst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5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7" name="Block Arc 104"/>
            <p:cNvSpPr/>
            <p:nvPr/>
          </p:nvSpPr>
          <p:spPr>
            <a:xfrm rot="9730623">
              <a:off x="8784632" y="4346469"/>
              <a:ext cx="480150" cy="480150"/>
            </a:xfrm>
            <a:prstGeom prst="blockArc">
              <a:avLst>
                <a:gd name="adj1" fmla="val 19839591"/>
                <a:gd name="adj2" fmla="val 9146563"/>
                <a:gd name="adj3" fmla="val 49075"/>
              </a:avLst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5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8" name="Diamond 105"/>
            <p:cNvSpPr/>
            <p:nvPr/>
          </p:nvSpPr>
          <p:spPr>
            <a:xfrm>
              <a:off x="9405945" y="4504287"/>
              <a:ext cx="50877" cy="511731"/>
            </a:xfrm>
            <a:prstGeom prst="diamond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5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9" name="Diamond 106"/>
            <p:cNvSpPr/>
            <p:nvPr/>
          </p:nvSpPr>
          <p:spPr>
            <a:xfrm rot="5400000">
              <a:off x="9610989" y="4779842"/>
              <a:ext cx="66840" cy="476928"/>
            </a:xfrm>
            <a:prstGeom prst="diamond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5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50" name="Freeform 73"/>
          <p:cNvSpPr>
            <a:spLocks noEditPoints="1"/>
          </p:cNvSpPr>
          <p:nvPr/>
        </p:nvSpPr>
        <p:spPr bwMode="auto">
          <a:xfrm>
            <a:off x="4862916" y="2449558"/>
            <a:ext cx="283640" cy="414383"/>
          </a:xfrm>
          <a:custGeom>
            <a:avLst/>
            <a:gdLst/>
            <a:ahLst/>
            <a:cxnLst>
              <a:cxn ang="0">
                <a:pos x="35" y="0"/>
              </a:cxn>
              <a:cxn ang="0">
                <a:pos x="0" y="35"/>
              </a:cxn>
              <a:cxn ang="0">
                <a:pos x="16" y="74"/>
              </a:cxn>
              <a:cxn ang="0">
                <a:pos x="35" y="102"/>
              </a:cxn>
              <a:cxn ang="0">
                <a:pos x="54" y="74"/>
              </a:cxn>
              <a:cxn ang="0">
                <a:pos x="70" y="35"/>
              </a:cxn>
              <a:cxn ang="0">
                <a:pos x="35" y="0"/>
              </a:cxn>
              <a:cxn ang="0">
                <a:pos x="43" y="87"/>
              </a:cxn>
              <a:cxn ang="0">
                <a:pos x="27" y="89"/>
              </a:cxn>
              <a:cxn ang="0">
                <a:pos x="26" y="83"/>
              </a:cxn>
              <a:cxn ang="0">
                <a:pos x="26" y="83"/>
              </a:cxn>
              <a:cxn ang="0">
                <a:pos x="45" y="80"/>
              </a:cxn>
              <a:cxn ang="0">
                <a:pos x="44" y="83"/>
              </a:cxn>
              <a:cxn ang="0">
                <a:pos x="43" y="87"/>
              </a:cxn>
              <a:cxn ang="0">
                <a:pos x="25" y="79"/>
              </a:cxn>
              <a:cxn ang="0">
                <a:pos x="23" y="73"/>
              </a:cxn>
              <a:cxn ang="0">
                <a:pos x="47" y="73"/>
              </a:cxn>
              <a:cxn ang="0">
                <a:pos x="46" y="77"/>
              </a:cxn>
              <a:cxn ang="0">
                <a:pos x="25" y="79"/>
              </a:cxn>
              <a:cxn ang="0">
                <a:pos x="35" y="96"/>
              </a:cxn>
              <a:cxn ang="0">
                <a:pos x="29" y="92"/>
              </a:cxn>
              <a:cxn ang="0">
                <a:pos x="42" y="90"/>
              </a:cxn>
              <a:cxn ang="0">
                <a:pos x="35" y="96"/>
              </a:cxn>
              <a:cxn ang="0">
                <a:pos x="50" y="67"/>
              </a:cxn>
              <a:cxn ang="0">
                <a:pos x="20" y="67"/>
              </a:cxn>
              <a:cxn ang="0">
                <a:pos x="15" y="57"/>
              </a:cxn>
              <a:cxn ang="0">
                <a:pos x="6" y="35"/>
              </a:cxn>
              <a:cxn ang="0">
                <a:pos x="35" y="6"/>
              </a:cxn>
              <a:cxn ang="0">
                <a:pos x="64" y="35"/>
              </a:cxn>
              <a:cxn ang="0">
                <a:pos x="55" y="57"/>
              </a:cxn>
              <a:cxn ang="0">
                <a:pos x="50" y="67"/>
              </a:cxn>
              <a:cxn ang="0">
                <a:pos x="50" y="67"/>
              </a:cxn>
              <a:cxn ang="0">
                <a:pos x="50" y="67"/>
              </a:cxn>
            </a:cxnLst>
            <a:rect l="0" t="0" r="r" b="b"/>
            <a:pathLst>
              <a:path w="70" h="102">
                <a:moveTo>
                  <a:pt x="35" y="0"/>
                </a:moveTo>
                <a:cubicBezTo>
                  <a:pt x="16" y="0"/>
                  <a:pt x="0" y="16"/>
                  <a:pt x="0" y="35"/>
                </a:cubicBezTo>
                <a:cubicBezTo>
                  <a:pt x="0" y="48"/>
                  <a:pt x="12" y="62"/>
                  <a:pt x="16" y="74"/>
                </a:cubicBezTo>
                <a:cubicBezTo>
                  <a:pt x="22" y="91"/>
                  <a:pt x="22" y="102"/>
                  <a:pt x="35" y="102"/>
                </a:cubicBezTo>
                <a:cubicBezTo>
                  <a:pt x="49" y="102"/>
                  <a:pt x="48" y="92"/>
                  <a:pt x="54" y="74"/>
                </a:cubicBezTo>
                <a:cubicBezTo>
                  <a:pt x="58" y="62"/>
                  <a:pt x="70" y="48"/>
                  <a:pt x="70" y="35"/>
                </a:cubicBezTo>
                <a:cubicBezTo>
                  <a:pt x="70" y="16"/>
                  <a:pt x="54" y="0"/>
                  <a:pt x="35" y="0"/>
                </a:cubicBezTo>
                <a:close/>
                <a:moveTo>
                  <a:pt x="43" y="87"/>
                </a:moveTo>
                <a:cubicBezTo>
                  <a:pt x="27" y="89"/>
                  <a:pt x="27" y="89"/>
                  <a:pt x="27" y="89"/>
                </a:cubicBezTo>
                <a:cubicBezTo>
                  <a:pt x="27" y="87"/>
                  <a:pt x="26" y="85"/>
                  <a:pt x="26" y="83"/>
                </a:cubicBezTo>
                <a:cubicBezTo>
                  <a:pt x="26" y="83"/>
                  <a:pt x="26" y="83"/>
                  <a:pt x="26" y="83"/>
                </a:cubicBezTo>
                <a:cubicBezTo>
                  <a:pt x="45" y="80"/>
                  <a:pt x="45" y="80"/>
                  <a:pt x="45" y="80"/>
                </a:cubicBezTo>
                <a:cubicBezTo>
                  <a:pt x="45" y="81"/>
                  <a:pt x="45" y="82"/>
                  <a:pt x="44" y="83"/>
                </a:cubicBezTo>
                <a:cubicBezTo>
                  <a:pt x="44" y="84"/>
                  <a:pt x="44" y="86"/>
                  <a:pt x="43" y="87"/>
                </a:cubicBezTo>
                <a:close/>
                <a:moveTo>
                  <a:pt x="25" y="79"/>
                </a:moveTo>
                <a:cubicBezTo>
                  <a:pt x="24" y="78"/>
                  <a:pt x="23" y="76"/>
                  <a:pt x="23" y="73"/>
                </a:cubicBezTo>
                <a:cubicBezTo>
                  <a:pt x="47" y="73"/>
                  <a:pt x="47" y="73"/>
                  <a:pt x="47" y="73"/>
                </a:cubicBezTo>
                <a:cubicBezTo>
                  <a:pt x="47" y="75"/>
                  <a:pt x="47" y="76"/>
                  <a:pt x="46" y="77"/>
                </a:cubicBezTo>
                <a:lnTo>
                  <a:pt x="25" y="79"/>
                </a:lnTo>
                <a:close/>
                <a:moveTo>
                  <a:pt x="35" y="96"/>
                </a:moveTo>
                <a:cubicBezTo>
                  <a:pt x="32" y="96"/>
                  <a:pt x="30" y="95"/>
                  <a:pt x="29" y="92"/>
                </a:cubicBezTo>
                <a:cubicBezTo>
                  <a:pt x="42" y="90"/>
                  <a:pt x="42" y="90"/>
                  <a:pt x="42" y="90"/>
                </a:cubicBezTo>
                <a:cubicBezTo>
                  <a:pt x="40" y="95"/>
                  <a:pt x="39" y="96"/>
                  <a:pt x="35" y="96"/>
                </a:cubicBezTo>
                <a:close/>
                <a:moveTo>
                  <a:pt x="50" y="67"/>
                </a:moveTo>
                <a:cubicBezTo>
                  <a:pt x="20" y="67"/>
                  <a:pt x="20" y="67"/>
                  <a:pt x="20" y="67"/>
                </a:cubicBezTo>
                <a:cubicBezTo>
                  <a:pt x="19" y="64"/>
                  <a:pt x="17" y="60"/>
                  <a:pt x="15" y="57"/>
                </a:cubicBezTo>
                <a:cubicBezTo>
                  <a:pt x="11" y="49"/>
                  <a:pt x="6" y="41"/>
                  <a:pt x="6" y="35"/>
                </a:cubicBezTo>
                <a:cubicBezTo>
                  <a:pt x="6" y="19"/>
                  <a:pt x="19" y="6"/>
                  <a:pt x="35" y="6"/>
                </a:cubicBezTo>
                <a:cubicBezTo>
                  <a:pt x="51" y="6"/>
                  <a:pt x="64" y="19"/>
                  <a:pt x="64" y="35"/>
                </a:cubicBezTo>
                <a:cubicBezTo>
                  <a:pt x="64" y="41"/>
                  <a:pt x="60" y="49"/>
                  <a:pt x="55" y="57"/>
                </a:cubicBezTo>
                <a:cubicBezTo>
                  <a:pt x="53" y="60"/>
                  <a:pt x="52" y="64"/>
                  <a:pt x="50" y="67"/>
                </a:cubicBezTo>
                <a:close/>
                <a:moveTo>
                  <a:pt x="50" y="67"/>
                </a:moveTo>
                <a:cubicBezTo>
                  <a:pt x="50" y="67"/>
                  <a:pt x="50" y="67"/>
                  <a:pt x="50" y="67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015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5699874" y="3465306"/>
            <a:ext cx="744953" cy="515718"/>
            <a:chOff x="5699874" y="3465306"/>
            <a:chExt cx="744953" cy="515718"/>
          </a:xfrm>
          <a:noFill/>
        </p:grpSpPr>
        <p:sp>
          <p:nvSpPr>
            <p:cNvPr id="52" name="Rounded Rectangle 74"/>
            <p:cNvSpPr/>
            <p:nvPr/>
          </p:nvSpPr>
          <p:spPr>
            <a:xfrm>
              <a:off x="5799453" y="3465306"/>
              <a:ext cx="545795" cy="421757"/>
            </a:xfrm>
            <a:prstGeom prst="roundRect">
              <a:avLst/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5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3" name="Rectangle 75"/>
            <p:cNvSpPr/>
            <p:nvPr/>
          </p:nvSpPr>
          <p:spPr>
            <a:xfrm>
              <a:off x="5862854" y="3517413"/>
              <a:ext cx="418994" cy="317542"/>
            </a:xfrm>
            <a:prstGeom prst="rect">
              <a:avLst/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5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4" name="Freeform 76"/>
            <p:cNvSpPr/>
            <p:nvPr/>
          </p:nvSpPr>
          <p:spPr>
            <a:xfrm>
              <a:off x="5699874" y="3919425"/>
              <a:ext cx="744953" cy="61599"/>
            </a:xfrm>
            <a:custGeom>
              <a:avLst/>
              <a:gdLst>
                <a:gd name="connsiteX0" fmla="*/ 0 w 2193259"/>
                <a:gd name="connsiteY0" fmla="*/ 0 h 138023"/>
                <a:gd name="connsiteX1" fmla="*/ 2193259 w 2193259"/>
                <a:gd name="connsiteY1" fmla="*/ 0 h 138023"/>
                <a:gd name="connsiteX2" fmla="*/ 2193259 w 2193259"/>
                <a:gd name="connsiteY2" fmla="*/ 67572 h 138023"/>
                <a:gd name="connsiteX3" fmla="*/ 2122808 w 2193259"/>
                <a:gd name="connsiteY3" fmla="*/ 138023 h 138023"/>
                <a:gd name="connsiteX4" fmla="*/ 70451 w 2193259"/>
                <a:gd name="connsiteY4" fmla="*/ 138023 h 138023"/>
                <a:gd name="connsiteX5" fmla="*/ 0 w 2193259"/>
                <a:gd name="connsiteY5" fmla="*/ 67572 h 138023"/>
                <a:gd name="connsiteX6" fmla="*/ 0 w 2193259"/>
                <a:gd name="connsiteY6" fmla="*/ 0 h 13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93259" h="138023">
                  <a:moveTo>
                    <a:pt x="0" y="0"/>
                  </a:moveTo>
                  <a:lnTo>
                    <a:pt x="2193259" y="0"/>
                  </a:lnTo>
                  <a:lnTo>
                    <a:pt x="2193259" y="67572"/>
                  </a:lnTo>
                  <a:cubicBezTo>
                    <a:pt x="2193259" y="106481"/>
                    <a:pt x="2161717" y="138023"/>
                    <a:pt x="2122808" y="138023"/>
                  </a:cubicBezTo>
                  <a:lnTo>
                    <a:pt x="70451" y="138023"/>
                  </a:lnTo>
                  <a:cubicBezTo>
                    <a:pt x="31542" y="138023"/>
                    <a:pt x="0" y="106481"/>
                    <a:pt x="0" y="67572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5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5" name="Rectangle 85"/>
            <p:cNvSpPr/>
            <p:nvPr/>
          </p:nvSpPr>
          <p:spPr>
            <a:xfrm>
              <a:off x="5973115" y="3935578"/>
              <a:ext cx="198470" cy="29293"/>
            </a:xfrm>
            <a:prstGeom prst="rect">
              <a:avLst/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5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56" name="TextBox 20"/>
          <p:cNvSpPr txBox="1"/>
          <p:nvPr/>
        </p:nvSpPr>
        <p:spPr>
          <a:xfrm>
            <a:off x="1871494" y="3423201"/>
            <a:ext cx="1731342" cy="362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7" name="Rectangle 21"/>
          <p:cNvSpPr/>
          <p:nvPr/>
        </p:nvSpPr>
        <p:spPr>
          <a:xfrm>
            <a:off x="1160548" y="3742556"/>
            <a:ext cx="244228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8" name="Rectangle 19"/>
          <p:cNvSpPr/>
          <p:nvPr/>
        </p:nvSpPr>
        <p:spPr>
          <a:xfrm>
            <a:off x="1160548" y="2145479"/>
            <a:ext cx="244228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9" name="TextBox 22"/>
          <p:cNvSpPr txBox="1"/>
          <p:nvPr/>
        </p:nvSpPr>
        <p:spPr>
          <a:xfrm>
            <a:off x="1871494" y="1828570"/>
            <a:ext cx="1731342" cy="362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0" name="TextBox 23"/>
          <p:cNvSpPr txBox="1"/>
          <p:nvPr/>
        </p:nvSpPr>
        <p:spPr>
          <a:xfrm>
            <a:off x="8589165" y="1827346"/>
            <a:ext cx="1731342" cy="362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" name="Rectangle 24"/>
          <p:cNvSpPr/>
          <p:nvPr/>
        </p:nvSpPr>
        <p:spPr>
          <a:xfrm>
            <a:off x="8589165" y="2146701"/>
            <a:ext cx="244228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" name="TextBox 25"/>
          <p:cNvSpPr txBox="1"/>
          <p:nvPr/>
        </p:nvSpPr>
        <p:spPr>
          <a:xfrm>
            <a:off x="8589165" y="3423201"/>
            <a:ext cx="1731342" cy="362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3" name="Rectangle 26"/>
          <p:cNvSpPr/>
          <p:nvPr/>
        </p:nvSpPr>
        <p:spPr>
          <a:xfrm>
            <a:off x="8589165" y="3742556"/>
            <a:ext cx="244228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" name="TextBox 38"/>
          <p:cNvSpPr txBox="1"/>
          <p:nvPr/>
        </p:nvSpPr>
        <p:spPr>
          <a:xfrm>
            <a:off x="1871494" y="4926396"/>
            <a:ext cx="1731342" cy="362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5" name="Rectangle 39"/>
          <p:cNvSpPr/>
          <p:nvPr/>
        </p:nvSpPr>
        <p:spPr>
          <a:xfrm>
            <a:off x="1160548" y="5245751"/>
            <a:ext cx="244228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6" name="TextBox 41"/>
          <p:cNvSpPr txBox="1"/>
          <p:nvPr/>
        </p:nvSpPr>
        <p:spPr>
          <a:xfrm>
            <a:off x="8589165" y="4926396"/>
            <a:ext cx="1731342" cy="362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7" name="Rectangle 42"/>
          <p:cNvSpPr/>
          <p:nvPr/>
        </p:nvSpPr>
        <p:spPr>
          <a:xfrm>
            <a:off x="8589165" y="5245751"/>
            <a:ext cx="244228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4176243" y="3429001"/>
            <a:ext cx="3839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>
                <a:solidFill>
                  <a:schemeClr val="tx1">
                    <a:lumMod val="65000"/>
                    <a:lumOff val="35000"/>
                  </a:schemeClr>
                </a:solidFill>
              </a:rPr>
              <a:t>研究成果与应用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917441" y="2782669"/>
            <a:ext cx="2357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>
                <a:solidFill>
                  <a:schemeClr val="tx1">
                    <a:lumMod val="65000"/>
                    <a:lumOff val="35000"/>
                  </a:schemeClr>
                </a:solidFill>
              </a:rPr>
              <a:t>Part 04</a:t>
            </a:r>
            <a:endParaRPr lang="zh-CN" altLang="en-US" sz="36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4457862" y="3429000"/>
            <a:ext cx="3276276" cy="0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 flipV="1">
            <a:off x="4182828" y="-104934"/>
            <a:ext cx="1476845" cy="124793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 flipH="1" flipV="1">
            <a:off x="6532328" y="-104934"/>
            <a:ext cx="1476845" cy="1247934"/>
          </a:xfrm>
          <a:prstGeom prst="rect">
            <a:avLst/>
          </a:prstGeom>
          <a:effectLst>
            <a:softEdge rad="127000"/>
          </a:effectLst>
        </p:spPr>
      </p:pic>
      <p:cxnSp>
        <p:nvCxnSpPr>
          <p:cNvPr id="10" name="直接连接符 9"/>
          <p:cNvCxnSpPr/>
          <p:nvPr/>
        </p:nvCxnSpPr>
        <p:spPr>
          <a:xfrm>
            <a:off x="4937306" y="524056"/>
            <a:ext cx="2317388" cy="0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4898844" y="124925"/>
            <a:ext cx="2394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>
                <a:solidFill>
                  <a:schemeClr val="tx1">
                    <a:lumMod val="65000"/>
                    <a:lumOff val="35000"/>
                  </a:schemeClr>
                </a:solidFill>
              </a:rPr>
              <a:t>点击此处添加标题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610582" y="552320"/>
            <a:ext cx="2970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Click here to add your title</a:t>
            </a:r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Shape 23070"/>
          <p:cNvSpPr/>
          <p:nvPr/>
        </p:nvSpPr>
        <p:spPr>
          <a:xfrm>
            <a:off x="2200499" y="1999771"/>
            <a:ext cx="1639087" cy="2477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8" h="21600" extrusionOk="0">
                <a:moveTo>
                  <a:pt x="10575" y="0"/>
                </a:moveTo>
                <a:cubicBezTo>
                  <a:pt x="2744" y="0"/>
                  <a:pt x="283" y="4215"/>
                  <a:pt x="18" y="6585"/>
                </a:cubicBezTo>
                <a:cubicBezTo>
                  <a:pt x="-221" y="8721"/>
                  <a:pt x="1977" y="10713"/>
                  <a:pt x="2227" y="11026"/>
                </a:cubicBezTo>
                <a:cubicBezTo>
                  <a:pt x="2633" y="11536"/>
                  <a:pt x="5194" y="13482"/>
                  <a:pt x="5286" y="14659"/>
                </a:cubicBezTo>
                <a:cubicBezTo>
                  <a:pt x="5412" y="16279"/>
                  <a:pt x="5706" y="16321"/>
                  <a:pt x="6875" y="16513"/>
                </a:cubicBezTo>
                <a:cubicBezTo>
                  <a:pt x="8066" y="16709"/>
                  <a:pt x="13095" y="16709"/>
                  <a:pt x="14286" y="16513"/>
                </a:cubicBezTo>
                <a:cubicBezTo>
                  <a:pt x="15455" y="16321"/>
                  <a:pt x="15746" y="16279"/>
                  <a:pt x="15872" y="14659"/>
                </a:cubicBezTo>
                <a:cubicBezTo>
                  <a:pt x="15964" y="13482"/>
                  <a:pt x="18525" y="11536"/>
                  <a:pt x="18931" y="11026"/>
                </a:cubicBezTo>
                <a:cubicBezTo>
                  <a:pt x="19181" y="10713"/>
                  <a:pt x="21379" y="8721"/>
                  <a:pt x="21140" y="6585"/>
                </a:cubicBezTo>
                <a:cubicBezTo>
                  <a:pt x="20875" y="4215"/>
                  <a:pt x="18416" y="0"/>
                  <a:pt x="10586" y="0"/>
                </a:cubicBezTo>
                <a:lnTo>
                  <a:pt x="10583" y="0"/>
                </a:lnTo>
                <a:lnTo>
                  <a:pt x="10580" y="0"/>
                </a:lnTo>
                <a:lnTo>
                  <a:pt x="10578" y="0"/>
                </a:lnTo>
                <a:lnTo>
                  <a:pt x="10575" y="0"/>
                </a:lnTo>
                <a:close/>
                <a:moveTo>
                  <a:pt x="7055" y="17000"/>
                </a:moveTo>
                <a:cubicBezTo>
                  <a:pt x="6675" y="17000"/>
                  <a:pt x="6366" y="17207"/>
                  <a:pt x="6366" y="17463"/>
                </a:cubicBezTo>
                <a:cubicBezTo>
                  <a:pt x="6366" y="17720"/>
                  <a:pt x="6675" y="17926"/>
                  <a:pt x="7055" y="17926"/>
                </a:cubicBezTo>
                <a:lnTo>
                  <a:pt x="14106" y="17926"/>
                </a:lnTo>
                <a:cubicBezTo>
                  <a:pt x="14485" y="17926"/>
                  <a:pt x="14792" y="17719"/>
                  <a:pt x="14792" y="17463"/>
                </a:cubicBezTo>
                <a:cubicBezTo>
                  <a:pt x="14792" y="17208"/>
                  <a:pt x="14485" y="17000"/>
                  <a:pt x="14106" y="17000"/>
                </a:cubicBezTo>
                <a:lnTo>
                  <a:pt x="7055" y="17000"/>
                </a:lnTo>
                <a:close/>
                <a:moveTo>
                  <a:pt x="7055" y="18266"/>
                </a:moveTo>
                <a:cubicBezTo>
                  <a:pt x="6675" y="18266"/>
                  <a:pt x="6366" y="18472"/>
                  <a:pt x="6366" y="18729"/>
                </a:cubicBezTo>
                <a:cubicBezTo>
                  <a:pt x="6366" y="18985"/>
                  <a:pt x="6675" y="19192"/>
                  <a:pt x="7055" y="19192"/>
                </a:cubicBezTo>
                <a:lnTo>
                  <a:pt x="14106" y="19192"/>
                </a:lnTo>
                <a:cubicBezTo>
                  <a:pt x="14485" y="19192"/>
                  <a:pt x="14792" y="18984"/>
                  <a:pt x="14792" y="18729"/>
                </a:cubicBezTo>
                <a:cubicBezTo>
                  <a:pt x="14792" y="18473"/>
                  <a:pt x="14485" y="18266"/>
                  <a:pt x="14106" y="18266"/>
                </a:cubicBezTo>
                <a:lnTo>
                  <a:pt x="7055" y="18266"/>
                </a:lnTo>
                <a:close/>
                <a:moveTo>
                  <a:pt x="7513" y="19531"/>
                </a:moveTo>
                <a:cubicBezTo>
                  <a:pt x="7513" y="20674"/>
                  <a:pt x="8888" y="21600"/>
                  <a:pt x="10580" y="21600"/>
                </a:cubicBezTo>
                <a:cubicBezTo>
                  <a:pt x="12274" y="21599"/>
                  <a:pt x="13645" y="20674"/>
                  <a:pt x="13645" y="19531"/>
                </a:cubicBezTo>
                <a:lnTo>
                  <a:pt x="7513" y="19531"/>
                </a:lnTo>
                <a:close/>
              </a:path>
            </a:pathLst>
          </a:custGeom>
          <a:solidFill>
            <a:srgbClr val="8AA588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Shape 23071"/>
          <p:cNvSpPr/>
          <p:nvPr/>
        </p:nvSpPr>
        <p:spPr>
          <a:xfrm>
            <a:off x="2745703" y="2768637"/>
            <a:ext cx="838727" cy="11444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58" h="21600" extrusionOk="0">
                <a:moveTo>
                  <a:pt x="11785" y="0"/>
                </a:moveTo>
                <a:cubicBezTo>
                  <a:pt x="13892" y="581"/>
                  <a:pt x="15233" y="1732"/>
                  <a:pt x="16107" y="2985"/>
                </a:cubicBezTo>
                <a:cubicBezTo>
                  <a:pt x="16947" y="4190"/>
                  <a:pt x="17357" y="5488"/>
                  <a:pt x="17556" y="6379"/>
                </a:cubicBezTo>
                <a:cubicBezTo>
                  <a:pt x="18457" y="6488"/>
                  <a:pt x="19254" y="6503"/>
                  <a:pt x="19829" y="6492"/>
                </a:cubicBezTo>
                <a:cubicBezTo>
                  <a:pt x="20405" y="6481"/>
                  <a:pt x="20758" y="6439"/>
                  <a:pt x="20758" y="6439"/>
                </a:cubicBezTo>
                <a:cubicBezTo>
                  <a:pt x="19956" y="4147"/>
                  <a:pt x="18443" y="2670"/>
                  <a:pt x="16758" y="1694"/>
                </a:cubicBezTo>
                <a:cubicBezTo>
                  <a:pt x="15061" y="712"/>
                  <a:pt x="13190" y="232"/>
                  <a:pt x="11785" y="0"/>
                </a:cubicBezTo>
                <a:close/>
                <a:moveTo>
                  <a:pt x="8062" y="66"/>
                </a:moveTo>
                <a:cubicBezTo>
                  <a:pt x="7685" y="68"/>
                  <a:pt x="7296" y="71"/>
                  <a:pt x="6908" y="86"/>
                </a:cubicBezTo>
                <a:cubicBezTo>
                  <a:pt x="6507" y="102"/>
                  <a:pt x="6109" y="135"/>
                  <a:pt x="5737" y="232"/>
                </a:cubicBezTo>
                <a:cubicBezTo>
                  <a:pt x="4966" y="431"/>
                  <a:pt x="4374" y="859"/>
                  <a:pt x="3845" y="1357"/>
                </a:cubicBezTo>
                <a:cubicBezTo>
                  <a:pt x="3344" y="1828"/>
                  <a:pt x="2869" y="2370"/>
                  <a:pt x="2456" y="2958"/>
                </a:cubicBezTo>
                <a:cubicBezTo>
                  <a:pt x="1801" y="3892"/>
                  <a:pt x="1245" y="4969"/>
                  <a:pt x="860" y="6141"/>
                </a:cubicBezTo>
                <a:cubicBezTo>
                  <a:pt x="-842" y="11323"/>
                  <a:pt x="167" y="17440"/>
                  <a:pt x="2274" y="21540"/>
                </a:cubicBezTo>
                <a:cubicBezTo>
                  <a:pt x="3000" y="21575"/>
                  <a:pt x="3821" y="21584"/>
                  <a:pt x="4678" y="21600"/>
                </a:cubicBezTo>
                <a:cubicBezTo>
                  <a:pt x="2380" y="17901"/>
                  <a:pt x="344" y="12074"/>
                  <a:pt x="1997" y="6082"/>
                </a:cubicBezTo>
                <a:cubicBezTo>
                  <a:pt x="2588" y="3935"/>
                  <a:pt x="3849" y="1888"/>
                  <a:pt x="5485" y="794"/>
                </a:cubicBezTo>
                <a:cubicBezTo>
                  <a:pt x="5632" y="1596"/>
                  <a:pt x="6124" y="3275"/>
                  <a:pt x="7750" y="4751"/>
                </a:cubicBezTo>
                <a:cubicBezTo>
                  <a:pt x="9375" y="6228"/>
                  <a:pt x="12137" y="7504"/>
                  <a:pt x="16818" y="7504"/>
                </a:cubicBezTo>
                <a:cubicBezTo>
                  <a:pt x="16817" y="7504"/>
                  <a:pt x="16794" y="7238"/>
                  <a:pt x="16792" y="7220"/>
                </a:cubicBezTo>
                <a:cubicBezTo>
                  <a:pt x="16774" y="7038"/>
                  <a:pt x="16752" y="6858"/>
                  <a:pt x="16723" y="6677"/>
                </a:cubicBezTo>
                <a:cubicBezTo>
                  <a:pt x="16675" y="6384"/>
                  <a:pt x="16611" y="6093"/>
                  <a:pt x="16532" y="5804"/>
                </a:cubicBezTo>
                <a:cubicBezTo>
                  <a:pt x="16431" y="5434"/>
                  <a:pt x="16305" y="5064"/>
                  <a:pt x="16150" y="4705"/>
                </a:cubicBezTo>
                <a:cubicBezTo>
                  <a:pt x="15979" y="4307"/>
                  <a:pt x="15777" y="3919"/>
                  <a:pt x="15543" y="3540"/>
                </a:cubicBezTo>
                <a:cubicBezTo>
                  <a:pt x="15297" y="3143"/>
                  <a:pt x="15012" y="2755"/>
                  <a:pt x="14692" y="2389"/>
                </a:cubicBezTo>
                <a:cubicBezTo>
                  <a:pt x="14362" y="2011"/>
                  <a:pt x="13992" y="1653"/>
                  <a:pt x="13555" y="1343"/>
                </a:cubicBezTo>
                <a:cubicBezTo>
                  <a:pt x="13095" y="1017"/>
                  <a:pt x="12567" y="752"/>
                  <a:pt x="11993" y="556"/>
                </a:cubicBezTo>
                <a:cubicBezTo>
                  <a:pt x="10775" y="139"/>
                  <a:pt x="9384" y="61"/>
                  <a:pt x="8062" y="66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Box 13"/>
          <p:cNvSpPr txBox="1"/>
          <p:nvPr/>
        </p:nvSpPr>
        <p:spPr>
          <a:xfrm>
            <a:off x="2320011" y="4768953"/>
            <a:ext cx="1400062" cy="27045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tx1">
                  <a:lumMod val="65000"/>
                  <a:lumOff val="3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853043" y="5112733"/>
            <a:ext cx="2333999" cy="42441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16" name="Shape 23077"/>
          <p:cNvSpPr/>
          <p:nvPr/>
        </p:nvSpPr>
        <p:spPr>
          <a:xfrm>
            <a:off x="5276457" y="1999771"/>
            <a:ext cx="1639088" cy="2477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8" h="21600" extrusionOk="0">
                <a:moveTo>
                  <a:pt x="10575" y="0"/>
                </a:moveTo>
                <a:cubicBezTo>
                  <a:pt x="2744" y="0"/>
                  <a:pt x="283" y="4215"/>
                  <a:pt x="18" y="6585"/>
                </a:cubicBezTo>
                <a:cubicBezTo>
                  <a:pt x="-221" y="8721"/>
                  <a:pt x="1977" y="10713"/>
                  <a:pt x="2227" y="11026"/>
                </a:cubicBezTo>
                <a:cubicBezTo>
                  <a:pt x="2633" y="11536"/>
                  <a:pt x="5194" y="13482"/>
                  <a:pt x="5286" y="14659"/>
                </a:cubicBezTo>
                <a:cubicBezTo>
                  <a:pt x="5412" y="16279"/>
                  <a:pt x="5706" y="16321"/>
                  <a:pt x="6875" y="16513"/>
                </a:cubicBezTo>
                <a:cubicBezTo>
                  <a:pt x="8066" y="16709"/>
                  <a:pt x="13095" y="16709"/>
                  <a:pt x="14286" y="16513"/>
                </a:cubicBezTo>
                <a:cubicBezTo>
                  <a:pt x="15455" y="16321"/>
                  <a:pt x="15746" y="16279"/>
                  <a:pt x="15872" y="14659"/>
                </a:cubicBezTo>
                <a:cubicBezTo>
                  <a:pt x="15964" y="13482"/>
                  <a:pt x="18525" y="11536"/>
                  <a:pt x="18931" y="11026"/>
                </a:cubicBezTo>
                <a:cubicBezTo>
                  <a:pt x="19181" y="10713"/>
                  <a:pt x="21379" y="8721"/>
                  <a:pt x="21140" y="6585"/>
                </a:cubicBezTo>
                <a:cubicBezTo>
                  <a:pt x="20875" y="4215"/>
                  <a:pt x="18416" y="0"/>
                  <a:pt x="10586" y="0"/>
                </a:cubicBezTo>
                <a:lnTo>
                  <a:pt x="10583" y="0"/>
                </a:lnTo>
                <a:lnTo>
                  <a:pt x="10580" y="0"/>
                </a:lnTo>
                <a:lnTo>
                  <a:pt x="10578" y="0"/>
                </a:lnTo>
                <a:lnTo>
                  <a:pt x="10575" y="0"/>
                </a:lnTo>
                <a:close/>
                <a:moveTo>
                  <a:pt x="7055" y="17000"/>
                </a:moveTo>
                <a:cubicBezTo>
                  <a:pt x="6675" y="17000"/>
                  <a:pt x="6366" y="17207"/>
                  <a:pt x="6366" y="17463"/>
                </a:cubicBezTo>
                <a:cubicBezTo>
                  <a:pt x="6366" y="17720"/>
                  <a:pt x="6675" y="17926"/>
                  <a:pt x="7055" y="17926"/>
                </a:cubicBezTo>
                <a:lnTo>
                  <a:pt x="14106" y="17926"/>
                </a:lnTo>
                <a:cubicBezTo>
                  <a:pt x="14485" y="17926"/>
                  <a:pt x="14792" y="17719"/>
                  <a:pt x="14792" y="17463"/>
                </a:cubicBezTo>
                <a:cubicBezTo>
                  <a:pt x="14792" y="17208"/>
                  <a:pt x="14485" y="17000"/>
                  <a:pt x="14106" y="17000"/>
                </a:cubicBezTo>
                <a:lnTo>
                  <a:pt x="7055" y="17000"/>
                </a:lnTo>
                <a:close/>
                <a:moveTo>
                  <a:pt x="7055" y="18266"/>
                </a:moveTo>
                <a:cubicBezTo>
                  <a:pt x="6675" y="18266"/>
                  <a:pt x="6366" y="18472"/>
                  <a:pt x="6366" y="18729"/>
                </a:cubicBezTo>
                <a:cubicBezTo>
                  <a:pt x="6366" y="18985"/>
                  <a:pt x="6675" y="19192"/>
                  <a:pt x="7055" y="19192"/>
                </a:cubicBezTo>
                <a:lnTo>
                  <a:pt x="14106" y="19192"/>
                </a:lnTo>
                <a:cubicBezTo>
                  <a:pt x="14485" y="19192"/>
                  <a:pt x="14792" y="18984"/>
                  <a:pt x="14792" y="18729"/>
                </a:cubicBezTo>
                <a:cubicBezTo>
                  <a:pt x="14792" y="18473"/>
                  <a:pt x="14485" y="18266"/>
                  <a:pt x="14106" y="18266"/>
                </a:cubicBezTo>
                <a:lnTo>
                  <a:pt x="7055" y="18266"/>
                </a:lnTo>
                <a:close/>
                <a:moveTo>
                  <a:pt x="7513" y="19531"/>
                </a:moveTo>
                <a:cubicBezTo>
                  <a:pt x="7513" y="20674"/>
                  <a:pt x="8888" y="21600"/>
                  <a:pt x="10580" y="21600"/>
                </a:cubicBezTo>
                <a:cubicBezTo>
                  <a:pt x="12274" y="21599"/>
                  <a:pt x="13645" y="20674"/>
                  <a:pt x="13645" y="19531"/>
                </a:cubicBezTo>
                <a:lnTo>
                  <a:pt x="7513" y="19531"/>
                </a:lnTo>
                <a:close/>
              </a:path>
            </a:pathLst>
          </a:cu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Shape 23078"/>
          <p:cNvSpPr/>
          <p:nvPr/>
        </p:nvSpPr>
        <p:spPr>
          <a:xfrm>
            <a:off x="5787352" y="2439070"/>
            <a:ext cx="883680" cy="1474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5" h="21523" extrusionOk="0">
                <a:moveTo>
                  <a:pt x="13062" y="4"/>
                </a:moveTo>
                <a:cubicBezTo>
                  <a:pt x="9016" y="-77"/>
                  <a:pt x="4133" y="848"/>
                  <a:pt x="2645" y="5227"/>
                </a:cubicBezTo>
                <a:cubicBezTo>
                  <a:pt x="4274" y="3938"/>
                  <a:pt x="6289" y="3219"/>
                  <a:pt x="8341" y="3010"/>
                </a:cubicBezTo>
                <a:cubicBezTo>
                  <a:pt x="9744" y="2866"/>
                  <a:pt x="11114" y="2954"/>
                  <a:pt x="12412" y="3133"/>
                </a:cubicBezTo>
                <a:cubicBezTo>
                  <a:pt x="13667" y="3305"/>
                  <a:pt x="14881" y="3569"/>
                  <a:pt x="16030" y="3901"/>
                </a:cubicBezTo>
                <a:cubicBezTo>
                  <a:pt x="16393" y="3425"/>
                  <a:pt x="16779" y="2937"/>
                  <a:pt x="17202" y="2431"/>
                </a:cubicBezTo>
                <a:cubicBezTo>
                  <a:pt x="17659" y="1883"/>
                  <a:pt x="18162" y="1307"/>
                  <a:pt x="18750" y="716"/>
                </a:cubicBezTo>
                <a:cubicBezTo>
                  <a:pt x="18739" y="713"/>
                  <a:pt x="16172" y="67"/>
                  <a:pt x="13062" y="4"/>
                </a:cubicBezTo>
                <a:close/>
                <a:moveTo>
                  <a:pt x="10590" y="3578"/>
                </a:moveTo>
                <a:cubicBezTo>
                  <a:pt x="8738" y="3551"/>
                  <a:pt x="6634" y="3781"/>
                  <a:pt x="4791" y="4761"/>
                </a:cubicBezTo>
                <a:cubicBezTo>
                  <a:pt x="4179" y="5086"/>
                  <a:pt x="3284" y="5620"/>
                  <a:pt x="2080" y="6834"/>
                </a:cubicBezTo>
                <a:cubicBezTo>
                  <a:pt x="614" y="8313"/>
                  <a:pt x="-45" y="10338"/>
                  <a:pt x="2" y="12594"/>
                </a:cubicBezTo>
                <a:cubicBezTo>
                  <a:pt x="65" y="15633"/>
                  <a:pt x="1154" y="19088"/>
                  <a:pt x="2371" y="21436"/>
                </a:cubicBezTo>
                <a:cubicBezTo>
                  <a:pt x="3147" y="21476"/>
                  <a:pt x="3948" y="21505"/>
                  <a:pt x="4963" y="21523"/>
                </a:cubicBezTo>
                <a:cubicBezTo>
                  <a:pt x="3378" y="19251"/>
                  <a:pt x="1314" y="15641"/>
                  <a:pt x="1233" y="11662"/>
                </a:cubicBezTo>
                <a:cubicBezTo>
                  <a:pt x="1195" y="9769"/>
                  <a:pt x="1921" y="7895"/>
                  <a:pt x="3184" y="6727"/>
                </a:cubicBezTo>
                <a:cubicBezTo>
                  <a:pt x="4195" y="7371"/>
                  <a:pt x="6120" y="8364"/>
                  <a:pt x="8769" y="8923"/>
                </a:cubicBezTo>
                <a:cubicBezTo>
                  <a:pt x="12094" y="9625"/>
                  <a:pt x="16394" y="9609"/>
                  <a:pt x="21555" y="7925"/>
                </a:cubicBezTo>
                <a:cubicBezTo>
                  <a:pt x="21521" y="7886"/>
                  <a:pt x="19240" y="5542"/>
                  <a:pt x="15414" y="4336"/>
                </a:cubicBezTo>
                <a:cubicBezTo>
                  <a:pt x="13989" y="3886"/>
                  <a:pt x="12364" y="3603"/>
                  <a:pt x="10590" y="3578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TextBox 13"/>
          <p:cNvSpPr txBox="1"/>
          <p:nvPr/>
        </p:nvSpPr>
        <p:spPr>
          <a:xfrm>
            <a:off x="5395969" y="4768953"/>
            <a:ext cx="1400062" cy="27045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tx1">
                  <a:lumMod val="65000"/>
                  <a:lumOff val="3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19" name="TextBox 13"/>
          <p:cNvSpPr txBox="1"/>
          <p:nvPr/>
        </p:nvSpPr>
        <p:spPr>
          <a:xfrm>
            <a:off x="4929001" y="5112733"/>
            <a:ext cx="2333999" cy="42441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20" name="Shape 23084"/>
          <p:cNvSpPr/>
          <p:nvPr/>
        </p:nvSpPr>
        <p:spPr>
          <a:xfrm>
            <a:off x="8352457" y="1999771"/>
            <a:ext cx="1639088" cy="2477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8" h="21600" extrusionOk="0">
                <a:moveTo>
                  <a:pt x="10575" y="0"/>
                </a:moveTo>
                <a:cubicBezTo>
                  <a:pt x="2744" y="0"/>
                  <a:pt x="283" y="4215"/>
                  <a:pt x="18" y="6585"/>
                </a:cubicBezTo>
                <a:cubicBezTo>
                  <a:pt x="-221" y="8721"/>
                  <a:pt x="1977" y="10713"/>
                  <a:pt x="2227" y="11026"/>
                </a:cubicBezTo>
                <a:cubicBezTo>
                  <a:pt x="2633" y="11536"/>
                  <a:pt x="5194" y="13482"/>
                  <a:pt x="5286" y="14659"/>
                </a:cubicBezTo>
                <a:cubicBezTo>
                  <a:pt x="5412" y="16279"/>
                  <a:pt x="5706" y="16321"/>
                  <a:pt x="6875" y="16513"/>
                </a:cubicBezTo>
                <a:cubicBezTo>
                  <a:pt x="8066" y="16709"/>
                  <a:pt x="13095" y="16709"/>
                  <a:pt x="14286" y="16513"/>
                </a:cubicBezTo>
                <a:cubicBezTo>
                  <a:pt x="15455" y="16321"/>
                  <a:pt x="15746" y="16279"/>
                  <a:pt x="15872" y="14659"/>
                </a:cubicBezTo>
                <a:cubicBezTo>
                  <a:pt x="15964" y="13482"/>
                  <a:pt x="18525" y="11536"/>
                  <a:pt x="18931" y="11026"/>
                </a:cubicBezTo>
                <a:cubicBezTo>
                  <a:pt x="19181" y="10713"/>
                  <a:pt x="21379" y="8721"/>
                  <a:pt x="21140" y="6585"/>
                </a:cubicBezTo>
                <a:cubicBezTo>
                  <a:pt x="20875" y="4215"/>
                  <a:pt x="18416" y="0"/>
                  <a:pt x="10586" y="0"/>
                </a:cubicBezTo>
                <a:lnTo>
                  <a:pt x="10583" y="0"/>
                </a:lnTo>
                <a:lnTo>
                  <a:pt x="10580" y="0"/>
                </a:lnTo>
                <a:lnTo>
                  <a:pt x="10578" y="0"/>
                </a:lnTo>
                <a:lnTo>
                  <a:pt x="10575" y="0"/>
                </a:lnTo>
                <a:close/>
                <a:moveTo>
                  <a:pt x="7055" y="17000"/>
                </a:moveTo>
                <a:cubicBezTo>
                  <a:pt x="6675" y="17000"/>
                  <a:pt x="6366" y="17207"/>
                  <a:pt x="6366" y="17463"/>
                </a:cubicBezTo>
                <a:cubicBezTo>
                  <a:pt x="6366" y="17720"/>
                  <a:pt x="6675" y="17926"/>
                  <a:pt x="7055" y="17926"/>
                </a:cubicBezTo>
                <a:lnTo>
                  <a:pt x="14106" y="17926"/>
                </a:lnTo>
                <a:cubicBezTo>
                  <a:pt x="14485" y="17926"/>
                  <a:pt x="14792" y="17719"/>
                  <a:pt x="14792" y="17463"/>
                </a:cubicBezTo>
                <a:cubicBezTo>
                  <a:pt x="14792" y="17208"/>
                  <a:pt x="14485" y="17000"/>
                  <a:pt x="14106" y="17000"/>
                </a:cubicBezTo>
                <a:lnTo>
                  <a:pt x="7055" y="17000"/>
                </a:lnTo>
                <a:close/>
                <a:moveTo>
                  <a:pt x="7055" y="18266"/>
                </a:moveTo>
                <a:cubicBezTo>
                  <a:pt x="6675" y="18266"/>
                  <a:pt x="6366" y="18472"/>
                  <a:pt x="6366" y="18729"/>
                </a:cubicBezTo>
                <a:cubicBezTo>
                  <a:pt x="6366" y="18985"/>
                  <a:pt x="6675" y="19192"/>
                  <a:pt x="7055" y="19192"/>
                </a:cubicBezTo>
                <a:lnTo>
                  <a:pt x="14106" y="19192"/>
                </a:lnTo>
                <a:cubicBezTo>
                  <a:pt x="14485" y="19192"/>
                  <a:pt x="14792" y="18984"/>
                  <a:pt x="14792" y="18729"/>
                </a:cubicBezTo>
                <a:cubicBezTo>
                  <a:pt x="14792" y="18473"/>
                  <a:pt x="14485" y="18266"/>
                  <a:pt x="14106" y="18266"/>
                </a:cubicBezTo>
                <a:lnTo>
                  <a:pt x="7055" y="18266"/>
                </a:lnTo>
                <a:close/>
                <a:moveTo>
                  <a:pt x="7513" y="19531"/>
                </a:moveTo>
                <a:cubicBezTo>
                  <a:pt x="7513" y="20674"/>
                  <a:pt x="8888" y="21600"/>
                  <a:pt x="10580" y="21600"/>
                </a:cubicBezTo>
                <a:cubicBezTo>
                  <a:pt x="12274" y="21599"/>
                  <a:pt x="13645" y="20674"/>
                  <a:pt x="13645" y="19531"/>
                </a:cubicBezTo>
                <a:lnTo>
                  <a:pt x="7513" y="19531"/>
                </a:lnTo>
                <a:close/>
              </a:path>
            </a:pathLst>
          </a:custGeom>
          <a:solidFill>
            <a:srgbClr val="8AA588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Shape 23085"/>
          <p:cNvSpPr/>
          <p:nvPr/>
        </p:nvSpPr>
        <p:spPr>
          <a:xfrm>
            <a:off x="8553800" y="2437125"/>
            <a:ext cx="1236317" cy="14761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9" extrusionOk="0">
                <a:moveTo>
                  <a:pt x="3290" y="0"/>
                </a:moveTo>
                <a:cubicBezTo>
                  <a:pt x="1469" y="1"/>
                  <a:pt x="0" y="405"/>
                  <a:pt x="0" y="405"/>
                </a:cubicBezTo>
                <a:cubicBezTo>
                  <a:pt x="2548" y="6442"/>
                  <a:pt x="8248" y="5799"/>
                  <a:pt x="9710" y="5526"/>
                </a:cubicBezTo>
                <a:cubicBezTo>
                  <a:pt x="9724" y="5523"/>
                  <a:pt x="9738" y="5522"/>
                  <a:pt x="9752" y="5520"/>
                </a:cubicBezTo>
                <a:cubicBezTo>
                  <a:pt x="9408" y="6082"/>
                  <a:pt x="9247" y="6707"/>
                  <a:pt x="9060" y="7311"/>
                </a:cubicBezTo>
                <a:cubicBezTo>
                  <a:pt x="8144" y="10267"/>
                  <a:pt x="8021" y="15360"/>
                  <a:pt x="8785" y="19311"/>
                </a:cubicBezTo>
                <a:cubicBezTo>
                  <a:pt x="8817" y="19479"/>
                  <a:pt x="9154" y="21379"/>
                  <a:pt x="9311" y="21573"/>
                </a:cubicBezTo>
                <a:cubicBezTo>
                  <a:pt x="9609" y="21579"/>
                  <a:pt x="9894" y="21586"/>
                  <a:pt x="10182" y="21591"/>
                </a:cubicBezTo>
                <a:cubicBezTo>
                  <a:pt x="10470" y="21597"/>
                  <a:pt x="10761" y="21600"/>
                  <a:pt x="11070" y="21599"/>
                </a:cubicBezTo>
                <a:cubicBezTo>
                  <a:pt x="10851" y="21360"/>
                  <a:pt x="10238" y="18977"/>
                  <a:pt x="10145" y="18644"/>
                </a:cubicBezTo>
                <a:cubicBezTo>
                  <a:pt x="9498" y="16340"/>
                  <a:pt x="9313" y="13994"/>
                  <a:pt x="9311" y="11636"/>
                </a:cubicBezTo>
                <a:cubicBezTo>
                  <a:pt x="9311" y="10219"/>
                  <a:pt x="9746" y="6658"/>
                  <a:pt x="10396" y="5695"/>
                </a:cubicBezTo>
                <a:cubicBezTo>
                  <a:pt x="11025" y="6116"/>
                  <a:pt x="12409" y="6894"/>
                  <a:pt x="14249" y="7131"/>
                </a:cubicBezTo>
                <a:cubicBezTo>
                  <a:pt x="16286" y="7394"/>
                  <a:pt x="18835" y="6996"/>
                  <a:pt x="21600" y="4930"/>
                </a:cubicBezTo>
                <a:cubicBezTo>
                  <a:pt x="21600" y="4930"/>
                  <a:pt x="19728" y="3244"/>
                  <a:pt x="17202" y="2622"/>
                </a:cubicBezTo>
                <a:cubicBezTo>
                  <a:pt x="15027" y="2086"/>
                  <a:pt x="12445" y="2374"/>
                  <a:pt x="10089" y="5166"/>
                </a:cubicBezTo>
                <a:cubicBezTo>
                  <a:pt x="9597" y="1868"/>
                  <a:pt x="7372" y="569"/>
                  <a:pt x="5189" y="164"/>
                </a:cubicBezTo>
                <a:cubicBezTo>
                  <a:pt x="4546" y="45"/>
                  <a:pt x="3896" y="0"/>
                  <a:pt x="3290" y="0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8471926" y="4768953"/>
            <a:ext cx="1400062" cy="27045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tx1">
                  <a:lumMod val="65000"/>
                  <a:lumOff val="3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8004958" y="5112733"/>
            <a:ext cx="2333999" cy="42441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-80962" y="1838166"/>
            <a:ext cx="12353925" cy="5151120"/>
            <a:chOff x="-85725" y="1838166"/>
            <a:chExt cx="12353925" cy="5151120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0"/>
            <a:stretch>
              <a:fillRect/>
            </a:stretch>
          </p:blipFill>
          <p:spPr>
            <a:xfrm flipH="1">
              <a:off x="6172200" y="1838166"/>
              <a:ext cx="6096000" cy="5151120"/>
            </a:xfrm>
            <a:prstGeom prst="rect">
              <a:avLst/>
            </a:prstGeom>
            <a:effectLst>
              <a:softEdge rad="127000"/>
            </a:effectLst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0"/>
            <a:stretch>
              <a:fillRect/>
            </a:stretch>
          </p:blipFill>
          <p:spPr>
            <a:xfrm>
              <a:off x="-85725" y="1838166"/>
              <a:ext cx="6096000" cy="5151120"/>
            </a:xfrm>
            <a:prstGeom prst="rect">
              <a:avLst/>
            </a:prstGeom>
            <a:effectLst>
              <a:softEdge rad="127000"/>
            </a:effectLst>
          </p:spPr>
        </p:pic>
      </p:grpSp>
      <p:sp>
        <p:nvSpPr>
          <p:cNvPr id="19" name="文本框 18"/>
          <p:cNvSpPr txBox="1"/>
          <p:nvPr/>
        </p:nvSpPr>
        <p:spPr>
          <a:xfrm>
            <a:off x="5326284" y="909896"/>
            <a:ext cx="153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spc="600">
                <a:solidFill>
                  <a:schemeClr val="tx1">
                    <a:lumMod val="65000"/>
                    <a:lumOff val="35000"/>
                  </a:schemeClr>
                </a:solidFill>
              </a:rPr>
              <a:t>目录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4176243" y="2452706"/>
            <a:ext cx="3839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</a:rPr>
              <a:t>Part 01  /  </a:t>
            </a:r>
            <a:r>
              <a:rPr lang="zh-CN" altLang="en-US" sz="2400">
                <a:solidFill>
                  <a:schemeClr val="tx1">
                    <a:lumMod val="65000"/>
                    <a:lumOff val="35000"/>
                  </a:schemeClr>
                </a:solidFill>
              </a:rPr>
              <a:t>选题背景与意义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4176243" y="3146356"/>
            <a:ext cx="3839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</a:rPr>
              <a:t>Part 02  /  </a:t>
            </a:r>
            <a:r>
              <a:rPr lang="zh-CN" altLang="en-US" sz="2400">
                <a:solidFill>
                  <a:schemeClr val="tx1">
                    <a:lumMod val="65000"/>
                    <a:lumOff val="35000"/>
                  </a:schemeClr>
                </a:solidFill>
              </a:rPr>
              <a:t>论文框架与内容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4176243" y="3840006"/>
            <a:ext cx="3839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</a:rPr>
              <a:t>Part 03  /  </a:t>
            </a:r>
            <a:r>
              <a:rPr lang="zh-CN" altLang="en-US" sz="2400">
                <a:solidFill>
                  <a:schemeClr val="tx1">
                    <a:lumMod val="65000"/>
                    <a:lumOff val="35000"/>
                  </a:schemeClr>
                </a:solidFill>
              </a:rPr>
              <a:t>研究思路与方法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4176243" y="4533656"/>
            <a:ext cx="3839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</a:rPr>
              <a:t>Part 04  /  </a:t>
            </a:r>
            <a:r>
              <a:rPr lang="zh-CN" altLang="en-US" sz="2400">
                <a:solidFill>
                  <a:schemeClr val="tx1">
                    <a:lumMod val="65000"/>
                    <a:lumOff val="35000"/>
                  </a:schemeClr>
                </a:solidFill>
              </a:rPr>
              <a:t>研究成果与应用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4176243" y="5227307"/>
            <a:ext cx="3839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>
                <a:solidFill>
                  <a:schemeClr val="tx1">
                    <a:lumMod val="65000"/>
                    <a:lumOff val="35000"/>
                  </a:schemeClr>
                </a:solidFill>
              </a:rPr>
              <a:t>Part 05  /  </a:t>
            </a:r>
            <a:r>
              <a:rPr lang="zh-CN" altLang="en-US" sz="2400">
                <a:solidFill>
                  <a:schemeClr val="tx1">
                    <a:lumMod val="65000"/>
                    <a:lumOff val="35000"/>
                  </a:schemeClr>
                </a:solidFill>
              </a:rPr>
              <a:t>论文总结与致谢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5326284" y="1483663"/>
            <a:ext cx="153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</a:rPr>
              <a:t>CONTENTS</a:t>
            </a:r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 flipV="1">
            <a:off x="4182828" y="-104934"/>
            <a:ext cx="1476845" cy="124793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 flipH="1" flipV="1">
            <a:off x="6532328" y="-104934"/>
            <a:ext cx="1476845" cy="1247934"/>
          </a:xfrm>
          <a:prstGeom prst="rect">
            <a:avLst/>
          </a:prstGeom>
          <a:effectLst>
            <a:softEdge rad="127000"/>
          </a:effectLst>
        </p:spPr>
      </p:pic>
      <p:cxnSp>
        <p:nvCxnSpPr>
          <p:cNvPr id="10" name="直接连接符 9"/>
          <p:cNvCxnSpPr/>
          <p:nvPr/>
        </p:nvCxnSpPr>
        <p:spPr>
          <a:xfrm>
            <a:off x="4937306" y="524056"/>
            <a:ext cx="2317388" cy="0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4898844" y="124925"/>
            <a:ext cx="2394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>
                <a:solidFill>
                  <a:schemeClr val="tx1">
                    <a:lumMod val="65000"/>
                    <a:lumOff val="35000"/>
                  </a:schemeClr>
                </a:solidFill>
              </a:rPr>
              <a:t>点击此处添加标题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610582" y="552320"/>
            <a:ext cx="2970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Click here to add your title</a:t>
            </a:r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折角形 6"/>
          <p:cNvSpPr/>
          <p:nvPr/>
        </p:nvSpPr>
        <p:spPr>
          <a:xfrm>
            <a:off x="1937463" y="2352449"/>
            <a:ext cx="1592826" cy="1592826"/>
          </a:xfrm>
          <a:prstGeom prst="foldedCorner">
            <a:avLst/>
          </a:prstGeom>
          <a:noFill/>
          <a:ln>
            <a:solidFill>
              <a:srgbClr val="F9CA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AutoShape 87"/>
          <p:cNvSpPr>
            <a:spLocks noChangeAspect="1"/>
          </p:cNvSpPr>
          <p:nvPr/>
        </p:nvSpPr>
        <p:spPr bwMode="auto">
          <a:xfrm>
            <a:off x="2369438" y="2784329"/>
            <a:ext cx="728876" cy="729066"/>
          </a:xfrm>
          <a:custGeom>
            <a:avLst/>
            <a:gdLst>
              <a:gd name="T0" fmla="+- 0 10798 9"/>
              <a:gd name="T1" fmla="*/ T0 w 21578"/>
              <a:gd name="T2" fmla="*/ 10800 h 21600"/>
              <a:gd name="T3" fmla="+- 0 10798 9"/>
              <a:gd name="T4" fmla="*/ T3 w 21578"/>
              <a:gd name="T5" fmla="*/ 10800 h 21600"/>
              <a:gd name="T6" fmla="+- 0 10798 9"/>
              <a:gd name="T7" fmla="*/ T6 w 21578"/>
              <a:gd name="T8" fmla="*/ 10800 h 21600"/>
              <a:gd name="T9" fmla="+- 0 10798 9"/>
              <a:gd name="T10" fmla="*/ T9 w 21578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78" h="21600">
                <a:moveTo>
                  <a:pt x="21416" y="10074"/>
                </a:moveTo>
                <a:cubicBezTo>
                  <a:pt x="21507" y="10166"/>
                  <a:pt x="21562" y="10284"/>
                  <a:pt x="21574" y="10428"/>
                </a:cubicBezTo>
                <a:cubicBezTo>
                  <a:pt x="21590" y="10569"/>
                  <a:pt x="21562" y="10702"/>
                  <a:pt x="21483" y="10820"/>
                </a:cubicBezTo>
                <a:lnTo>
                  <a:pt x="20967" y="11551"/>
                </a:lnTo>
                <a:cubicBezTo>
                  <a:pt x="20891" y="11678"/>
                  <a:pt x="20778" y="11744"/>
                  <a:pt x="20634" y="11744"/>
                </a:cubicBezTo>
                <a:lnTo>
                  <a:pt x="19889" y="11744"/>
                </a:lnTo>
                <a:cubicBezTo>
                  <a:pt x="19769" y="11744"/>
                  <a:pt x="19671" y="11704"/>
                  <a:pt x="19601" y="11632"/>
                </a:cubicBezTo>
                <a:lnTo>
                  <a:pt x="11078" y="3253"/>
                </a:lnTo>
                <a:cubicBezTo>
                  <a:pt x="10884" y="3072"/>
                  <a:pt x="10695" y="3072"/>
                  <a:pt x="10503" y="3253"/>
                </a:cubicBezTo>
                <a:lnTo>
                  <a:pt x="1980" y="11632"/>
                </a:lnTo>
                <a:cubicBezTo>
                  <a:pt x="1918" y="11704"/>
                  <a:pt x="1819" y="11744"/>
                  <a:pt x="1692" y="11744"/>
                </a:cubicBezTo>
                <a:lnTo>
                  <a:pt x="944" y="11744"/>
                </a:lnTo>
                <a:cubicBezTo>
                  <a:pt x="808" y="11744"/>
                  <a:pt x="695" y="11678"/>
                  <a:pt x="611" y="11551"/>
                </a:cubicBezTo>
                <a:lnTo>
                  <a:pt x="96" y="10820"/>
                </a:lnTo>
                <a:cubicBezTo>
                  <a:pt x="19" y="10710"/>
                  <a:pt x="-9" y="10584"/>
                  <a:pt x="2" y="10440"/>
                </a:cubicBezTo>
                <a:cubicBezTo>
                  <a:pt x="19" y="10298"/>
                  <a:pt x="74" y="10175"/>
                  <a:pt x="165" y="10074"/>
                </a:cubicBezTo>
                <a:lnTo>
                  <a:pt x="10112" y="287"/>
                </a:lnTo>
                <a:cubicBezTo>
                  <a:pt x="10321" y="106"/>
                  <a:pt x="10546" y="8"/>
                  <a:pt x="10788" y="0"/>
                </a:cubicBezTo>
                <a:cubicBezTo>
                  <a:pt x="11042" y="0"/>
                  <a:pt x="11267" y="97"/>
                  <a:pt x="11469" y="287"/>
                </a:cubicBezTo>
                <a:lnTo>
                  <a:pt x="14220" y="2991"/>
                </a:lnTo>
                <a:lnTo>
                  <a:pt x="14220" y="1586"/>
                </a:lnTo>
                <a:cubicBezTo>
                  <a:pt x="14220" y="1436"/>
                  <a:pt x="14266" y="1313"/>
                  <a:pt x="14352" y="1206"/>
                </a:cubicBezTo>
                <a:cubicBezTo>
                  <a:pt x="14441" y="1099"/>
                  <a:pt x="14546" y="1048"/>
                  <a:pt x="14669" y="1048"/>
                </a:cubicBezTo>
                <a:lnTo>
                  <a:pt x="17226" y="1048"/>
                </a:lnTo>
                <a:cubicBezTo>
                  <a:pt x="17348" y="1048"/>
                  <a:pt x="17451" y="1099"/>
                  <a:pt x="17530" y="1206"/>
                </a:cubicBezTo>
                <a:cubicBezTo>
                  <a:pt x="17609" y="1312"/>
                  <a:pt x="17653" y="1436"/>
                  <a:pt x="17653" y="1586"/>
                </a:cubicBezTo>
                <a:lnTo>
                  <a:pt x="17653" y="6383"/>
                </a:lnTo>
                <a:lnTo>
                  <a:pt x="21416" y="10074"/>
                </a:lnTo>
                <a:close/>
                <a:moveTo>
                  <a:pt x="18523" y="11977"/>
                </a:moveTo>
                <a:lnTo>
                  <a:pt x="18523" y="20551"/>
                </a:lnTo>
                <a:cubicBezTo>
                  <a:pt x="18523" y="20854"/>
                  <a:pt x="18441" y="21104"/>
                  <a:pt x="18276" y="21300"/>
                </a:cubicBezTo>
                <a:cubicBezTo>
                  <a:pt x="18110" y="21502"/>
                  <a:pt x="17904" y="21599"/>
                  <a:pt x="17653" y="21599"/>
                </a:cubicBezTo>
                <a:lnTo>
                  <a:pt x="12809" y="21599"/>
                </a:lnTo>
                <a:lnTo>
                  <a:pt x="12809" y="14736"/>
                </a:lnTo>
                <a:lnTo>
                  <a:pt x="8772" y="14736"/>
                </a:lnTo>
                <a:lnTo>
                  <a:pt x="8772" y="21599"/>
                </a:lnTo>
                <a:lnTo>
                  <a:pt x="3928" y="21599"/>
                </a:lnTo>
                <a:cubicBezTo>
                  <a:pt x="3677" y="21599"/>
                  <a:pt x="3468" y="21502"/>
                  <a:pt x="3303" y="21300"/>
                </a:cubicBezTo>
                <a:cubicBezTo>
                  <a:pt x="3140" y="21104"/>
                  <a:pt x="3056" y="20854"/>
                  <a:pt x="3056" y="20551"/>
                </a:cubicBezTo>
                <a:lnTo>
                  <a:pt x="3056" y="11977"/>
                </a:lnTo>
                <a:lnTo>
                  <a:pt x="10788" y="4356"/>
                </a:lnTo>
                <a:lnTo>
                  <a:pt x="18523" y="11977"/>
                </a:lnTo>
                <a:close/>
              </a:path>
            </a:pathLst>
          </a:cu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 lang="es-ES">
              <a:solidFill>
                <a:schemeClr val="tx1">
                  <a:lumMod val="65000"/>
                  <a:lumOff val="35000"/>
                </a:schemeClr>
              </a:solidFill>
              <a:sym typeface="Gill Sans" charset="0"/>
            </a:endParaRPr>
          </a:p>
        </p:txBody>
      </p:sp>
      <p:sp>
        <p:nvSpPr>
          <p:cNvPr id="12" name="折角形 11"/>
          <p:cNvSpPr/>
          <p:nvPr/>
        </p:nvSpPr>
        <p:spPr>
          <a:xfrm>
            <a:off x="4178703" y="2352449"/>
            <a:ext cx="1592826" cy="1592826"/>
          </a:xfrm>
          <a:prstGeom prst="foldedCorner">
            <a:avLst/>
          </a:prstGeom>
          <a:noFill/>
          <a:ln>
            <a:solidFill>
              <a:srgbClr val="8AA5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AutoShape 123"/>
          <p:cNvSpPr>
            <a:spLocks noChangeAspect="1"/>
          </p:cNvSpPr>
          <p:nvPr/>
        </p:nvSpPr>
        <p:spPr bwMode="auto">
          <a:xfrm>
            <a:off x="4653485" y="2794976"/>
            <a:ext cx="643262" cy="7077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6949"/>
                </a:moveTo>
                <a:cubicBezTo>
                  <a:pt x="21599" y="7542"/>
                  <a:pt x="21407" y="8153"/>
                  <a:pt x="21017" y="8781"/>
                </a:cubicBezTo>
                <a:cubicBezTo>
                  <a:pt x="20628" y="9416"/>
                  <a:pt x="20109" y="10015"/>
                  <a:pt x="19458" y="10585"/>
                </a:cubicBezTo>
                <a:cubicBezTo>
                  <a:pt x="18806" y="11152"/>
                  <a:pt x="18040" y="11651"/>
                  <a:pt x="17159" y="12083"/>
                </a:cubicBezTo>
                <a:cubicBezTo>
                  <a:pt x="16275" y="12512"/>
                  <a:pt x="15327" y="12820"/>
                  <a:pt x="14315" y="12996"/>
                </a:cubicBezTo>
                <a:cubicBezTo>
                  <a:pt x="13880" y="13090"/>
                  <a:pt x="13492" y="13284"/>
                  <a:pt x="13151" y="13578"/>
                </a:cubicBezTo>
                <a:cubicBezTo>
                  <a:pt x="12809" y="13872"/>
                  <a:pt x="12641" y="14204"/>
                  <a:pt x="12641" y="14571"/>
                </a:cubicBezTo>
                <a:cubicBezTo>
                  <a:pt x="12641" y="14900"/>
                  <a:pt x="12713" y="15140"/>
                  <a:pt x="12865" y="15293"/>
                </a:cubicBezTo>
                <a:cubicBezTo>
                  <a:pt x="13015" y="15449"/>
                  <a:pt x="13177" y="15596"/>
                  <a:pt x="13364" y="15728"/>
                </a:cubicBezTo>
                <a:cubicBezTo>
                  <a:pt x="13546" y="15866"/>
                  <a:pt x="13717" y="16010"/>
                  <a:pt x="13874" y="16169"/>
                </a:cubicBezTo>
                <a:cubicBezTo>
                  <a:pt x="14032" y="16330"/>
                  <a:pt x="14125" y="16574"/>
                  <a:pt x="14160" y="16903"/>
                </a:cubicBezTo>
                <a:cubicBezTo>
                  <a:pt x="14195" y="17117"/>
                  <a:pt x="14187" y="17340"/>
                  <a:pt x="14133" y="17564"/>
                </a:cubicBezTo>
                <a:cubicBezTo>
                  <a:pt x="14099" y="17696"/>
                  <a:pt x="14200" y="17805"/>
                  <a:pt x="14432" y="17893"/>
                </a:cubicBezTo>
                <a:cubicBezTo>
                  <a:pt x="14667" y="17981"/>
                  <a:pt x="14956" y="18069"/>
                  <a:pt x="15295" y="18154"/>
                </a:cubicBezTo>
                <a:cubicBezTo>
                  <a:pt x="15637" y="18236"/>
                  <a:pt x="15987" y="18342"/>
                  <a:pt x="16344" y="18468"/>
                </a:cubicBezTo>
                <a:cubicBezTo>
                  <a:pt x="16705" y="18595"/>
                  <a:pt x="16975" y="18756"/>
                  <a:pt x="17164" y="18953"/>
                </a:cubicBezTo>
                <a:cubicBezTo>
                  <a:pt x="17266" y="19050"/>
                  <a:pt x="17351" y="19232"/>
                  <a:pt x="17415" y="19511"/>
                </a:cubicBezTo>
                <a:cubicBezTo>
                  <a:pt x="17477" y="19790"/>
                  <a:pt x="17519" y="20090"/>
                  <a:pt x="17535" y="20416"/>
                </a:cubicBezTo>
                <a:cubicBezTo>
                  <a:pt x="17554" y="20727"/>
                  <a:pt x="17527" y="21000"/>
                  <a:pt x="17463" y="21241"/>
                </a:cubicBezTo>
                <a:cubicBezTo>
                  <a:pt x="17394" y="21479"/>
                  <a:pt x="17268" y="21599"/>
                  <a:pt x="17089" y="21599"/>
                </a:cubicBezTo>
                <a:lnTo>
                  <a:pt x="4496" y="21599"/>
                </a:lnTo>
                <a:cubicBezTo>
                  <a:pt x="4328" y="21599"/>
                  <a:pt x="4205" y="21479"/>
                  <a:pt x="4130" y="21241"/>
                </a:cubicBezTo>
                <a:cubicBezTo>
                  <a:pt x="4061" y="21000"/>
                  <a:pt x="4032" y="20727"/>
                  <a:pt x="4048" y="20416"/>
                </a:cubicBezTo>
                <a:cubicBezTo>
                  <a:pt x="4066" y="20090"/>
                  <a:pt x="4109" y="19790"/>
                  <a:pt x="4170" y="19511"/>
                </a:cubicBezTo>
                <a:cubicBezTo>
                  <a:pt x="4235" y="19232"/>
                  <a:pt x="4317" y="19050"/>
                  <a:pt x="4421" y="18953"/>
                </a:cubicBezTo>
                <a:cubicBezTo>
                  <a:pt x="4616" y="18768"/>
                  <a:pt x="4889" y="18606"/>
                  <a:pt x="5239" y="18474"/>
                </a:cubicBezTo>
                <a:cubicBezTo>
                  <a:pt x="5588" y="18345"/>
                  <a:pt x="5933" y="18236"/>
                  <a:pt x="6269" y="18154"/>
                </a:cubicBezTo>
                <a:cubicBezTo>
                  <a:pt x="6606" y="18069"/>
                  <a:pt x="6897" y="17984"/>
                  <a:pt x="7145" y="17901"/>
                </a:cubicBezTo>
                <a:cubicBezTo>
                  <a:pt x="7394" y="17816"/>
                  <a:pt x="7498" y="17705"/>
                  <a:pt x="7463" y="17564"/>
                </a:cubicBezTo>
                <a:cubicBezTo>
                  <a:pt x="7428" y="17432"/>
                  <a:pt x="7412" y="17311"/>
                  <a:pt x="7412" y="17205"/>
                </a:cubicBezTo>
                <a:lnTo>
                  <a:pt x="7412" y="16903"/>
                </a:lnTo>
                <a:cubicBezTo>
                  <a:pt x="7428" y="16574"/>
                  <a:pt x="7519" y="16330"/>
                  <a:pt x="7687" y="16169"/>
                </a:cubicBezTo>
                <a:cubicBezTo>
                  <a:pt x="7853" y="16010"/>
                  <a:pt x="8034" y="15866"/>
                  <a:pt x="8224" y="15728"/>
                </a:cubicBezTo>
                <a:cubicBezTo>
                  <a:pt x="8416" y="15593"/>
                  <a:pt x="8584" y="15446"/>
                  <a:pt x="8729" y="15293"/>
                </a:cubicBezTo>
                <a:cubicBezTo>
                  <a:pt x="8873" y="15140"/>
                  <a:pt x="8945" y="14900"/>
                  <a:pt x="8945" y="14571"/>
                </a:cubicBezTo>
                <a:cubicBezTo>
                  <a:pt x="8945" y="14204"/>
                  <a:pt x="8777" y="13875"/>
                  <a:pt x="8440" y="13578"/>
                </a:cubicBezTo>
                <a:cubicBezTo>
                  <a:pt x="8104" y="13281"/>
                  <a:pt x="7706" y="13090"/>
                  <a:pt x="7247" y="12996"/>
                </a:cubicBezTo>
                <a:cubicBezTo>
                  <a:pt x="6251" y="12811"/>
                  <a:pt x="5311" y="12497"/>
                  <a:pt x="4435" y="12062"/>
                </a:cubicBezTo>
                <a:cubicBezTo>
                  <a:pt x="3554" y="11628"/>
                  <a:pt x="2790" y="11128"/>
                  <a:pt x="2133" y="10570"/>
                </a:cubicBezTo>
                <a:cubicBezTo>
                  <a:pt x="1479" y="10012"/>
                  <a:pt x="958" y="9416"/>
                  <a:pt x="574" y="8781"/>
                </a:cubicBezTo>
                <a:cubicBezTo>
                  <a:pt x="189" y="8153"/>
                  <a:pt x="0" y="7542"/>
                  <a:pt x="0" y="6949"/>
                </a:cubicBezTo>
                <a:lnTo>
                  <a:pt x="0" y="4320"/>
                </a:lnTo>
                <a:cubicBezTo>
                  <a:pt x="0" y="4009"/>
                  <a:pt x="93" y="3756"/>
                  <a:pt x="285" y="3553"/>
                </a:cubicBezTo>
                <a:cubicBezTo>
                  <a:pt x="475" y="3354"/>
                  <a:pt x="712" y="3254"/>
                  <a:pt x="998" y="3254"/>
                </a:cubicBezTo>
                <a:lnTo>
                  <a:pt x="5124" y="3254"/>
                </a:lnTo>
                <a:cubicBezTo>
                  <a:pt x="5108" y="3139"/>
                  <a:pt x="5097" y="3025"/>
                  <a:pt x="5097" y="2901"/>
                </a:cubicBezTo>
                <a:lnTo>
                  <a:pt x="5097" y="2564"/>
                </a:lnTo>
                <a:lnTo>
                  <a:pt x="5097" y="2505"/>
                </a:lnTo>
                <a:cubicBezTo>
                  <a:pt x="5097" y="2005"/>
                  <a:pt x="5118" y="1594"/>
                  <a:pt x="5156" y="1265"/>
                </a:cubicBezTo>
                <a:cubicBezTo>
                  <a:pt x="5193" y="939"/>
                  <a:pt x="5260" y="684"/>
                  <a:pt x="5353" y="499"/>
                </a:cubicBezTo>
                <a:cubicBezTo>
                  <a:pt x="5444" y="320"/>
                  <a:pt x="5580" y="187"/>
                  <a:pt x="5754" y="111"/>
                </a:cubicBezTo>
                <a:cubicBezTo>
                  <a:pt x="5928" y="38"/>
                  <a:pt x="6165" y="0"/>
                  <a:pt x="6464" y="0"/>
                </a:cubicBezTo>
                <a:lnTo>
                  <a:pt x="15132" y="0"/>
                </a:lnTo>
                <a:cubicBezTo>
                  <a:pt x="15410" y="0"/>
                  <a:pt x="15645" y="38"/>
                  <a:pt x="15829" y="111"/>
                </a:cubicBezTo>
                <a:cubicBezTo>
                  <a:pt x="16011" y="187"/>
                  <a:pt x="16149" y="320"/>
                  <a:pt x="16243" y="499"/>
                </a:cubicBezTo>
                <a:cubicBezTo>
                  <a:pt x="16336" y="684"/>
                  <a:pt x="16403" y="939"/>
                  <a:pt x="16435" y="1265"/>
                </a:cubicBezTo>
                <a:cubicBezTo>
                  <a:pt x="16470" y="1594"/>
                  <a:pt x="16486" y="2006"/>
                  <a:pt x="16486" y="2505"/>
                </a:cubicBezTo>
                <a:lnTo>
                  <a:pt x="16486" y="2863"/>
                </a:lnTo>
                <a:cubicBezTo>
                  <a:pt x="16486" y="2989"/>
                  <a:pt x="16478" y="3119"/>
                  <a:pt x="16459" y="3251"/>
                </a:cubicBezTo>
                <a:lnTo>
                  <a:pt x="20603" y="3251"/>
                </a:lnTo>
                <a:cubicBezTo>
                  <a:pt x="20884" y="3251"/>
                  <a:pt x="21119" y="3351"/>
                  <a:pt x="21314" y="3550"/>
                </a:cubicBezTo>
                <a:cubicBezTo>
                  <a:pt x="21503" y="3753"/>
                  <a:pt x="21599" y="4006"/>
                  <a:pt x="21599" y="4317"/>
                </a:cubicBezTo>
                <a:lnTo>
                  <a:pt x="21599" y="6949"/>
                </a:lnTo>
                <a:close/>
                <a:moveTo>
                  <a:pt x="6283" y="10550"/>
                </a:moveTo>
                <a:cubicBezTo>
                  <a:pt x="6072" y="9798"/>
                  <a:pt x="5882" y="8978"/>
                  <a:pt x="5714" y="8082"/>
                </a:cubicBezTo>
                <a:cubicBezTo>
                  <a:pt x="5548" y="7189"/>
                  <a:pt x="5407" y="6299"/>
                  <a:pt x="5287" y="5415"/>
                </a:cubicBezTo>
                <a:lnTo>
                  <a:pt x="1962" y="5415"/>
                </a:lnTo>
                <a:lnTo>
                  <a:pt x="1962" y="6949"/>
                </a:lnTo>
                <a:cubicBezTo>
                  <a:pt x="1962" y="7137"/>
                  <a:pt x="2064" y="7389"/>
                  <a:pt x="2264" y="7709"/>
                </a:cubicBezTo>
                <a:cubicBezTo>
                  <a:pt x="2462" y="8029"/>
                  <a:pt x="2753" y="8358"/>
                  <a:pt x="3126" y="8699"/>
                </a:cubicBezTo>
                <a:cubicBezTo>
                  <a:pt x="3500" y="9040"/>
                  <a:pt x="3954" y="9381"/>
                  <a:pt x="4488" y="9707"/>
                </a:cubicBezTo>
                <a:cubicBezTo>
                  <a:pt x="5022" y="10033"/>
                  <a:pt x="5618" y="10315"/>
                  <a:pt x="6283" y="10550"/>
                </a:cubicBezTo>
                <a:moveTo>
                  <a:pt x="19629" y="5415"/>
                </a:moveTo>
                <a:lnTo>
                  <a:pt x="16280" y="5415"/>
                </a:lnTo>
                <a:cubicBezTo>
                  <a:pt x="16179" y="6299"/>
                  <a:pt x="16043" y="7189"/>
                  <a:pt x="15877" y="8082"/>
                </a:cubicBezTo>
                <a:cubicBezTo>
                  <a:pt x="15712" y="8978"/>
                  <a:pt x="15522" y="9798"/>
                  <a:pt x="15308" y="10550"/>
                </a:cubicBezTo>
                <a:cubicBezTo>
                  <a:pt x="15973" y="10315"/>
                  <a:pt x="16574" y="10033"/>
                  <a:pt x="17105" y="9707"/>
                </a:cubicBezTo>
                <a:cubicBezTo>
                  <a:pt x="17637" y="9381"/>
                  <a:pt x="18091" y="9040"/>
                  <a:pt x="18467" y="8699"/>
                </a:cubicBezTo>
                <a:cubicBezTo>
                  <a:pt x="18844" y="8358"/>
                  <a:pt x="19130" y="8029"/>
                  <a:pt x="19330" y="7709"/>
                </a:cubicBezTo>
                <a:cubicBezTo>
                  <a:pt x="19530" y="7389"/>
                  <a:pt x="19629" y="7137"/>
                  <a:pt x="19629" y="6949"/>
                </a:cubicBezTo>
                <a:lnTo>
                  <a:pt x="19629" y="5415"/>
                </a:lnTo>
                <a:close/>
              </a:path>
            </a:pathLst>
          </a:custGeom>
          <a:solidFill>
            <a:srgbClr val="8AA588"/>
          </a:solidFill>
          <a:ln>
            <a:noFill/>
          </a:ln>
          <a:effectLst/>
        </p:spPr>
        <p:txBody>
          <a:bodyPr lIns="50789" tIns="50789" rIns="50789" bIns="50789" anchor="ctr"/>
          <a:lstStyle/>
          <a:p>
            <a:pPr defTabSz="457200">
              <a:defRPr/>
            </a:pPr>
            <a:endParaRPr lang="es-ES" sz="360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" name="折角形 15"/>
          <p:cNvSpPr/>
          <p:nvPr/>
        </p:nvSpPr>
        <p:spPr>
          <a:xfrm>
            <a:off x="6419943" y="2352449"/>
            <a:ext cx="1592826" cy="1592826"/>
          </a:xfrm>
          <a:prstGeom prst="foldedCorner">
            <a:avLst/>
          </a:prstGeom>
          <a:noFill/>
          <a:ln>
            <a:solidFill>
              <a:srgbClr val="F9CA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Freeform 16"/>
          <p:cNvSpPr>
            <a:spLocks noChangeAspect="1" noChangeArrowheads="1"/>
          </p:cNvSpPr>
          <p:nvPr/>
        </p:nvSpPr>
        <p:spPr bwMode="auto">
          <a:xfrm>
            <a:off x="6944701" y="2722124"/>
            <a:ext cx="543310" cy="853476"/>
          </a:xfrm>
          <a:custGeom>
            <a:avLst/>
            <a:gdLst>
              <a:gd name="T0" fmla="*/ 406 w 657"/>
              <a:gd name="T1" fmla="*/ 947 h 1032"/>
              <a:gd name="T2" fmla="*/ 333 w 657"/>
              <a:gd name="T3" fmla="*/ 1031 h 1032"/>
              <a:gd name="T4" fmla="*/ 250 w 657"/>
              <a:gd name="T5" fmla="*/ 947 h 1032"/>
              <a:gd name="T6" fmla="*/ 448 w 657"/>
              <a:gd name="T7" fmla="*/ 916 h 1032"/>
              <a:gd name="T8" fmla="*/ 198 w 657"/>
              <a:gd name="T9" fmla="*/ 833 h 1032"/>
              <a:gd name="T10" fmla="*/ 656 w 657"/>
              <a:gd name="T11" fmla="*/ 333 h 1032"/>
              <a:gd name="T12" fmla="*/ 562 w 657"/>
              <a:gd name="T13" fmla="*/ 562 h 1032"/>
              <a:gd name="T14" fmla="*/ 531 w 657"/>
              <a:gd name="T15" fmla="*/ 635 h 1032"/>
              <a:gd name="T16" fmla="*/ 500 w 657"/>
              <a:gd name="T17" fmla="*/ 708 h 1032"/>
              <a:gd name="T18" fmla="*/ 500 w 657"/>
              <a:gd name="T19" fmla="*/ 729 h 1032"/>
              <a:gd name="T20" fmla="*/ 166 w 657"/>
              <a:gd name="T21" fmla="*/ 791 h 1032"/>
              <a:gd name="T22" fmla="*/ 156 w 657"/>
              <a:gd name="T23" fmla="*/ 708 h 1032"/>
              <a:gd name="T24" fmla="*/ 135 w 657"/>
              <a:gd name="T25" fmla="*/ 635 h 1032"/>
              <a:gd name="T26" fmla="*/ 93 w 657"/>
              <a:gd name="T27" fmla="*/ 552 h 1032"/>
              <a:gd name="T28" fmla="*/ 0 w 657"/>
              <a:gd name="T29" fmla="*/ 333 h 1032"/>
              <a:gd name="T30" fmla="*/ 333 w 657"/>
              <a:gd name="T31" fmla="*/ 0 h 1032"/>
              <a:gd name="T32" fmla="*/ 656 w 657"/>
              <a:gd name="T33" fmla="*/ 333 h 1032"/>
              <a:gd name="T34" fmla="*/ 510 w 657"/>
              <a:gd name="T35" fmla="*/ 156 h 1032"/>
              <a:gd name="T36" fmla="*/ 156 w 657"/>
              <a:gd name="T37" fmla="*/ 156 h 1032"/>
              <a:gd name="T38" fmla="*/ 146 w 657"/>
              <a:gd name="T39" fmla="*/ 499 h 1032"/>
              <a:gd name="T40" fmla="*/ 166 w 657"/>
              <a:gd name="T41" fmla="*/ 541 h 1032"/>
              <a:gd name="T42" fmla="*/ 229 w 657"/>
              <a:gd name="T43" fmla="*/ 666 h 1032"/>
              <a:gd name="T44" fmla="*/ 427 w 657"/>
              <a:gd name="T45" fmla="*/ 718 h 1032"/>
              <a:gd name="T46" fmla="*/ 458 w 657"/>
              <a:gd name="T47" fmla="*/ 604 h 1032"/>
              <a:gd name="T48" fmla="*/ 510 w 657"/>
              <a:gd name="T49" fmla="*/ 520 h 1032"/>
              <a:gd name="T50" fmla="*/ 583 w 657"/>
              <a:gd name="T51" fmla="*/ 333 h 1032"/>
              <a:gd name="T52" fmla="*/ 354 w 657"/>
              <a:gd name="T53" fmla="*/ 354 h 1032"/>
              <a:gd name="T54" fmla="*/ 302 w 657"/>
              <a:gd name="T55" fmla="*/ 354 h 1032"/>
              <a:gd name="T56" fmla="*/ 239 w 657"/>
              <a:gd name="T57" fmla="*/ 354 h 1032"/>
              <a:gd name="T58" fmla="*/ 250 w 657"/>
              <a:gd name="T59" fmla="*/ 499 h 1032"/>
              <a:gd name="T60" fmla="*/ 302 w 657"/>
              <a:gd name="T61" fmla="*/ 499 h 1032"/>
              <a:gd name="T62" fmla="*/ 364 w 657"/>
              <a:gd name="T63" fmla="*/ 499 h 1032"/>
              <a:gd name="T64" fmla="*/ 416 w 657"/>
              <a:gd name="T65" fmla="*/ 499 h 1032"/>
              <a:gd name="T66" fmla="*/ 427 w 657"/>
              <a:gd name="T67" fmla="*/ 354 h 1032"/>
              <a:gd name="T68" fmla="*/ 385 w 657"/>
              <a:gd name="T69" fmla="*/ 416 h 1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657" h="1032">
                <a:moveTo>
                  <a:pt x="250" y="947"/>
                </a:moveTo>
                <a:cubicBezTo>
                  <a:pt x="406" y="947"/>
                  <a:pt x="406" y="947"/>
                  <a:pt x="406" y="947"/>
                </a:cubicBezTo>
                <a:cubicBezTo>
                  <a:pt x="406" y="968"/>
                  <a:pt x="396" y="989"/>
                  <a:pt x="385" y="1010"/>
                </a:cubicBezTo>
                <a:cubicBezTo>
                  <a:pt x="364" y="1020"/>
                  <a:pt x="354" y="1031"/>
                  <a:pt x="333" y="1031"/>
                </a:cubicBezTo>
                <a:cubicBezTo>
                  <a:pt x="312" y="1031"/>
                  <a:pt x="291" y="1020"/>
                  <a:pt x="281" y="1010"/>
                </a:cubicBezTo>
                <a:cubicBezTo>
                  <a:pt x="260" y="989"/>
                  <a:pt x="250" y="968"/>
                  <a:pt x="250" y="947"/>
                </a:cubicBezTo>
                <a:close/>
                <a:moveTo>
                  <a:pt x="208" y="916"/>
                </a:moveTo>
                <a:cubicBezTo>
                  <a:pt x="448" y="916"/>
                  <a:pt x="448" y="916"/>
                  <a:pt x="448" y="916"/>
                </a:cubicBezTo>
                <a:cubicBezTo>
                  <a:pt x="458" y="833"/>
                  <a:pt x="458" y="833"/>
                  <a:pt x="458" y="833"/>
                </a:cubicBezTo>
                <a:cubicBezTo>
                  <a:pt x="198" y="833"/>
                  <a:pt x="198" y="833"/>
                  <a:pt x="198" y="833"/>
                </a:cubicBezTo>
                <a:lnTo>
                  <a:pt x="208" y="916"/>
                </a:lnTo>
                <a:close/>
                <a:moveTo>
                  <a:pt x="656" y="333"/>
                </a:moveTo>
                <a:cubicBezTo>
                  <a:pt x="656" y="416"/>
                  <a:pt x="625" y="489"/>
                  <a:pt x="573" y="552"/>
                </a:cubicBezTo>
                <a:lnTo>
                  <a:pt x="562" y="562"/>
                </a:lnTo>
                <a:cubicBezTo>
                  <a:pt x="562" y="562"/>
                  <a:pt x="562" y="572"/>
                  <a:pt x="552" y="572"/>
                </a:cubicBezTo>
                <a:cubicBezTo>
                  <a:pt x="541" y="593"/>
                  <a:pt x="541" y="614"/>
                  <a:pt x="531" y="635"/>
                </a:cubicBezTo>
                <a:cubicBezTo>
                  <a:pt x="521" y="656"/>
                  <a:pt x="510" y="677"/>
                  <a:pt x="510" y="697"/>
                </a:cubicBezTo>
                <a:cubicBezTo>
                  <a:pt x="500" y="697"/>
                  <a:pt x="500" y="697"/>
                  <a:pt x="500" y="708"/>
                </a:cubicBezTo>
                <a:lnTo>
                  <a:pt x="500" y="718"/>
                </a:lnTo>
                <a:cubicBezTo>
                  <a:pt x="500" y="729"/>
                  <a:pt x="500" y="729"/>
                  <a:pt x="500" y="729"/>
                </a:cubicBezTo>
                <a:cubicBezTo>
                  <a:pt x="500" y="791"/>
                  <a:pt x="500" y="791"/>
                  <a:pt x="500" y="791"/>
                </a:cubicBezTo>
                <a:cubicBezTo>
                  <a:pt x="166" y="791"/>
                  <a:pt x="166" y="791"/>
                  <a:pt x="166" y="791"/>
                </a:cubicBezTo>
                <a:cubicBezTo>
                  <a:pt x="166" y="729"/>
                  <a:pt x="166" y="729"/>
                  <a:pt x="166" y="729"/>
                </a:cubicBezTo>
                <a:cubicBezTo>
                  <a:pt x="166" y="718"/>
                  <a:pt x="156" y="718"/>
                  <a:pt x="156" y="708"/>
                </a:cubicBezTo>
                <a:lnTo>
                  <a:pt x="156" y="697"/>
                </a:lnTo>
                <a:cubicBezTo>
                  <a:pt x="146" y="677"/>
                  <a:pt x="146" y="656"/>
                  <a:pt x="135" y="635"/>
                </a:cubicBezTo>
                <a:cubicBezTo>
                  <a:pt x="125" y="614"/>
                  <a:pt x="114" y="593"/>
                  <a:pt x="104" y="572"/>
                </a:cubicBezTo>
                <a:cubicBezTo>
                  <a:pt x="93" y="562"/>
                  <a:pt x="93" y="562"/>
                  <a:pt x="93" y="552"/>
                </a:cubicBezTo>
                <a:lnTo>
                  <a:pt x="83" y="552"/>
                </a:lnTo>
                <a:cubicBezTo>
                  <a:pt x="31" y="489"/>
                  <a:pt x="0" y="416"/>
                  <a:pt x="0" y="333"/>
                </a:cubicBezTo>
                <a:cubicBezTo>
                  <a:pt x="0" y="239"/>
                  <a:pt x="31" y="166"/>
                  <a:pt x="104" y="104"/>
                </a:cubicBezTo>
                <a:cubicBezTo>
                  <a:pt x="166" y="31"/>
                  <a:pt x="239" y="0"/>
                  <a:pt x="333" y="0"/>
                </a:cubicBezTo>
                <a:cubicBezTo>
                  <a:pt x="416" y="0"/>
                  <a:pt x="500" y="31"/>
                  <a:pt x="562" y="104"/>
                </a:cubicBezTo>
                <a:cubicBezTo>
                  <a:pt x="625" y="166"/>
                  <a:pt x="656" y="239"/>
                  <a:pt x="656" y="333"/>
                </a:cubicBezTo>
                <a:close/>
                <a:moveTo>
                  <a:pt x="583" y="333"/>
                </a:moveTo>
                <a:cubicBezTo>
                  <a:pt x="583" y="260"/>
                  <a:pt x="562" y="198"/>
                  <a:pt x="510" y="156"/>
                </a:cubicBezTo>
                <a:cubicBezTo>
                  <a:pt x="458" y="104"/>
                  <a:pt x="396" y="83"/>
                  <a:pt x="333" y="83"/>
                </a:cubicBezTo>
                <a:cubicBezTo>
                  <a:pt x="260" y="83"/>
                  <a:pt x="198" y="104"/>
                  <a:pt x="156" y="156"/>
                </a:cubicBezTo>
                <a:cubicBezTo>
                  <a:pt x="104" y="198"/>
                  <a:pt x="73" y="260"/>
                  <a:pt x="73" y="333"/>
                </a:cubicBezTo>
                <a:cubicBezTo>
                  <a:pt x="73" y="396"/>
                  <a:pt x="93" y="448"/>
                  <a:pt x="146" y="499"/>
                </a:cubicBezTo>
                <a:cubicBezTo>
                  <a:pt x="146" y="499"/>
                  <a:pt x="146" y="510"/>
                  <a:pt x="156" y="510"/>
                </a:cubicBezTo>
                <a:cubicBezTo>
                  <a:pt x="156" y="520"/>
                  <a:pt x="166" y="531"/>
                  <a:pt x="166" y="541"/>
                </a:cubicBezTo>
                <a:cubicBezTo>
                  <a:pt x="177" y="562"/>
                  <a:pt x="187" y="583"/>
                  <a:pt x="198" y="604"/>
                </a:cubicBezTo>
                <a:cubicBezTo>
                  <a:pt x="208" y="624"/>
                  <a:pt x="218" y="645"/>
                  <a:pt x="229" y="666"/>
                </a:cubicBezTo>
                <a:cubicBezTo>
                  <a:pt x="229" y="697"/>
                  <a:pt x="239" y="708"/>
                  <a:pt x="239" y="718"/>
                </a:cubicBezTo>
                <a:cubicBezTo>
                  <a:pt x="427" y="718"/>
                  <a:pt x="427" y="718"/>
                  <a:pt x="427" y="718"/>
                </a:cubicBezTo>
                <a:cubicBezTo>
                  <a:pt x="427" y="708"/>
                  <a:pt x="427" y="697"/>
                  <a:pt x="437" y="666"/>
                </a:cubicBezTo>
                <a:cubicBezTo>
                  <a:pt x="437" y="645"/>
                  <a:pt x="448" y="624"/>
                  <a:pt x="458" y="604"/>
                </a:cubicBezTo>
                <a:cubicBezTo>
                  <a:pt x="468" y="583"/>
                  <a:pt x="479" y="562"/>
                  <a:pt x="489" y="541"/>
                </a:cubicBezTo>
                <a:cubicBezTo>
                  <a:pt x="489" y="531"/>
                  <a:pt x="500" y="520"/>
                  <a:pt x="510" y="520"/>
                </a:cubicBezTo>
                <a:cubicBezTo>
                  <a:pt x="510" y="510"/>
                  <a:pt x="510" y="499"/>
                  <a:pt x="521" y="499"/>
                </a:cubicBezTo>
                <a:cubicBezTo>
                  <a:pt x="562" y="448"/>
                  <a:pt x="583" y="396"/>
                  <a:pt x="583" y="333"/>
                </a:cubicBezTo>
                <a:close/>
                <a:moveTo>
                  <a:pt x="385" y="416"/>
                </a:moveTo>
                <a:cubicBezTo>
                  <a:pt x="354" y="354"/>
                  <a:pt x="354" y="354"/>
                  <a:pt x="354" y="354"/>
                </a:cubicBezTo>
                <a:cubicBezTo>
                  <a:pt x="333" y="302"/>
                  <a:pt x="333" y="302"/>
                  <a:pt x="333" y="302"/>
                </a:cubicBezTo>
                <a:cubicBezTo>
                  <a:pt x="302" y="354"/>
                  <a:pt x="302" y="354"/>
                  <a:pt x="302" y="354"/>
                </a:cubicBezTo>
                <a:cubicBezTo>
                  <a:pt x="271" y="416"/>
                  <a:pt x="271" y="416"/>
                  <a:pt x="271" y="416"/>
                </a:cubicBezTo>
                <a:cubicBezTo>
                  <a:pt x="239" y="354"/>
                  <a:pt x="239" y="354"/>
                  <a:pt x="239" y="354"/>
                </a:cubicBezTo>
                <a:cubicBezTo>
                  <a:pt x="187" y="385"/>
                  <a:pt x="187" y="385"/>
                  <a:pt x="187" y="385"/>
                </a:cubicBezTo>
                <a:cubicBezTo>
                  <a:pt x="250" y="499"/>
                  <a:pt x="250" y="499"/>
                  <a:pt x="250" y="499"/>
                </a:cubicBezTo>
                <a:cubicBezTo>
                  <a:pt x="271" y="552"/>
                  <a:pt x="271" y="552"/>
                  <a:pt x="271" y="552"/>
                </a:cubicBezTo>
                <a:cubicBezTo>
                  <a:pt x="302" y="499"/>
                  <a:pt x="302" y="499"/>
                  <a:pt x="302" y="499"/>
                </a:cubicBezTo>
                <a:cubicBezTo>
                  <a:pt x="333" y="437"/>
                  <a:pt x="333" y="437"/>
                  <a:pt x="333" y="437"/>
                </a:cubicBezTo>
                <a:cubicBezTo>
                  <a:pt x="364" y="499"/>
                  <a:pt x="364" y="499"/>
                  <a:pt x="364" y="499"/>
                </a:cubicBezTo>
                <a:cubicBezTo>
                  <a:pt x="385" y="552"/>
                  <a:pt x="385" y="552"/>
                  <a:pt x="385" y="552"/>
                </a:cubicBezTo>
                <a:cubicBezTo>
                  <a:pt x="416" y="499"/>
                  <a:pt x="416" y="499"/>
                  <a:pt x="416" y="499"/>
                </a:cubicBezTo>
                <a:cubicBezTo>
                  <a:pt x="479" y="385"/>
                  <a:pt x="479" y="385"/>
                  <a:pt x="479" y="385"/>
                </a:cubicBezTo>
                <a:cubicBezTo>
                  <a:pt x="427" y="354"/>
                  <a:pt x="427" y="354"/>
                  <a:pt x="427" y="354"/>
                </a:cubicBezTo>
                <a:lnTo>
                  <a:pt x="385" y="416"/>
                </a:lnTo>
                <a:close/>
                <a:moveTo>
                  <a:pt x="385" y="416"/>
                </a:moveTo>
                <a:lnTo>
                  <a:pt x="385" y="416"/>
                </a:lnTo>
                <a:close/>
              </a:path>
            </a:pathLst>
          </a:cu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折角形 17"/>
          <p:cNvSpPr/>
          <p:nvPr/>
        </p:nvSpPr>
        <p:spPr>
          <a:xfrm>
            <a:off x="8661182" y="2352449"/>
            <a:ext cx="1592826" cy="1592826"/>
          </a:xfrm>
          <a:prstGeom prst="foldedCorner">
            <a:avLst/>
          </a:prstGeom>
          <a:noFill/>
          <a:ln>
            <a:solidFill>
              <a:srgbClr val="8AA5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Freeform 61"/>
          <p:cNvSpPr>
            <a:spLocks noChangeAspect="1" noChangeArrowheads="1"/>
          </p:cNvSpPr>
          <p:nvPr/>
        </p:nvSpPr>
        <p:spPr bwMode="auto">
          <a:xfrm>
            <a:off x="9159945" y="2792620"/>
            <a:ext cx="595301" cy="712485"/>
          </a:xfrm>
          <a:custGeom>
            <a:avLst/>
            <a:gdLst>
              <a:gd name="connsiteX0" fmla="*/ 206367 w 449768"/>
              <a:gd name="connsiteY0" fmla="*/ 423375 h 538305"/>
              <a:gd name="connsiteX1" fmla="*/ 208536 w 449768"/>
              <a:gd name="connsiteY1" fmla="*/ 434347 h 538305"/>
              <a:gd name="connsiteX2" fmla="*/ 136133 w 449768"/>
              <a:gd name="connsiteY2" fmla="*/ 527584 h 538305"/>
              <a:gd name="connsiteX3" fmla="*/ 120760 w 449768"/>
              <a:gd name="connsiteY3" fmla="*/ 517169 h 538305"/>
              <a:gd name="connsiteX4" fmla="*/ 192667 w 449768"/>
              <a:gd name="connsiteY4" fmla="*/ 423933 h 538305"/>
              <a:gd name="connsiteX5" fmla="*/ 206367 w 449768"/>
              <a:gd name="connsiteY5" fmla="*/ 423375 h 538305"/>
              <a:gd name="connsiteX6" fmla="*/ 158371 w 449768"/>
              <a:gd name="connsiteY6" fmla="*/ 386315 h 538305"/>
              <a:gd name="connsiteX7" fmla="*/ 160292 w 449768"/>
              <a:gd name="connsiteY7" fmla="*/ 397002 h 538305"/>
              <a:gd name="connsiteX8" fmla="*/ 51725 w 449768"/>
              <a:gd name="connsiteY8" fmla="*/ 536376 h 538305"/>
              <a:gd name="connsiteX9" fmla="*/ 41315 w 449768"/>
              <a:gd name="connsiteY9" fmla="*/ 525997 h 538305"/>
              <a:gd name="connsiteX10" fmla="*/ 144924 w 449768"/>
              <a:gd name="connsiteY10" fmla="*/ 387118 h 538305"/>
              <a:gd name="connsiteX11" fmla="*/ 158371 w 449768"/>
              <a:gd name="connsiteY11" fmla="*/ 386315 h 538305"/>
              <a:gd name="connsiteX12" fmla="*/ 112005 w 449768"/>
              <a:gd name="connsiteY12" fmla="*/ 349971 h 538305"/>
              <a:gd name="connsiteX13" fmla="*/ 113740 w 449768"/>
              <a:gd name="connsiteY13" fmla="*/ 362927 h 538305"/>
              <a:gd name="connsiteX14" fmla="*/ 41338 w 449768"/>
              <a:gd name="connsiteY14" fmla="*/ 455221 h 538305"/>
              <a:gd name="connsiteX15" fmla="*/ 25965 w 449768"/>
              <a:gd name="connsiteY15" fmla="*/ 444857 h 538305"/>
              <a:gd name="connsiteX16" fmla="*/ 98367 w 449768"/>
              <a:gd name="connsiteY16" fmla="*/ 352562 h 538305"/>
              <a:gd name="connsiteX17" fmla="*/ 112005 w 449768"/>
              <a:gd name="connsiteY17" fmla="*/ 349971 h 538305"/>
              <a:gd name="connsiteX18" fmla="*/ 287508 w 449768"/>
              <a:gd name="connsiteY18" fmla="*/ 153269 h 538305"/>
              <a:gd name="connsiteX19" fmla="*/ 261020 w 449768"/>
              <a:gd name="connsiteY19" fmla="*/ 165441 h 538305"/>
              <a:gd name="connsiteX20" fmla="*/ 255548 w 449768"/>
              <a:gd name="connsiteY20" fmla="*/ 175874 h 538305"/>
              <a:gd name="connsiteX21" fmla="*/ 276441 w 449768"/>
              <a:gd name="connsiteY21" fmla="*/ 232511 h 538305"/>
              <a:gd name="connsiteX22" fmla="*/ 328174 w 449768"/>
              <a:gd name="connsiteY22" fmla="*/ 227543 h 538305"/>
              <a:gd name="connsiteX23" fmla="*/ 333645 w 449768"/>
              <a:gd name="connsiteY23" fmla="*/ 217110 h 538305"/>
              <a:gd name="connsiteX24" fmla="*/ 317727 w 449768"/>
              <a:gd name="connsiteY24" fmla="*/ 160472 h 538305"/>
              <a:gd name="connsiteX25" fmla="*/ 287508 w 449768"/>
              <a:gd name="connsiteY25" fmla="*/ 153269 h 538305"/>
              <a:gd name="connsiteX26" fmla="*/ 437111 w 449768"/>
              <a:gd name="connsiteY26" fmla="*/ 0 h 538305"/>
              <a:gd name="connsiteX27" fmla="*/ 442086 w 449768"/>
              <a:gd name="connsiteY27" fmla="*/ 0 h 538305"/>
              <a:gd name="connsiteX28" fmla="*/ 447557 w 449768"/>
              <a:gd name="connsiteY28" fmla="*/ 4968 h 538305"/>
              <a:gd name="connsiteX29" fmla="*/ 447557 w 449768"/>
              <a:gd name="connsiteY29" fmla="*/ 9937 h 538305"/>
              <a:gd name="connsiteX30" fmla="*/ 447557 w 449768"/>
              <a:gd name="connsiteY30" fmla="*/ 20370 h 538305"/>
              <a:gd name="connsiteX31" fmla="*/ 447557 w 449768"/>
              <a:gd name="connsiteY31" fmla="*/ 46204 h 538305"/>
              <a:gd name="connsiteX32" fmla="*/ 442086 w 449768"/>
              <a:gd name="connsiteY32" fmla="*/ 103338 h 538305"/>
              <a:gd name="connsiteX33" fmla="*/ 442086 w 449768"/>
              <a:gd name="connsiteY33" fmla="*/ 113771 h 538305"/>
              <a:gd name="connsiteX34" fmla="*/ 437111 w 449768"/>
              <a:gd name="connsiteY34" fmla="*/ 134141 h 538305"/>
              <a:gd name="connsiteX35" fmla="*/ 421194 w 449768"/>
              <a:gd name="connsiteY35" fmla="*/ 175874 h 538305"/>
              <a:gd name="connsiteX36" fmla="*/ 354040 w 449768"/>
              <a:gd name="connsiteY36" fmla="*/ 289645 h 538305"/>
              <a:gd name="connsiteX37" fmla="*/ 344091 w 449768"/>
              <a:gd name="connsiteY37" fmla="*/ 325913 h 538305"/>
              <a:gd name="connsiteX38" fmla="*/ 276441 w 449768"/>
              <a:gd name="connsiteY38" fmla="*/ 506754 h 538305"/>
              <a:gd name="connsiteX39" fmla="*/ 261020 w 449768"/>
              <a:gd name="connsiteY39" fmla="*/ 496321 h 538305"/>
              <a:gd name="connsiteX40" fmla="*/ 17278 w 449768"/>
              <a:gd name="connsiteY40" fmla="*/ 310511 h 538305"/>
              <a:gd name="connsiteX41" fmla="*/ 1858 w 449768"/>
              <a:gd name="connsiteY41" fmla="*/ 289645 h 538305"/>
              <a:gd name="connsiteX42" fmla="*/ 162528 w 449768"/>
              <a:gd name="connsiteY42" fmla="*/ 186307 h 538305"/>
              <a:gd name="connsiteX43" fmla="*/ 193369 w 449768"/>
              <a:gd name="connsiteY43" fmla="*/ 165441 h 538305"/>
              <a:gd name="connsiteX44" fmla="*/ 312753 w 449768"/>
              <a:gd name="connsiteY44" fmla="*/ 51669 h 538305"/>
              <a:gd name="connsiteX45" fmla="*/ 400799 w 449768"/>
              <a:gd name="connsiteY45" fmla="*/ 9937 h 538305"/>
              <a:gd name="connsiteX46" fmla="*/ 426665 w 449768"/>
              <a:gd name="connsiteY46" fmla="*/ 4968 h 538305"/>
              <a:gd name="connsiteX47" fmla="*/ 437111 w 449768"/>
              <a:gd name="connsiteY47" fmla="*/ 0 h 538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449768" h="538305">
                <a:moveTo>
                  <a:pt x="206367" y="423375"/>
                </a:moveTo>
                <a:cubicBezTo>
                  <a:pt x="209652" y="425297"/>
                  <a:pt x="211016" y="429140"/>
                  <a:pt x="208536" y="434347"/>
                </a:cubicBezTo>
                <a:cubicBezTo>
                  <a:pt x="198122" y="460136"/>
                  <a:pt x="172335" y="506754"/>
                  <a:pt x="136133" y="527584"/>
                </a:cubicBezTo>
                <a:cubicBezTo>
                  <a:pt x="125719" y="532543"/>
                  <a:pt x="115305" y="527584"/>
                  <a:pt x="120760" y="517169"/>
                </a:cubicBezTo>
                <a:cubicBezTo>
                  <a:pt x="130678" y="491380"/>
                  <a:pt x="151507" y="450217"/>
                  <a:pt x="192667" y="423933"/>
                </a:cubicBezTo>
                <a:cubicBezTo>
                  <a:pt x="197874" y="421453"/>
                  <a:pt x="203081" y="421453"/>
                  <a:pt x="206367" y="423375"/>
                </a:cubicBezTo>
                <a:close/>
                <a:moveTo>
                  <a:pt x="158371" y="386315"/>
                </a:moveTo>
                <a:cubicBezTo>
                  <a:pt x="161532" y="388230"/>
                  <a:pt x="162771" y="392060"/>
                  <a:pt x="160292" y="397002"/>
                </a:cubicBezTo>
                <a:cubicBezTo>
                  <a:pt x="144924" y="433081"/>
                  <a:pt x="113693" y="500297"/>
                  <a:pt x="51725" y="536376"/>
                </a:cubicBezTo>
                <a:cubicBezTo>
                  <a:pt x="41315" y="541318"/>
                  <a:pt x="36357" y="536376"/>
                  <a:pt x="41315" y="525997"/>
                </a:cubicBezTo>
                <a:cubicBezTo>
                  <a:pt x="51725" y="489918"/>
                  <a:pt x="82957" y="422702"/>
                  <a:pt x="144924" y="387118"/>
                </a:cubicBezTo>
                <a:cubicBezTo>
                  <a:pt x="150130" y="384399"/>
                  <a:pt x="155211" y="384399"/>
                  <a:pt x="158371" y="386315"/>
                </a:cubicBezTo>
                <a:close/>
                <a:moveTo>
                  <a:pt x="112005" y="349971"/>
                </a:moveTo>
                <a:cubicBezTo>
                  <a:pt x="115228" y="352562"/>
                  <a:pt x="116468" y="357744"/>
                  <a:pt x="113740" y="362927"/>
                </a:cubicBezTo>
                <a:cubicBezTo>
                  <a:pt x="103326" y="388591"/>
                  <a:pt x="77539" y="429556"/>
                  <a:pt x="41338" y="455221"/>
                </a:cubicBezTo>
                <a:cubicBezTo>
                  <a:pt x="25965" y="460157"/>
                  <a:pt x="21006" y="455221"/>
                  <a:pt x="25965" y="444857"/>
                </a:cubicBezTo>
                <a:cubicBezTo>
                  <a:pt x="36379" y="419192"/>
                  <a:pt x="57207" y="378227"/>
                  <a:pt x="98367" y="352562"/>
                </a:cubicBezTo>
                <a:cubicBezTo>
                  <a:pt x="103574" y="347380"/>
                  <a:pt x="108781" y="347380"/>
                  <a:pt x="112005" y="349971"/>
                </a:cubicBezTo>
                <a:close/>
                <a:moveTo>
                  <a:pt x="287508" y="153269"/>
                </a:moveTo>
                <a:cubicBezTo>
                  <a:pt x="277809" y="153890"/>
                  <a:pt x="268730" y="157740"/>
                  <a:pt x="261020" y="165441"/>
                </a:cubicBezTo>
                <a:cubicBezTo>
                  <a:pt x="261020" y="170409"/>
                  <a:pt x="261020" y="170409"/>
                  <a:pt x="255548" y="175874"/>
                </a:cubicBezTo>
                <a:cubicBezTo>
                  <a:pt x="245600" y="196243"/>
                  <a:pt x="250574" y="222575"/>
                  <a:pt x="276441" y="232511"/>
                </a:cubicBezTo>
                <a:cubicBezTo>
                  <a:pt x="291861" y="242944"/>
                  <a:pt x="317727" y="242944"/>
                  <a:pt x="328174" y="227543"/>
                </a:cubicBezTo>
                <a:cubicBezTo>
                  <a:pt x="333645" y="222575"/>
                  <a:pt x="333645" y="222575"/>
                  <a:pt x="333645" y="217110"/>
                </a:cubicBezTo>
                <a:cubicBezTo>
                  <a:pt x="349066" y="196243"/>
                  <a:pt x="338620" y="170409"/>
                  <a:pt x="317727" y="160472"/>
                </a:cubicBezTo>
                <a:cubicBezTo>
                  <a:pt x="307530" y="155256"/>
                  <a:pt x="297208" y="152648"/>
                  <a:pt x="287508" y="153269"/>
                </a:cubicBezTo>
                <a:close/>
                <a:moveTo>
                  <a:pt x="437111" y="0"/>
                </a:moveTo>
                <a:lnTo>
                  <a:pt x="442086" y="0"/>
                </a:lnTo>
                <a:cubicBezTo>
                  <a:pt x="447557" y="0"/>
                  <a:pt x="452532" y="0"/>
                  <a:pt x="447557" y="4968"/>
                </a:cubicBezTo>
                <a:lnTo>
                  <a:pt x="447557" y="9937"/>
                </a:lnTo>
                <a:cubicBezTo>
                  <a:pt x="452532" y="15402"/>
                  <a:pt x="447557" y="15402"/>
                  <a:pt x="447557" y="20370"/>
                </a:cubicBezTo>
                <a:cubicBezTo>
                  <a:pt x="447557" y="25835"/>
                  <a:pt x="447557" y="36268"/>
                  <a:pt x="447557" y="46204"/>
                </a:cubicBezTo>
                <a:cubicBezTo>
                  <a:pt x="447557" y="62102"/>
                  <a:pt x="447557" y="82472"/>
                  <a:pt x="442086" y="103338"/>
                </a:cubicBezTo>
                <a:cubicBezTo>
                  <a:pt x="442086" y="108306"/>
                  <a:pt x="442086" y="108306"/>
                  <a:pt x="442086" y="113771"/>
                </a:cubicBezTo>
                <a:cubicBezTo>
                  <a:pt x="437111" y="124205"/>
                  <a:pt x="437111" y="129173"/>
                  <a:pt x="437111" y="134141"/>
                </a:cubicBezTo>
                <a:cubicBezTo>
                  <a:pt x="431640" y="150039"/>
                  <a:pt x="426665" y="165441"/>
                  <a:pt x="421194" y="175874"/>
                </a:cubicBezTo>
                <a:cubicBezTo>
                  <a:pt x="406271" y="212141"/>
                  <a:pt x="385378" y="248409"/>
                  <a:pt x="354040" y="289645"/>
                </a:cubicBezTo>
                <a:cubicBezTo>
                  <a:pt x="349066" y="294613"/>
                  <a:pt x="344091" y="315479"/>
                  <a:pt x="344091" y="325913"/>
                </a:cubicBezTo>
                <a:cubicBezTo>
                  <a:pt x="354040" y="367148"/>
                  <a:pt x="359512" y="460053"/>
                  <a:pt x="276441" y="506754"/>
                </a:cubicBezTo>
                <a:cubicBezTo>
                  <a:pt x="265994" y="517187"/>
                  <a:pt x="255548" y="512219"/>
                  <a:pt x="261020" y="496321"/>
                </a:cubicBezTo>
                <a:cubicBezTo>
                  <a:pt x="261020" y="439684"/>
                  <a:pt x="240128" y="305046"/>
                  <a:pt x="17278" y="310511"/>
                </a:cubicBezTo>
                <a:cubicBezTo>
                  <a:pt x="1858" y="310511"/>
                  <a:pt x="-3117" y="300078"/>
                  <a:pt x="1858" y="289645"/>
                </a:cubicBezTo>
                <a:cubicBezTo>
                  <a:pt x="17278" y="253377"/>
                  <a:pt x="59062" y="180842"/>
                  <a:pt x="162528" y="186307"/>
                </a:cubicBezTo>
                <a:cubicBezTo>
                  <a:pt x="172975" y="186307"/>
                  <a:pt x="188395" y="175874"/>
                  <a:pt x="193369" y="165441"/>
                </a:cubicBezTo>
                <a:cubicBezTo>
                  <a:pt x="214261" y="139606"/>
                  <a:pt x="250574" y="87937"/>
                  <a:pt x="312753" y="51669"/>
                </a:cubicBezTo>
                <a:cubicBezTo>
                  <a:pt x="349066" y="25835"/>
                  <a:pt x="379907" y="15402"/>
                  <a:pt x="400799" y="9937"/>
                </a:cubicBezTo>
                <a:cubicBezTo>
                  <a:pt x="416219" y="9937"/>
                  <a:pt x="426665" y="9937"/>
                  <a:pt x="426665" y="4968"/>
                </a:cubicBezTo>
                <a:cubicBezTo>
                  <a:pt x="431640" y="4968"/>
                  <a:pt x="431640" y="0"/>
                  <a:pt x="437111" y="0"/>
                </a:cubicBezTo>
                <a:close/>
              </a:path>
            </a:pathLst>
          </a:custGeom>
          <a:solidFill>
            <a:srgbClr val="8AA58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pPr>
              <a:defRPr/>
            </a:pPr>
            <a:endParaRPr lang="en-US" sz="2400">
              <a:solidFill>
                <a:schemeClr val="tx1">
                  <a:lumMod val="65000"/>
                  <a:lumOff val="35000"/>
                </a:schemeClr>
              </a:solidFill>
              <a:ea typeface="宋体" panose="02010600030101010101" pitchFamily="2" charset="-122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1937463" y="4284022"/>
            <a:ext cx="1372819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1937463" y="4652498"/>
            <a:ext cx="1592826" cy="6647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4178703" y="4284022"/>
            <a:ext cx="1372819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4178703" y="4652498"/>
            <a:ext cx="1592826" cy="6647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6419943" y="4284022"/>
            <a:ext cx="1372819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6419943" y="4652498"/>
            <a:ext cx="1592826" cy="6647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8661182" y="4284022"/>
            <a:ext cx="1372819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8661182" y="4652498"/>
            <a:ext cx="1592826" cy="6647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 flipV="1">
            <a:off x="4182828" y="-104934"/>
            <a:ext cx="1476845" cy="124793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 flipH="1" flipV="1">
            <a:off x="6532328" y="-104934"/>
            <a:ext cx="1476845" cy="1247934"/>
          </a:xfrm>
          <a:prstGeom prst="rect">
            <a:avLst/>
          </a:prstGeom>
          <a:effectLst>
            <a:softEdge rad="127000"/>
          </a:effectLst>
        </p:spPr>
      </p:pic>
      <p:cxnSp>
        <p:nvCxnSpPr>
          <p:cNvPr id="10" name="直接连接符 9"/>
          <p:cNvCxnSpPr/>
          <p:nvPr/>
        </p:nvCxnSpPr>
        <p:spPr>
          <a:xfrm>
            <a:off x="4937306" y="524056"/>
            <a:ext cx="2317388" cy="0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4898844" y="124925"/>
            <a:ext cx="2394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>
                <a:solidFill>
                  <a:schemeClr val="tx1">
                    <a:lumMod val="65000"/>
                    <a:lumOff val="35000"/>
                  </a:schemeClr>
                </a:solidFill>
              </a:rPr>
              <a:t>点击此处添加标题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610582" y="552320"/>
            <a:ext cx="2970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Click here to add your title</a:t>
            </a:r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Flowchart: Manual Input 1"/>
          <p:cNvSpPr/>
          <p:nvPr/>
        </p:nvSpPr>
        <p:spPr>
          <a:xfrm>
            <a:off x="1092602" y="2185536"/>
            <a:ext cx="2453373" cy="1525772"/>
          </a:xfrm>
          <a:prstGeom prst="flowChartManualInput">
            <a:avLst/>
          </a:pr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Flowchart: Manual Input 4"/>
          <p:cNvSpPr/>
          <p:nvPr/>
        </p:nvSpPr>
        <p:spPr>
          <a:xfrm flipH="1">
            <a:off x="8634608" y="2185536"/>
            <a:ext cx="2453373" cy="1525772"/>
          </a:xfrm>
          <a:prstGeom prst="flowChartManualInput">
            <a:avLst/>
          </a:prstGeom>
          <a:solidFill>
            <a:srgbClr val="8AA588"/>
          </a:solidFill>
          <a:ln>
            <a:noFill/>
          </a:ln>
        </p:spPr>
        <p:txBody>
          <a:bodyPr anchor="ctr"/>
          <a:lstStyle/>
          <a:p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Flowchart: Manual Input 6"/>
          <p:cNvSpPr/>
          <p:nvPr/>
        </p:nvSpPr>
        <p:spPr>
          <a:xfrm flipH="1" flipV="1">
            <a:off x="3606401" y="3763068"/>
            <a:ext cx="2453373" cy="1525772"/>
          </a:xfrm>
          <a:prstGeom prst="flowChartManualInput">
            <a:avLst/>
          </a:pr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Flowchart: Manual Input 7"/>
          <p:cNvSpPr/>
          <p:nvPr/>
        </p:nvSpPr>
        <p:spPr>
          <a:xfrm flipV="1">
            <a:off x="6124223" y="3763068"/>
            <a:ext cx="2453373" cy="1525772"/>
          </a:xfrm>
          <a:prstGeom prst="flowChartManualInput">
            <a:avLst/>
          </a:prstGeom>
          <a:solidFill>
            <a:srgbClr val="8AA588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54"/>
          <p:cNvSpPr/>
          <p:nvPr/>
        </p:nvSpPr>
        <p:spPr>
          <a:xfrm>
            <a:off x="1999329" y="2383584"/>
            <a:ext cx="6399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AU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endParaRPr lang="en-US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lowchart: Manual Input 2"/>
          <p:cNvSpPr/>
          <p:nvPr/>
        </p:nvSpPr>
        <p:spPr>
          <a:xfrm flipH="1">
            <a:off x="3606401" y="2185536"/>
            <a:ext cx="2453373" cy="1525772"/>
          </a:xfrm>
          <a:prstGeom prst="flowChartManualInput">
            <a:avLst/>
          </a:prstGeom>
          <a:solidFill>
            <a:srgbClr val="8AA588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55"/>
          <p:cNvSpPr/>
          <p:nvPr/>
        </p:nvSpPr>
        <p:spPr>
          <a:xfrm>
            <a:off x="4503509" y="2383584"/>
            <a:ext cx="6591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AU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  <a:endParaRPr lang="en-US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lowchart: Manual Input 3"/>
          <p:cNvSpPr/>
          <p:nvPr/>
        </p:nvSpPr>
        <p:spPr>
          <a:xfrm>
            <a:off x="6124223" y="2185536"/>
            <a:ext cx="2453373" cy="1525772"/>
          </a:xfrm>
          <a:prstGeom prst="flowChartManualInput">
            <a:avLst/>
          </a:pr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Rectangle 56"/>
          <p:cNvSpPr/>
          <p:nvPr/>
        </p:nvSpPr>
        <p:spPr>
          <a:xfrm>
            <a:off x="7021331" y="2383584"/>
            <a:ext cx="6591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AU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  <a:endParaRPr lang="en-US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57"/>
          <p:cNvSpPr/>
          <p:nvPr/>
        </p:nvSpPr>
        <p:spPr>
          <a:xfrm>
            <a:off x="9541335" y="2383584"/>
            <a:ext cx="6399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AU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  <a:endParaRPr lang="en-US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Flowchart: Manual Input 5"/>
          <p:cNvSpPr/>
          <p:nvPr/>
        </p:nvSpPr>
        <p:spPr>
          <a:xfrm flipV="1">
            <a:off x="1092602" y="3763068"/>
            <a:ext cx="2453373" cy="1525772"/>
          </a:xfrm>
          <a:prstGeom prst="flowChartManualInput">
            <a:avLst/>
          </a:prstGeom>
          <a:solidFill>
            <a:srgbClr val="8AA588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58"/>
          <p:cNvSpPr/>
          <p:nvPr/>
        </p:nvSpPr>
        <p:spPr>
          <a:xfrm>
            <a:off x="1989710" y="3778966"/>
            <a:ext cx="6591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AU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  <a:endParaRPr lang="en-US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Flowchart: Manual Input 8"/>
          <p:cNvSpPr/>
          <p:nvPr/>
        </p:nvSpPr>
        <p:spPr>
          <a:xfrm flipH="1" flipV="1">
            <a:off x="8634608" y="3763068"/>
            <a:ext cx="2453373" cy="1525772"/>
          </a:xfrm>
          <a:prstGeom prst="flowChartManualInput">
            <a:avLst/>
          </a:pr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Rectangle 59"/>
          <p:cNvSpPr/>
          <p:nvPr/>
        </p:nvSpPr>
        <p:spPr>
          <a:xfrm>
            <a:off x="9531716" y="3778966"/>
            <a:ext cx="6591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AU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  <a:endParaRPr lang="en-US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60"/>
          <p:cNvSpPr/>
          <p:nvPr/>
        </p:nvSpPr>
        <p:spPr>
          <a:xfrm>
            <a:off x="4513128" y="3778966"/>
            <a:ext cx="6399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AU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  <a:endParaRPr lang="en-US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61"/>
          <p:cNvSpPr/>
          <p:nvPr/>
        </p:nvSpPr>
        <p:spPr>
          <a:xfrm>
            <a:off x="7030950" y="3778966"/>
            <a:ext cx="6399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AU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  <a:endParaRPr lang="en-US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1862296" y="2979848"/>
            <a:ext cx="913984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1597895" y="3301246"/>
            <a:ext cx="1442786" cy="20249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13"/>
          <p:cNvSpPr txBox="1"/>
          <p:nvPr/>
        </p:nvSpPr>
        <p:spPr>
          <a:xfrm>
            <a:off x="4376095" y="2979848"/>
            <a:ext cx="913984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13"/>
          <p:cNvSpPr txBox="1"/>
          <p:nvPr/>
        </p:nvSpPr>
        <p:spPr>
          <a:xfrm>
            <a:off x="4111694" y="3301246"/>
            <a:ext cx="1442786" cy="20249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Box 13"/>
          <p:cNvSpPr txBox="1"/>
          <p:nvPr/>
        </p:nvSpPr>
        <p:spPr>
          <a:xfrm>
            <a:off x="6893917" y="2979848"/>
            <a:ext cx="913984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TextBox 13"/>
          <p:cNvSpPr txBox="1"/>
          <p:nvPr/>
        </p:nvSpPr>
        <p:spPr>
          <a:xfrm>
            <a:off x="6629516" y="3301246"/>
            <a:ext cx="1442786" cy="20249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TextBox 13"/>
          <p:cNvSpPr txBox="1"/>
          <p:nvPr/>
        </p:nvSpPr>
        <p:spPr>
          <a:xfrm>
            <a:off x="9404302" y="2979848"/>
            <a:ext cx="913984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TextBox 13"/>
          <p:cNvSpPr txBox="1"/>
          <p:nvPr/>
        </p:nvSpPr>
        <p:spPr>
          <a:xfrm>
            <a:off x="9139901" y="3301246"/>
            <a:ext cx="1442786" cy="20249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TextBox 13"/>
          <p:cNvSpPr txBox="1"/>
          <p:nvPr/>
        </p:nvSpPr>
        <p:spPr>
          <a:xfrm>
            <a:off x="1862296" y="4370389"/>
            <a:ext cx="913984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TextBox 13"/>
          <p:cNvSpPr txBox="1"/>
          <p:nvPr/>
        </p:nvSpPr>
        <p:spPr>
          <a:xfrm>
            <a:off x="1597895" y="4691787"/>
            <a:ext cx="1442786" cy="20249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TextBox 13"/>
          <p:cNvSpPr txBox="1"/>
          <p:nvPr/>
        </p:nvSpPr>
        <p:spPr>
          <a:xfrm>
            <a:off x="4376095" y="4370389"/>
            <a:ext cx="913984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TextBox 13"/>
          <p:cNvSpPr txBox="1"/>
          <p:nvPr/>
        </p:nvSpPr>
        <p:spPr>
          <a:xfrm>
            <a:off x="4111694" y="4691787"/>
            <a:ext cx="1442786" cy="20249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TextBox 13"/>
          <p:cNvSpPr txBox="1"/>
          <p:nvPr/>
        </p:nvSpPr>
        <p:spPr>
          <a:xfrm>
            <a:off x="6893917" y="4370389"/>
            <a:ext cx="913984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TextBox 13"/>
          <p:cNvSpPr txBox="1"/>
          <p:nvPr/>
        </p:nvSpPr>
        <p:spPr>
          <a:xfrm>
            <a:off x="6629516" y="4691787"/>
            <a:ext cx="1442786" cy="20249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TextBox 13"/>
          <p:cNvSpPr txBox="1"/>
          <p:nvPr/>
        </p:nvSpPr>
        <p:spPr>
          <a:xfrm>
            <a:off x="9404302" y="4370389"/>
            <a:ext cx="913984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TextBox 13"/>
          <p:cNvSpPr txBox="1"/>
          <p:nvPr/>
        </p:nvSpPr>
        <p:spPr>
          <a:xfrm>
            <a:off x="9139901" y="4691787"/>
            <a:ext cx="1442786" cy="20249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 flipV="1">
            <a:off x="4182828" y="-104934"/>
            <a:ext cx="1476845" cy="124793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 flipH="1" flipV="1">
            <a:off x="6532328" y="-104934"/>
            <a:ext cx="1476845" cy="1247934"/>
          </a:xfrm>
          <a:prstGeom prst="rect">
            <a:avLst/>
          </a:prstGeom>
          <a:effectLst>
            <a:softEdge rad="127000"/>
          </a:effectLst>
        </p:spPr>
      </p:pic>
      <p:cxnSp>
        <p:nvCxnSpPr>
          <p:cNvPr id="10" name="直接连接符 9"/>
          <p:cNvCxnSpPr/>
          <p:nvPr/>
        </p:nvCxnSpPr>
        <p:spPr>
          <a:xfrm>
            <a:off x="4937306" y="524056"/>
            <a:ext cx="2317388" cy="0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4898844" y="124925"/>
            <a:ext cx="2394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>
                <a:solidFill>
                  <a:schemeClr val="tx1">
                    <a:lumMod val="65000"/>
                    <a:lumOff val="35000"/>
                  </a:schemeClr>
                </a:solidFill>
              </a:rPr>
              <a:t>点击此处添加标题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610582" y="552320"/>
            <a:ext cx="2970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Click here to add your title</a:t>
            </a:r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7" name="MH_Other_1"/>
          <p:cNvCxnSpPr/>
          <p:nvPr>
            <p:custDataLst>
              <p:tags r:id="rId1"/>
            </p:custDataLst>
          </p:nvPr>
        </p:nvCxnSpPr>
        <p:spPr>
          <a:xfrm>
            <a:off x="2315568" y="2460865"/>
            <a:ext cx="2877329" cy="0"/>
          </a:xfrm>
          <a:prstGeom prst="line">
            <a:avLst/>
          </a:prstGeom>
          <a:ln w="9525">
            <a:solidFill>
              <a:srgbClr val="8AA588"/>
            </a:solidFill>
            <a:prstDash val="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MH_Other_2"/>
          <p:cNvCxnSpPr/>
          <p:nvPr>
            <p:custDataLst>
              <p:tags r:id="rId2"/>
            </p:custDataLst>
          </p:nvPr>
        </p:nvCxnSpPr>
        <p:spPr>
          <a:xfrm>
            <a:off x="7565250" y="3030252"/>
            <a:ext cx="2793860" cy="0"/>
          </a:xfrm>
          <a:prstGeom prst="line">
            <a:avLst/>
          </a:prstGeom>
          <a:ln w="9525">
            <a:solidFill>
              <a:srgbClr val="F9CACB"/>
            </a:solidFill>
            <a:prstDash val="dash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MH_Other_3"/>
          <p:cNvCxnSpPr/>
          <p:nvPr>
            <p:custDataLst>
              <p:tags r:id="rId3"/>
            </p:custDataLst>
          </p:nvPr>
        </p:nvCxnSpPr>
        <p:spPr>
          <a:xfrm>
            <a:off x="1832890" y="4496288"/>
            <a:ext cx="2717724" cy="0"/>
          </a:xfrm>
          <a:prstGeom prst="line">
            <a:avLst/>
          </a:prstGeom>
          <a:ln w="9525">
            <a:solidFill>
              <a:srgbClr val="F9CACB"/>
            </a:solidFill>
            <a:prstDash val="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MH_Other_4"/>
          <p:cNvCxnSpPr/>
          <p:nvPr>
            <p:custDataLst>
              <p:tags r:id="rId4"/>
            </p:custDataLst>
          </p:nvPr>
        </p:nvCxnSpPr>
        <p:spPr>
          <a:xfrm>
            <a:off x="7051932" y="5046086"/>
            <a:ext cx="2793860" cy="0"/>
          </a:xfrm>
          <a:prstGeom prst="line">
            <a:avLst/>
          </a:prstGeom>
          <a:ln w="9525">
            <a:solidFill>
              <a:srgbClr val="8AA588"/>
            </a:solidFill>
            <a:prstDash val="dash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MH_SubTitle_1"/>
          <p:cNvSpPr/>
          <p:nvPr>
            <p:custDataLst>
              <p:tags r:id="rId5"/>
            </p:custDataLst>
          </p:nvPr>
        </p:nvSpPr>
        <p:spPr>
          <a:xfrm rot="18218128">
            <a:off x="5327484" y="1996134"/>
            <a:ext cx="1272287" cy="1719821"/>
          </a:xfrm>
          <a:custGeom>
            <a:avLst/>
            <a:gdLst>
              <a:gd name="connsiteX0" fmla="*/ 495300 w 1250950"/>
              <a:gd name="connsiteY0" fmla="*/ 0 h 1511300"/>
              <a:gd name="connsiteX1" fmla="*/ 1250950 w 1250950"/>
              <a:gd name="connsiteY1" fmla="*/ 755650 h 1511300"/>
              <a:gd name="connsiteX2" fmla="*/ 495300 w 1250950"/>
              <a:gd name="connsiteY2" fmla="*/ 1511300 h 1511300"/>
              <a:gd name="connsiteX3" fmla="*/ 72809 w 1250950"/>
              <a:gd name="connsiteY3" fmla="*/ 1382247 h 1511300"/>
              <a:gd name="connsiteX4" fmla="*/ 0 w 1250950"/>
              <a:gd name="connsiteY4" fmla="*/ 1322174 h 1511300"/>
              <a:gd name="connsiteX5" fmla="*/ 39025 w 1250950"/>
              <a:gd name="connsiteY5" fmla="*/ 1289975 h 1511300"/>
              <a:gd name="connsiteX6" fmla="*/ 260350 w 1250950"/>
              <a:gd name="connsiteY6" fmla="*/ 755650 h 1511300"/>
              <a:gd name="connsiteX7" fmla="*/ 39025 w 1250950"/>
              <a:gd name="connsiteY7" fmla="*/ 221325 h 1511300"/>
              <a:gd name="connsiteX8" fmla="*/ 0 w 1250950"/>
              <a:gd name="connsiteY8" fmla="*/ 189126 h 1511300"/>
              <a:gd name="connsiteX9" fmla="*/ 72809 w 1250950"/>
              <a:gd name="connsiteY9" fmla="*/ 129053 h 1511300"/>
              <a:gd name="connsiteX10" fmla="*/ 495300 w 1250950"/>
              <a:gd name="connsiteY10" fmla="*/ 0 h 151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50950" h="1511300">
                <a:moveTo>
                  <a:pt x="495300" y="0"/>
                </a:moveTo>
                <a:cubicBezTo>
                  <a:pt x="912634" y="0"/>
                  <a:pt x="1250950" y="338316"/>
                  <a:pt x="1250950" y="755650"/>
                </a:cubicBezTo>
                <a:cubicBezTo>
                  <a:pt x="1250950" y="1172984"/>
                  <a:pt x="912634" y="1511300"/>
                  <a:pt x="495300" y="1511300"/>
                </a:cubicBezTo>
                <a:cubicBezTo>
                  <a:pt x="338800" y="1511300"/>
                  <a:pt x="193412" y="1463724"/>
                  <a:pt x="72809" y="1382247"/>
                </a:cubicBezTo>
                <a:lnTo>
                  <a:pt x="0" y="1322174"/>
                </a:lnTo>
                <a:lnTo>
                  <a:pt x="39025" y="1289975"/>
                </a:lnTo>
                <a:cubicBezTo>
                  <a:pt x="175771" y="1153230"/>
                  <a:pt x="260350" y="964317"/>
                  <a:pt x="260350" y="755650"/>
                </a:cubicBezTo>
                <a:cubicBezTo>
                  <a:pt x="260350" y="546983"/>
                  <a:pt x="175771" y="358071"/>
                  <a:pt x="39025" y="221325"/>
                </a:cubicBezTo>
                <a:lnTo>
                  <a:pt x="0" y="189126"/>
                </a:lnTo>
                <a:lnTo>
                  <a:pt x="72809" y="129053"/>
                </a:lnTo>
                <a:cubicBezTo>
                  <a:pt x="193412" y="47576"/>
                  <a:pt x="338800" y="0"/>
                  <a:pt x="495300" y="0"/>
                </a:cubicBezTo>
                <a:close/>
              </a:path>
            </a:pathLst>
          </a:custGeom>
          <a:solidFill>
            <a:srgbClr val="8AA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lIns="180000" tIns="0" rIns="0" bIns="0" rtlCol="0" anchor="ctr">
            <a:normAutofit/>
          </a:bodyPr>
          <a:lstStyle/>
          <a:p>
            <a:pPr algn="ctr"/>
            <a:r>
              <a: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</a:t>
            </a:r>
          </a:p>
        </p:txBody>
      </p:sp>
      <p:sp>
        <p:nvSpPr>
          <p:cNvPr id="17" name="MH_SubTitle_2"/>
          <p:cNvSpPr/>
          <p:nvPr>
            <p:custDataLst>
              <p:tags r:id="rId6"/>
            </p:custDataLst>
          </p:nvPr>
        </p:nvSpPr>
        <p:spPr>
          <a:xfrm rot="1955786">
            <a:off x="6416091" y="2842316"/>
            <a:ext cx="1344463" cy="1627494"/>
          </a:xfrm>
          <a:custGeom>
            <a:avLst/>
            <a:gdLst>
              <a:gd name="connsiteX0" fmla="*/ 495300 w 1250950"/>
              <a:gd name="connsiteY0" fmla="*/ 0 h 1511300"/>
              <a:gd name="connsiteX1" fmla="*/ 1250950 w 1250950"/>
              <a:gd name="connsiteY1" fmla="*/ 755650 h 1511300"/>
              <a:gd name="connsiteX2" fmla="*/ 495300 w 1250950"/>
              <a:gd name="connsiteY2" fmla="*/ 1511300 h 1511300"/>
              <a:gd name="connsiteX3" fmla="*/ 72809 w 1250950"/>
              <a:gd name="connsiteY3" fmla="*/ 1382247 h 1511300"/>
              <a:gd name="connsiteX4" fmla="*/ 0 w 1250950"/>
              <a:gd name="connsiteY4" fmla="*/ 1322174 h 1511300"/>
              <a:gd name="connsiteX5" fmla="*/ 39025 w 1250950"/>
              <a:gd name="connsiteY5" fmla="*/ 1289975 h 1511300"/>
              <a:gd name="connsiteX6" fmla="*/ 260350 w 1250950"/>
              <a:gd name="connsiteY6" fmla="*/ 755650 h 1511300"/>
              <a:gd name="connsiteX7" fmla="*/ 39025 w 1250950"/>
              <a:gd name="connsiteY7" fmla="*/ 221325 h 1511300"/>
              <a:gd name="connsiteX8" fmla="*/ 0 w 1250950"/>
              <a:gd name="connsiteY8" fmla="*/ 189126 h 1511300"/>
              <a:gd name="connsiteX9" fmla="*/ 72809 w 1250950"/>
              <a:gd name="connsiteY9" fmla="*/ 129053 h 1511300"/>
              <a:gd name="connsiteX10" fmla="*/ 495300 w 1250950"/>
              <a:gd name="connsiteY10" fmla="*/ 0 h 151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50950" h="1511300">
                <a:moveTo>
                  <a:pt x="495300" y="0"/>
                </a:moveTo>
                <a:cubicBezTo>
                  <a:pt x="912634" y="0"/>
                  <a:pt x="1250950" y="338316"/>
                  <a:pt x="1250950" y="755650"/>
                </a:cubicBezTo>
                <a:cubicBezTo>
                  <a:pt x="1250950" y="1172984"/>
                  <a:pt x="912634" y="1511300"/>
                  <a:pt x="495300" y="1511300"/>
                </a:cubicBezTo>
                <a:cubicBezTo>
                  <a:pt x="338800" y="1511300"/>
                  <a:pt x="193412" y="1463724"/>
                  <a:pt x="72809" y="1382247"/>
                </a:cubicBezTo>
                <a:lnTo>
                  <a:pt x="0" y="1322174"/>
                </a:lnTo>
                <a:lnTo>
                  <a:pt x="39025" y="1289975"/>
                </a:lnTo>
                <a:cubicBezTo>
                  <a:pt x="175771" y="1153230"/>
                  <a:pt x="260350" y="964317"/>
                  <a:pt x="260350" y="755650"/>
                </a:cubicBezTo>
                <a:cubicBezTo>
                  <a:pt x="260350" y="546983"/>
                  <a:pt x="175771" y="358071"/>
                  <a:pt x="39025" y="221325"/>
                </a:cubicBezTo>
                <a:lnTo>
                  <a:pt x="0" y="189126"/>
                </a:lnTo>
                <a:lnTo>
                  <a:pt x="72809" y="129053"/>
                </a:lnTo>
                <a:cubicBezTo>
                  <a:pt x="193412" y="47576"/>
                  <a:pt x="338800" y="0"/>
                  <a:pt x="495300" y="0"/>
                </a:cubicBezTo>
                <a:close/>
              </a:path>
            </a:pathLst>
          </a:custGeom>
          <a:solidFill>
            <a:srgbClr val="F9CA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square" lIns="180000" tIns="0" rIns="0" bIns="0" rtlCol="0" anchor="ctr">
            <a:normAutofit/>
          </a:bodyPr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</a:t>
            </a:r>
          </a:p>
        </p:txBody>
      </p:sp>
      <p:sp>
        <p:nvSpPr>
          <p:cNvPr id="18" name="MH_SubTitle_3"/>
          <p:cNvSpPr/>
          <p:nvPr>
            <p:custDataLst>
              <p:tags r:id="rId7"/>
            </p:custDataLst>
          </p:nvPr>
        </p:nvSpPr>
        <p:spPr>
          <a:xfrm rot="7109777">
            <a:off x="5668584" y="3895840"/>
            <a:ext cx="1272287" cy="1719821"/>
          </a:xfrm>
          <a:custGeom>
            <a:avLst/>
            <a:gdLst>
              <a:gd name="connsiteX0" fmla="*/ 495300 w 1250950"/>
              <a:gd name="connsiteY0" fmla="*/ 0 h 1511300"/>
              <a:gd name="connsiteX1" fmla="*/ 1250950 w 1250950"/>
              <a:gd name="connsiteY1" fmla="*/ 755650 h 1511300"/>
              <a:gd name="connsiteX2" fmla="*/ 495300 w 1250950"/>
              <a:gd name="connsiteY2" fmla="*/ 1511300 h 1511300"/>
              <a:gd name="connsiteX3" fmla="*/ 72809 w 1250950"/>
              <a:gd name="connsiteY3" fmla="*/ 1382247 h 1511300"/>
              <a:gd name="connsiteX4" fmla="*/ 0 w 1250950"/>
              <a:gd name="connsiteY4" fmla="*/ 1322174 h 1511300"/>
              <a:gd name="connsiteX5" fmla="*/ 39025 w 1250950"/>
              <a:gd name="connsiteY5" fmla="*/ 1289975 h 1511300"/>
              <a:gd name="connsiteX6" fmla="*/ 260350 w 1250950"/>
              <a:gd name="connsiteY6" fmla="*/ 755650 h 1511300"/>
              <a:gd name="connsiteX7" fmla="*/ 39025 w 1250950"/>
              <a:gd name="connsiteY7" fmla="*/ 221325 h 1511300"/>
              <a:gd name="connsiteX8" fmla="*/ 0 w 1250950"/>
              <a:gd name="connsiteY8" fmla="*/ 189126 h 1511300"/>
              <a:gd name="connsiteX9" fmla="*/ 72809 w 1250950"/>
              <a:gd name="connsiteY9" fmla="*/ 129053 h 1511300"/>
              <a:gd name="connsiteX10" fmla="*/ 495300 w 1250950"/>
              <a:gd name="connsiteY10" fmla="*/ 0 h 151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50950" h="1511300">
                <a:moveTo>
                  <a:pt x="495300" y="0"/>
                </a:moveTo>
                <a:cubicBezTo>
                  <a:pt x="912634" y="0"/>
                  <a:pt x="1250950" y="338316"/>
                  <a:pt x="1250950" y="755650"/>
                </a:cubicBezTo>
                <a:cubicBezTo>
                  <a:pt x="1250950" y="1172984"/>
                  <a:pt x="912634" y="1511300"/>
                  <a:pt x="495300" y="1511300"/>
                </a:cubicBezTo>
                <a:cubicBezTo>
                  <a:pt x="338800" y="1511300"/>
                  <a:pt x="193412" y="1463724"/>
                  <a:pt x="72809" y="1382247"/>
                </a:cubicBezTo>
                <a:lnTo>
                  <a:pt x="0" y="1322174"/>
                </a:lnTo>
                <a:lnTo>
                  <a:pt x="39025" y="1289975"/>
                </a:lnTo>
                <a:cubicBezTo>
                  <a:pt x="175771" y="1153230"/>
                  <a:pt x="260350" y="964317"/>
                  <a:pt x="260350" y="755650"/>
                </a:cubicBezTo>
                <a:cubicBezTo>
                  <a:pt x="260350" y="546983"/>
                  <a:pt x="175771" y="358071"/>
                  <a:pt x="39025" y="221325"/>
                </a:cubicBezTo>
                <a:lnTo>
                  <a:pt x="0" y="189126"/>
                </a:lnTo>
                <a:lnTo>
                  <a:pt x="72809" y="129053"/>
                </a:lnTo>
                <a:cubicBezTo>
                  <a:pt x="193412" y="47576"/>
                  <a:pt x="338800" y="0"/>
                  <a:pt x="495300" y="0"/>
                </a:cubicBezTo>
                <a:close/>
              </a:path>
            </a:pathLst>
          </a:custGeom>
          <a:solidFill>
            <a:srgbClr val="8AA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square" lIns="180000" tIns="0" rIns="0" bIns="0" rtlCol="0" anchor="ctr">
            <a:normAutofit/>
          </a:bodyPr>
          <a:lstStyle/>
          <a:p>
            <a:pPr algn="ctr"/>
            <a:r>
              <a: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</a:t>
            </a:r>
          </a:p>
        </p:txBody>
      </p:sp>
      <p:sp>
        <p:nvSpPr>
          <p:cNvPr id="19" name="MH_SubTitle_4"/>
          <p:cNvSpPr/>
          <p:nvPr>
            <p:custDataLst>
              <p:tags r:id="rId8"/>
            </p:custDataLst>
          </p:nvPr>
        </p:nvSpPr>
        <p:spPr>
          <a:xfrm rot="12790540">
            <a:off x="4440494" y="3156751"/>
            <a:ext cx="1344463" cy="1627494"/>
          </a:xfrm>
          <a:custGeom>
            <a:avLst/>
            <a:gdLst>
              <a:gd name="connsiteX0" fmla="*/ 495300 w 1250950"/>
              <a:gd name="connsiteY0" fmla="*/ 0 h 1511300"/>
              <a:gd name="connsiteX1" fmla="*/ 1250950 w 1250950"/>
              <a:gd name="connsiteY1" fmla="*/ 755650 h 1511300"/>
              <a:gd name="connsiteX2" fmla="*/ 495300 w 1250950"/>
              <a:gd name="connsiteY2" fmla="*/ 1511300 h 1511300"/>
              <a:gd name="connsiteX3" fmla="*/ 72809 w 1250950"/>
              <a:gd name="connsiteY3" fmla="*/ 1382247 h 1511300"/>
              <a:gd name="connsiteX4" fmla="*/ 0 w 1250950"/>
              <a:gd name="connsiteY4" fmla="*/ 1322174 h 1511300"/>
              <a:gd name="connsiteX5" fmla="*/ 39025 w 1250950"/>
              <a:gd name="connsiteY5" fmla="*/ 1289975 h 1511300"/>
              <a:gd name="connsiteX6" fmla="*/ 260350 w 1250950"/>
              <a:gd name="connsiteY6" fmla="*/ 755650 h 1511300"/>
              <a:gd name="connsiteX7" fmla="*/ 39025 w 1250950"/>
              <a:gd name="connsiteY7" fmla="*/ 221325 h 1511300"/>
              <a:gd name="connsiteX8" fmla="*/ 0 w 1250950"/>
              <a:gd name="connsiteY8" fmla="*/ 189126 h 1511300"/>
              <a:gd name="connsiteX9" fmla="*/ 72809 w 1250950"/>
              <a:gd name="connsiteY9" fmla="*/ 129053 h 1511300"/>
              <a:gd name="connsiteX10" fmla="*/ 495300 w 1250950"/>
              <a:gd name="connsiteY10" fmla="*/ 0 h 151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50950" h="1511300">
                <a:moveTo>
                  <a:pt x="495300" y="0"/>
                </a:moveTo>
                <a:cubicBezTo>
                  <a:pt x="912634" y="0"/>
                  <a:pt x="1250950" y="338316"/>
                  <a:pt x="1250950" y="755650"/>
                </a:cubicBezTo>
                <a:cubicBezTo>
                  <a:pt x="1250950" y="1172984"/>
                  <a:pt x="912634" y="1511300"/>
                  <a:pt x="495300" y="1511300"/>
                </a:cubicBezTo>
                <a:cubicBezTo>
                  <a:pt x="338800" y="1511300"/>
                  <a:pt x="193412" y="1463724"/>
                  <a:pt x="72809" y="1382247"/>
                </a:cubicBezTo>
                <a:lnTo>
                  <a:pt x="0" y="1322174"/>
                </a:lnTo>
                <a:lnTo>
                  <a:pt x="39025" y="1289975"/>
                </a:lnTo>
                <a:cubicBezTo>
                  <a:pt x="175771" y="1153230"/>
                  <a:pt x="260350" y="964317"/>
                  <a:pt x="260350" y="755650"/>
                </a:cubicBezTo>
                <a:cubicBezTo>
                  <a:pt x="260350" y="546983"/>
                  <a:pt x="175771" y="358071"/>
                  <a:pt x="39025" y="221325"/>
                </a:cubicBezTo>
                <a:lnTo>
                  <a:pt x="0" y="189126"/>
                </a:lnTo>
                <a:lnTo>
                  <a:pt x="72809" y="129053"/>
                </a:lnTo>
                <a:cubicBezTo>
                  <a:pt x="193412" y="47576"/>
                  <a:pt x="338800" y="0"/>
                  <a:pt x="495300" y="0"/>
                </a:cubicBezTo>
                <a:close/>
              </a:path>
            </a:pathLst>
          </a:custGeom>
          <a:solidFill>
            <a:srgbClr val="F9CA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lIns="108000" tIns="0" rIns="0" bIns="0" rtlCol="0" anchor="ctr">
            <a:normAutofit/>
          </a:bodyPr>
          <a:lstStyle/>
          <a:p>
            <a:pPr algn="ctr"/>
            <a:r>
              <a: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</a:t>
            </a:r>
          </a:p>
        </p:txBody>
      </p:sp>
      <p:sp>
        <p:nvSpPr>
          <p:cNvPr id="20" name="TextBox 13"/>
          <p:cNvSpPr txBox="1">
            <a:spLocks noChangeArrowheads="1"/>
          </p:cNvSpPr>
          <p:nvPr/>
        </p:nvSpPr>
        <p:spPr bwMode="auto">
          <a:xfrm>
            <a:off x="8182647" y="3138338"/>
            <a:ext cx="2176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13"/>
          <p:cNvSpPr txBox="1">
            <a:spLocks noChangeArrowheads="1"/>
          </p:cNvSpPr>
          <p:nvPr/>
        </p:nvSpPr>
        <p:spPr bwMode="auto">
          <a:xfrm>
            <a:off x="2361428" y="2580003"/>
            <a:ext cx="22018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7669329" y="5159074"/>
            <a:ext cx="2176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>
            <a:spLocks noChangeArrowheads="1"/>
          </p:cNvSpPr>
          <p:nvPr/>
        </p:nvSpPr>
        <p:spPr bwMode="auto">
          <a:xfrm>
            <a:off x="1907682" y="4615425"/>
            <a:ext cx="22018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4176243" y="3429001"/>
            <a:ext cx="3839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>
                <a:solidFill>
                  <a:schemeClr val="tx1">
                    <a:lumMod val="65000"/>
                    <a:lumOff val="35000"/>
                  </a:schemeClr>
                </a:solidFill>
              </a:rPr>
              <a:t>论文总结与致谢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917441" y="2782669"/>
            <a:ext cx="2357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>
                <a:solidFill>
                  <a:schemeClr val="tx1">
                    <a:lumMod val="65000"/>
                    <a:lumOff val="35000"/>
                  </a:schemeClr>
                </a:solidFill>
              </a:rPr>
              <a:t>Part 05</a:t>
            </a:r>
            <a:endParaRPr lang="zh-CN" altLang="en-US" sz="36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4457862" y="3429000"/>
            <a:ext cx="3276276" cy="0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 flipV="1">
            <a:off x="4182828" y="-104934"/>
            <a:ext cx="1476845" cy="124793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 flipH="1" flipV="1">
            <a:off x="6532328" y="-104934"/>
            <a:ext cx="1476845" cy="1247934"/>
          </a:xfrm>
          <a:prstGeom prst="rect">
            <a:avLst/>
          </a:prstGeom>
          <a:effectLst>
            <a:softEdge rad="127000"/>
          </a:effectLst>
        </p:spPr>
      </p:pic>
      <p:cxnSp>
        <p:nvCxnSpPr>
          <p:cNvPr id="10" name="直接连接符 9"/>
          <p:cNvCxnSpPr/>
          <p:nvPr/>
        </p:nvCxnSpPr>
        <p:spPr>
          <a:xfrm>
            <a:off x="4937306" y="524056"/>
            <a:ext cx="2317388" cy="0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4898844" y="124925"/>
            <a:ext cx="2394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>
                <a:solidFill>
                  <a:schemeClr val="tx1">
                    <a:lumMod val="65000"/>
                    <a:lumOff val="35000"/>
                  </a:schemeClr>
                </a:solidFill>
              </a:rPr>
              <a:t>点击此处添加标题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610582" y="552320"/>
            <a:ext cx="2970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Click here to add your title</a:t>
            </a:r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2105236" y="1706840"/>
            <a:ext cx="2858153" cy="2858539"/>
          </a:xfrm>
          <a:prstGeom prst="ellipse">
            <a:avLst/>
          </a:prstGeom>
          <a:solidFill>
            <a:srgbClr val="8AA588"/>
          </a:solidFill>
          <a:ln w="12700">
            <a:solidFill>
              <a:schemeClr val="bg1"/>
            </a:solidFill>
            <a:bevel/>
          </a:ln>
        </p:spPr>
        <p:txBody>
          <a:bodyPr lIns="68589" tIns="34295" rIns="68589" bIns="34295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/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4666130" y="1706840"/>
            <a:ext cx="2858153" cy="2858539"/>
          </a:xfrm>
          <a:prstGeom prst="ellipse">
            <a:avLst/>
          </a:pr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 lang="zh-CN" altLang="zh-CN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Oval 6"/>
          <p:cNvSpPr>
            <a:spLocks noChangeArrowheads="1"/>
          </p:cNvSpPr>
          <p:nvPr/>
        </p:nvSpPr>
        <p:spPr bwMode="auto">
          <a:xfrm>
            <a:off x="7228612" y="1706840"/>
            <a:ext cx="2858153" cy="2858539"/>
          </a:xfrm>
          <a:prstGeom prst="ellipse">
            <a:avLst/>
          </a:prstGeom>
          <a:solidFill>
            <a:srgbClr val="8AA588"/>
          </a:solidFill>
          <a:ln w="12700">
            <a:solidFill>
              <a:schemeClr val="bg1"/>
            </a:solidFill>
            <a:bevel/>
          </a:ln>
        </p:spPr>
        <p:txBody>
          <a:bodyPr lIns="68589" tIns="34295" rIns="68589" bIns="34295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/>
          </a:p>
        </p:txBody>
      </p:sp>
      <p:grpSp>
        <p:nvGrpSpPr>
          <p:cNvPr id="13" name="Group 24"/>
          <p:cNvGrpSpPr/>
          <p:nvPr/>
        </p:nvGrpSpPr>
        <p:grpSpPr>
          <a:xfrm>
            <a:off x="5524529" y="2563767"/>
            <a:ext cx="1141353" cy="1143097"/>
            <a:chOff x="0" y="0"/>
            <a:chExt cx="490538" cy="490538"/>
          </a:xfrm>
        </p:grpSpPr>
        <p:sp>
          <p:nvSpPr>
            <p:cNvPr id="16" name="Freeform 5"/>
            <p:cNvSpPr>
              <a:spLocks noEditPoints="1" noChangeArrowheads="1"/>
            </p:cNvSpPr>
            <p:nvPr/>
          </p:nvSpPr>
          <p:spPr bwMode="auto">
            <a:xfrm>
              <a:off x="0" y="0"/>
              <a:ext cx="490538" cy="490538"/>
            </a:xfrm>
            <a:custGeom>
              <a:avLst/>
              <a:gdLst>
                <a:gd name="T0" fmla="*/ 444550 w 128"/>
                <a:gd name="T1" fmla="*/ 0 h 128"/>
                <a:gd name="T2" fmla="*/ 107305 w 128"/>
                <a:gd name="T3" fmla="*/ 0 h 128"/>
                <a:gd name="T4" fmla="*/ 61317 w 128"/>
                <a:gd name="T5" fmla="*/ 45988 h 128"/>
                <a:gd name="T6" fmla="*/ 61317 w 128"/>
                <a:gd name="T7" fmla="*/ 76647 h 128"/>
                <a:gd name="T8" fmla="*/ 45988 w 128"/>
                <a:gd name="T9" fmla="*/ 76647 h 128"/>
                <a:gd name="T10" fmla="*/ 0 w 128"/>
                <a:gd name="T11" fmla="*/ 122635 h 128"/>
                <a:gd name="T12" fmla="*/ 0 w 128"/>
                <a:gd name="T13" fmla="*/ 429221 h 128"/>
                <a:gd name="T14" fmla="*/ 61317 w 128"/>
                <a:gd name="T15" fmla="*/ 490538 h 128"/>
                <a:gd name="T16" fmla="*/ 429221 w 128"/>
                <a:gd name="T17" fmla="*/ 490538 h 128"/>
                <a:gd name="T18" fmla="*/ 490538 w 128"/>
                <a:gd name="T19" fmla="*/ 429221 h 128"/>
                <a:gd name="T20" fmla="*/ 490538 w 128"/>
                <a:gd name="T21" fmla="*/ 45988 h 128"/>
                <a:gd name="T22" fmla="*/ 444550 w 128"/>
                <a:gd name="T23" fmla="*/ 0 h 128"/>
                <a:gd name="T24" fmla="*/ 459879 w 128"/>
                <a:gd name="T25" fmla="*/ 429221 h 128"/>
                <a:gd name="T26" fmla="*/ 429221 w 128"/>
                <a:gd name="T27" fmla="*/ 459879 h 128"/>
                <a:gd name="T28" fmla="*/ 61317 w 128"/>
                <a:gd name="T29" fmla="*/ 459879 h 128"/>
                <a:gd name="T30" fmla="*/ 30659 w 128"/>
                <a:gd name="T31" fmla="*/ 429221 h 128"/>
                <a:gd name="T32" fmla="*/ 30659 w 128"/>
                <a:gd name="T33" fmla="*/ 122635 h 128"/>
                <a:gd name="T34" fmla="*/ 45988 w 128"/>
                <a:gd name="T35" fmla="*/ 107305 h 128"/>
                <a:gd name="T36" fmla="*/ 61317 w 128"/>
                <a:gd name="T37" fmla="*/ 107305 h 128"/>
                <a:gd name="T38" fmla="*/ 61317 w 128"/>
                <a:gd name="T39" fmla="*/ 413891 h 128"/>
                <a:gd name="T40" fmla="*/ 76647 w 128"/>
                <a:gd name="T41" fmla="*/ 429221 h 128"/>
                <a:gd name="T42" fmla="*/ 91976 w 128"/>
                <a:gd name="T43" fmla="*/ 413891 h 128"/>
                <a:gd name="T44" fmla="*/ 91976 w 128"/>
                <a:gd name="T45" fmla="*/ 45988 h 128"/>
                <a:gd name="T46" fmla="*/ 107305 w 128"/>
                <a:gd name="T47" fmla="*/ 30659 h 128"/>
                <a:gd name="T48" fmla="*/ 444550 w 128"/>
                <a:gd name="T49" fmla="*/ 30659 h 128"/>
                <a:gd name="T50" fmla="*/ 459879 w 128"/>
                <a:gd name="T51" fmla="*/ 45988 h 128"/>
                <a:gd name="T52" fmla="*/ 459879 w 128"/>
                <a:gd name="T53" fmla="*/ 429221 h 12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28"/>
                <a:gd name="T82" fmla="*/ 0 h 128"/>
                <a:gd name="T83" fmla="*/ 128 w 128"/>
                <a:gd name="T84" fmla="*/ 128 h 128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28" h="128">
                  <a:moveTo>
                    <a:pt x="116" y="0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21" y="0"/>
                    <a:pt x="16" y="5"/>
                    <a:pt x="16" y="12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5" y="20"/>
                    <a:pt x="0" y="25"/>
                    <a:pt x="0" y="32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121"/>
                    <a:pt x="7" y="128"/>
                    <a:pt x="16" y="128"/>
                  </a:cubicBezTo>
                  <a:cubicBezTo>
                    <a:pt x="112" y="128"/>
                    <a:pt x="112" y="128"/>
                    <a:pt x="112" y="128"/>
                  </a:cubicBezTo>
                  <a:cubicBezTo>
                    <a:pt x="121" y="128"/>
                    <a:pt x="128" y="121"/>
                    <a:pt x="128" y="112"/>
                  </a:cubicBezTo>
                  <a:cubicBezTo>
                    <a:pt x="128" y="12"/>
                    <a:pt x="128" y="12"/>
                    <a:pt x="128" y="12"/>
                  </a:cubicBezTo>
                  <a:cubicBezTo>
                    <a:pt x="128" y="5"/>
                    <a:pt x="123" y="0"/>
                    <a:pt x="116" y="0"/>
                  </a:cubicBezTo>
                  <a:close/>
                  <a:moveTo>
                    <a:pt x="120" y="112"/>
                  </a:moveTo>
                  <a:cubicBezTo>
                    <a:pt x="120" y="116"/>
                    <a:pt x="116" y="120"/>
                    <a:pt x="112" y="120"/>
                  </a:cubicBezTo>
                  <a:cubicBezTo>
                    <a:pt x="16" y="120"/>
                    <a:pt x="16" y="120"/>
                    <a:pt x="16" y="120"/>
                  </a:cubicBezTo>
                  <a:cubicBezTo>
                    <a:pt x="12" y="120"/>
                    <a:pt x="8" y="116"/>
                    <a:pt x="8" y="112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8" y="30"/>
                    <a:pt x="10" y="28"/>
                    <a:pt x="12" y="28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16" y="108"/>
                    <a:pt x="16" y="108"/>
                    <a:pt x="16" y="108"/>
                  </a:cubicBezTo>
                  <a:cubicBezTo>
                    <a:pt x="16" y="110"/>
                    <a:pt x="18" y="112"/>
                    <a:pt x="20" y="112"/>
                  </a:cubicBezTo>
                  <a:cubicBezTo>
                    <a:pt x="22" y="112"/>
                    <a:pt x="24" y="110"/>
                    <a:pt x="24" y="108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10"/>
                    <a:pt x="26" y="8"/>
                    <a:pt x="28" y="8"/>
                  </a:cubicBezTo>
                  <a:cubicBezTo>
                    <a:pt x="116" y="8"/>
                    <a:pt x="116" y="8"/>
                    <a:pt x="116" y="8"/>
                  </a:cubicBezTo>
                  <a:cubicBezTo>
                    <a:pt x="118" y="8"/>
                    <a:pt x="120" y="10"/>
                    <a:pt x="120" y="12"/>
                  </a:cubicBezTo>
                  <a:lnTo>
                    <a:pt x="120" y="1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Freeform 6"/>
            <p:cNvSpPr>
              <a:spLocks noChangeArrowheads="1"/>
            </p:cNvSpPr>
            <p:nvPr/>
          </p:nvSpPr>
          <p:spPr bwMode="auto">
            <a:xfrm>
              <a:off x="290513" y="184150"/>
              <a:ext cx="138113" cy="14288"/>
            </a:xfrm>
            <a:custGeom>
              <a:avLst/>
              <a:gdLst>
                <a:gd name="T0" fmla="*/ 7673 w 36"/>
                <a:gd name="T1" fmla="*/ 14288 h 4"/>
                <a:gd name="T2" fmla="*/ 130440 w 36"/>
                <a:gd name="T3" fmla="*/ 14288 h 4"/>
                <a:gd name="T4" fmla="*/ 138113 w 36"/>
                <a:gd name="T5" fmla="*/ 7144 h 4"/>
                <a:gd name="T6" fmla="*/ 130440 w 36"/>
                <a:gd name="T7" fmla="*/ 0 h 4"/>
                <a:gd name="T8" fmla="*/ 7673 w 36"/>
                <a:gd name="T9" fmla="*/ 0 h 4"/>
                <a:gd name="T10" fmla="*/ 0 w 36"/>
                <a:gd name="T11" fmla="*/ 7144 h 4"/>
                <a:gd name="T12" fmla="*/ 7673 w 36"/>
                <a:gd name="T13" fmla="*/ 14288 h 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"/>
                <a:gd name="T22" fmla="*/ 0 h 4"/>
                <a:gd name="T23" fmla="*/ 36 w 36"/>
                <a:gd name="T24" fmla="*/ 4 h 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" h="4">
                  <a:moveTo>
                    <a:pt x="2" y="4"/>
                  </a:moveTo>
                  <a:cubicBezTo>
                    <a:pt x="34" y="4"/>
                    <a:pt x="34" y="4"/>
                    <a:pt x="34" y="4"/>
                  </a:cubicBezTo>
                  <a:cubicBezTo>
                    <a:pt x="35" y="4"/>
                    <a:pt x="36" y="3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Freeform 7"/>
            <p:cNvSpPr>
              <a:spLocks noChangeArrowheads="1"/>
            </p:cNvSpPr>
            <p:nvPr/>
          </p:nvSpPr>
          <p:spPr bwMode="auto">
            <a:xfrm>
              <a:off x="290513" y="138112"/>
              <a:ext cx="138113" cy="14288"/>
            </a:xfrm>
            <a:custGeom>
              <a:avLst/>
              <a:gdLst>
                <a:gd name="T0" fmla="*/ 7673 w 36"/>
                <a:gd name="T1" fmla="*/ 14288 h 4"/>
                <a:gd name="T2" fmla="*/ 130440 w 36"/>
                <a:gd name="T3" fmla="*/ 14288 h 4"/>
                <a:gd name="T4" fmla="*/ 138113 w 36"/>
                <a:gd name="T5" fmla="*/ 7144 h 4"/>
                <a:gd name="T6" fmla="*/ 130440 w 36"/>
                <a:gd name="T7" fmla="*/ 0 h 4"/>
                <a:gd name="T8" fmla="*/ 7673 w 36"/>
                <a:gd name="T9" fmla="*/ 0 h 4"/>
                <a:gd name="T10" fmla="*/ 0 w 36"/>
                <a:gd name="T11" fmla="*/ 7144 h 4"/>
                <a:gd name="T12" fmla="*/ 7673 w 36"/>
                <a:gd name="T13" fmla="*/ 14288 h 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"/>
                <a:gd name="T22" fmla="*/ 0 h 4"/>
                <a:gd name="T23" fmla="*/ 36 w 36"/>
                <a:gd name="T24" fmla="*/ 4 h 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" h="4">
                  <a:moveTo>
                    <a:pt x="2" y="4"/>
                  </a:moveTo>
                  <a:cubicBezTo>
                    <a:pt x="34" y="4"/>
                    <a:pt x="34" y="4"/>
                    <a:pt x="34" y="4"/>
                  </a:cubicBezTo>
                  <a:cubicBezTo>
                    <a:pt x="35" y="4"/>
                    <a:pt x="36" y="3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Freeform 8"/>
            <p:cNvSpPr>
              <a:spLocks noChangeArrowheads="1"/>
            </p:cNvSpPr>
            <p:nvPr/>
          </p:nvSpPr>
          <p:spPr bwMode="auto">
            <a:xfrm>
              <a:off x="290513" y="92075"/>
              <a:ext cx="138113" cy="14288"/>
            </a:xfrm>
            <a:custGeom>
              <a:avLst/>
              <a:gdLst>
                <a:gd name="T0" fmla="*/ 7673 w 36"/>
                <a:gd name="T1" fmla="*/ 14288 h 4"/>
                <a:gd name="T2" fmla="*/ 130440 w 36"/>
                <a:gd name="T3" fmla="*/ 14288 h 4"/>
                <a:gd name="T4" fmla="*/ 138113 w 36"/>
                <a:gd name="T5" fmla="*/ 7144 h 4"/>
                <a:gd name="T6" fmla="*/ 130440 w 36"/>
                <a:gd name="T7" fmla="*/ 0 h 4"/>
                <a:gd name="T8" fmla="*/ 7673 w 36"/>
                <a:gd name="T9" fmla="*/ 0 h 4"/>
                <a:gd name="T10" fmla="*/ 0 w 36"/>
                <a:gd name="T11" fmla="*/ 7144 h 4"/>
                <a:gd name="T12" fmla="*/ 7673 w 36"/>
                <a:gd name="T13" fmla="*/ 14288 h 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"/>
                <a:gd name="T22" fmla="*/ 0 h 4"/>
                <a:gd name="T23" fmla="*/ 36 w 36"/>
                <a:gd name="T24" fmla="*/ 4 h 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" h="4">
                  <a:moveTo>
                    <a:pt x="2" y="4"/>
                  </a:moveTo>
                  <a:cubicBezTo>
                    <a:pt x="34" y="4"/>
                    <a:pt x="34" y="4"/>
                    <a:pt x="34" y="4"/>
                  </a:cubicBezTo>
                  <a:cubicBezTo>
                    <a:pt x="35" y="4"/>
                    <a:pt x="36" y="3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Freeform 9"/>
            <p:cNvSpPr>
              <a:spLocks noChangeArrowheads="1"/>
            </p:cNvSpPr>
            <p:nvPr/>
          </p:nvSpPr>
          <p:spPr bwMode="auto">
            <a:xfrm>
              <a:off x="122238" y="414337"/>
              <a:ext cx="138113" cy="14288"/>
            </a:xfrm>
            <a:custGeom>
              <a:avLst/>
              <a:gdLst>
                <a:gd name="T0" fmla="*/ 130440 w 36"/>
                <a:gd name="T1" fmla="*/ 0 h 4"/>
                <a:gd name="T2" fmla="*/ 7673 w 36"/>
                <a:gd name="T3" fmla="*/ 0 h 4"/>
                <a:gd name="T4" fmla="*/ 0 w 36"/>
                <a:gd name="T5" fmla="*/ 7144 h 4"/>
                <a:gd name="T6" fmla="*/ 7673 w 36"/>
                <a:gd name="T7" fmla="*/ 14288 h 4"/>
                <a:gd name="T8" fmla="*/ 130440 w 36"/>
                <a:gd name="T9" fmla="*/ 14288 h 4"/>
                <a:gd name="T10" fmla="*/ 138113 w 36"/>
                <a:gd name="T11" fmla="*/ 7144 h 4"/>
                <a:gd name="T12" fmla="*/ 130440 w 36"/>
                <a:gd name="T13" fmla="*/ 0 h 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"/>
                <a:gd name="T22" fmla="*/ 0 h 4"/>
                <a:gd name="T23" fmla="*/ 36 w 36"/>
                <a:gd name="T24" fmla="*/ 4 h 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" h="4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5" y="4"/>
                    <a:pt x="36" y="3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Freeform 10"/>
            <p:cNvSpPr>
              <a:spLocks noChangeArrowheads="1"/>
            </p:cNvSpPr>
            <p:nvPr/>
          </p:nvSpPr>
          <p:spPr bwMode="auto">
            <a:xfrm>
              <a:off x="122238" y="368300"/>
              <a:ext cx="138113" cy="14288"/>
            </a:xfrm>
            <a:custGeom>
              <a:avLst/>
              <a:gdLst>
                <a:gd name="T0" fmla="*/ 130440 w 36"/>
                <a:gd name="T1" fmla="*/ 0 h 4"/>
                <a:gd name="T2" fmla="*/ 7673 w 36"/>
                <a:gd name="T3" fmla="*/ 0 h 4"/>
                <a:gd name="T4" fmla="*/ 0 w 36"/>
                <a:gd name="T5" fmla="*/ 7144 h 4"/>
                <a:gd name="T6" fmla="*/ 7673 w 36"/>
                <a:gd name="T7" fmla="*/ 14288 h 4"/>
                <a:gd name="T8" fmla="*/ 130440 w 36"/>
                <a:gd name="T9" fmla="*/ 14288 h 4"/>
                <a:gd name="T10" fmla="*/ 138113 w 36"/>
                <a:gd name="T11" fmla="*/ 7144 h 4"/>
                <a:gd name="T12" fmla="*/ 130440 w 36"/>
                <a:gd name="T13" fmla="*/ 0 h 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"/>
                <a:gd name="T22" fmla="*/ 0 h 4"/>
                <a:gd name="T23" fmla="*/ 36 w 36"/>
                <a:gd name="T24" fmla="*/ 4 h 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" h="4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5" y="4"/>
                    <a:pt x="36" y="3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Freeform 11"/>
            <p:cNvSpPr>
              <a:spLocks noChangeArrowheads="1"/>
            </p:cNvSpPr>
            <p:nvPr/>
          </p:nvSpPr>
          <p:spPr bwMode="auto">
            <a:xfrm>
              <a:off x="122238" y="322262"/>
              <a:ext cx="138113" cy="14288"/>
            </a:xfrm>
            <a:custGeom>
              <a:avLst/>
              <a:gdLst>
                <a:gd name="T0" fmla="*/ 130440 w 36"/>
                <a:gd name="T1" fmla="*/ 0 h 4"/>
                <a:gd name="T2" fmla="*/ 7673 w 36"/>
                <a:gd name="T3" fmla="*/ 0 h 4"/>
                <a:gd name="T4" fmla="*/ 0 w 36"/>
                <a:gd name="T5" fmla="*/ 7144 h 4"/>
                <a:gd name="T6" fmla="*/ 7673 w 36"/>
                <a:gd name="T7" fmla="*/ 14288 h 4"/>
                <a:gd name="T8" fmla="*/ 130440 w 36"/>
                <a:gd name="T9" fmla="*/ 14288 h 4"/>
                <a:gd name="T10" fmla="*/ 138113 w 36"/>
                <a:gd name="T11" fmla="*/ 7144 h 4"/>
                <a:gd name="T12" fmla="*/ 130440 w 36"/>
                <a:gd name="T13" fmla="*/ 0 h 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"/>
                <a:gd name="T22" fmla="*/ 0 h 4"/>
                <a:gd name="T23" fmla="*/ 36 w 36"/>
                <a:gd name="T24" fmla="*/ 4 h 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" h="4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5" y="4"/>
                    <a:pt x="36" y="3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Freeform 12"/>
            <p:cNvSpPr>
              <a:spLocks noChangeArrowheads="1"/>
            </p:cNvSpPr>
            <p:nvPr/>
          </p:nvSpPr>
          <p:spPr bwMode="auto">
            <a:xfrm>
              <a:off x="290513" y="414337"/>
              <a:ext cx="138113" cy="14288"/>
            </a:xfrm>
            <a:custGeom>
              <a:avLst/>
              <a:gdLst>
                <a:gd name="T0" fmla="*/ 130440 w 36"/>
                <a:gd name="T1" fmla="*/ 0 h 4"/>
                <a:gd name="T2" fmla="*/ 7673 w 36"/>
                <a:gd name="T3" fmla="*/ 0 h 4"/>
                <a:gd name="T4" fmla="*/ 0 w 36"/>
                <a:gd name="T5" fmla="*/ 7144 h 4"/>
                <a:gd name="T6" fmla="*/ 7673 w 36"/>
                <a:gd name="T7" fmla="*/ 14288 h 4"/>
                <a:gd name="T8" fmla="*/ 130440 w 36"/>
                <a:gd name="T9" fmla="*/ 14288 h 4"/>
                <a:gd name="T10" fmla="*/ 138113 w 36"/>
                <a:gd name="T11" fmla="*/ 7144 h 4"/>
                <a:gd name="T12" fmla="*/ 130440 w 36"/>
                <a:gd name="T13" fmla="*/ 0 h 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"/>
                <a:gd name="T22" fmla="*/ 0 h 4"/>
                <a:gd name="T23" fmla="*/ 36 w 36"/>
                <a:gd name="T24" fmla="*/ 4 h 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" h="4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5" y="4"/>
                    <a:pt x="36" y="3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Freeform 13"/>
            <p:cNvSpPr>
              <a:spLocks noChangeArrowheads="1"/>
            </p:cNvSpPr>
            <p:nvPr/>
          </p:nvSpPr>
          <p:spPr bwMode="auto">
            <a:xfrm>
              <a:off x="290513" y="368300"/>
              <a:ext cx="138113" cy="14288"/>
            </a:xfrm>
            <a:custGeom>
              <a:avLst/>
              <a:gdLst>
                <a:gd name="T0" fmla="*/ 130440 w 36"/>
                <a:gd name="T1" fmla="*/ 0 h 4"/>
                <a:gd name="T2" fmla="*/ 7673 w 36"/>
                <a:gd name="T3" fmla="*/ 0 h 4"/>
                <a:gd name="T4" fmla="*/ 0 w 36"/>
                <a:gd name="T5" fmla="*/ 7144 h 4"/>
                <a:gd name="T6" fmla="*/ 7673 w 36"/>
                <a:gd name="T7" fmla="*/ 14288 h 4"/>
                <a:gd name="T8" fmla="*/ 130440 w 36"/>
                <a:gd name="T9" fmla="*/ 14288 h 4"/>
                <a:gd name="T10" fmla="*/ 138113 w 36"/>
                <a:gd name="T11" fmla="*/ 7144 h 4"/>
                <a:gd name="T12" fmla="*/ 130440 w 36"/>
                <a:gd name="T13" fmla="*/ 0 h 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"/>
                <a:gd name="T22" fmla="*/ 0 h 4"/>
                <a:gd name="T23" fmla="*/ 36 w 36"/>
                <a:gd name="T24" fmla="*/ 4 h 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" h="4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5" y="4"/>
                    <a:pt x="36" y="3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Freeform 14"/>
            <p:cNvSpPr>
              <a:spLocks noChangeArrowheads="1"/>
            </p:cNvSpPr>
            <p:nvPr/>
          </p:nvSpPr>
          <p:spPr bwMode="auto">
            <a:xfrm>
              <a:off x="290513" y="322262"/>
              <a:ext cx="138113" cy="14288"/>
            </a:xfrm>
            <a:custGeom>
              <a:avLst/>
              <a:gdLst>
                <a:gd name="T0" fmla="*/ 130440 w 36"/>
                <a:gd name="T1" fmla="*/ 0 h 4"/>
                <a:gd name="T2" fmla="*/ 7673 w 36"/>
                <a:gd name="T3" fmla="*/ 0 h 4"/>
                <a:gd name="T4" fmla="*/ 0 w 36"/>
                <a:gd name="T5" fmla="*/ 7144 h 4"/>
                <a:gd name="T6" fmla="*/ 7673 w 36"/>
                <a:gd name="T7" fmla="*/ 14288 h 4"/>
                <a:gd name="T8" fmla="*/ 130440 w 36"/>
                <a:gd name="T9" fmla="*/ 14288 h 4"/>
                <a:gd name="T10" fmla="*/ 138113 w 36"/>
                <a:gd name="T11" fmla="*/ 7144 h 4"/>
                <a:gd name="T12" fmla="*/ 130440 w 36"/>
                <a:gd name="T13" fmla="*/ 0 h 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"/>
                <a:gd name="T22" fmla="*/ 0 h 4"/>
                <a:gd name="T23" fmla="*/ 36 w 36"/>
                <a:gd name="T24" fmla="*/ 4 h 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" h="4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5" y="4"/>
                    <a:pt x="36" y="3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Freeform 15"/>
            <p:cNvSpPr>
              <a:spLocks noChangeArrowheads="1"/>
            </p:cNvSpPr>
            <p:nvPr/>
          </p:nvSpPr>
          <p:spPr bwMode="auto">
            <a:xfrm>
              <a:off x="122238" y="230187"/>
              <a:ext cx="306388" cy="14288"/>
            </a:xfrm>
            <a:custGeom>
              <a:avLst/>
              <a:gdLst>
                <a:gd name="T0" fmla="*/ 298728 w 80"/>
                <a:gd name="T1" fmla="*/ 0 h 4"/>
                <a:gd name="T2" fmla="*/ 7660 w 80"/>
                <a:gd name="T3" fmla="*/ 0 h 4"/>
                <a:gd name="T4" fmla="*/ 0 w 80"/>
                <a:gd name="T5" fmla="*/ 7144 h 4"/>
                <a:gd name="T6" fmla="*/ 7660 w 80"/>
                <a:gd name="T7" fmla="*/ 14288 h 4"/>
                <a:gd name="T8" fmla="*/ 298728 w 80"/>
                <a:gd name="T9" fmla="*/ 14288 h 4"/>
                <a:gd name="T10" fmla="*/ 306388 w 80"/>
                <a:gd name="T11" fmla="*/ 7144 h 4"/>
                <a:gd name="T12" fmla="*/ 298728 w 80"/>
                <a:gd name="T13" fmla="*/ 0 h 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0"/>
                <a:gd name="T22" fmla="*/ 0 h 4"/>
                <a:gd name="T23" fmla="*/ 80 w 80"/>
                <a:gd name="T24" fmla="*/ 4 h 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0" h="4">
                  <a:moveTo>
                    <a:pt x="78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78" y="4"/>
                    <a:pt x="78" y="4"/>
                    <a:pt x="78" y="4"/>
                  </a:cubicBezTo>
                  <a:cubicBezTo>
                    <a:pt x="79" y="4"/>
                    <a:pt x="80" y="3"/>
                    <a:pt x="80" y="2"/>
                  </a:cubicBezTo>
                  <a:cubicBezTo>
                    <a:pt x="80" y="1"/>
                    <a:pt x="79" y="0"/>
                    <a:pt x="7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Freeform 16"/>
            <p:cNvSpPr>
              <a:spLocks noChangeArrowheads="1"/>
            </p:cNvSpPr>
            <p:nvPr/>
          </p:nvSpPr>
          <p:spPr bwMode="auto">
            <a:xfrm>
              <a:off x="122238" y="276225"/>
              <a:ext cx="306388" cy="14288"/>
            </a:xfrm>
            <a:custGeom>
              <a:avLst/>
              <a:gdLst>
                <a:gd name="T0" fmla="*/ 298728 w 80"/>
                <a:gd name="T1" fmla="*/ 0 h 4"/>
                <a:gd name="T2" fmla="*/ 7660 w 80"/>
                <a:gd name="T3" fmla="*/ 0 h 4"/>
                <a:gd name="T4" fmla="*/ 0 w 80"/>
                <a:gd name="T5" fmla="*/ 7144 h 4"/>
                <a:gd name="T6" fmla="*/ 7660 w 80"/>
                <a:gd name="T7" fmla="*/ 14288 h 4"/>
                <a:gd name="T8" fmla="*/ 298728 w 80"/>
                <a:gd name="T9" fmla="*/ 14288 h 4"/>
                <a:gd name="T10" fmla="*/ 306388 w 80"/>
                <a:gd name="T11" fmla="*/ 7144 h 4"/>
                <a:gd name="T12" fmla="*/ 298728 w 80"/>
                <a:gd name="T13" fmla="*/ 0 h 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0"/>
                <a:gd name="T22" fmla="*/ 0 h 4"/>
                <a:gd name="T23" fmla="*/ 80 w 80"/>
                <a:gd name="T24" fmla="*/ 4 h 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0" h="4">
                  <a:moveTo>
                    <a:pt x="78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78" y="4"/>
                    <a:pt x="78" y="4"/>
                    <a:pt x="78" y="4"/>
                  </a:cubicBezTo>
                  <a:cubicBezTo>
                    <a:pt x="79" y="4"/>
                    <a:pt x="80" y="3"/>
                    <a:pt x="80" y="2"/>
                  </a:cubicBezTo>
                  <a:cubicBezTo>
                    <a:pt x="80" y="1"/>
                    <a:pt x="79" y="0"/>
                    <a:pt x="7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Freeform 17"/>
            <p:cNvSpPr>
              <a:spLocks noEditPoints="1" noChangeArrowheads="1"/>
            </p:cNvSpPr>
            <p:nvPr/>
          </p:nvSpPr>
          <p:spPr bwMode="auto">
            <a:xfrm>
              <a:off x="122238" y="60325"/>
              <a:ext cx="138113" cy="138113"/>
            </a:xfrm>
            <a:custGeom>
              <a:avLst/>
              <a:gdLst>
                <a:gd name="T0" fmla="*/ 15346 w 36"/>
                <a:gd name="T1" fmla="*/ 138113 h 36"/>
                <a:gd name="T2" fmla="*/ 122767 w 36"/>
                <a:gd name="T3" fmla="*/ 138113 h 36"/>
                <a:gd name="T4" fmla="*/ 138113 w 36"/>
                <a:gd name="T5" fmla="*/ 122767 h 36"/>
                <a:gd name="T6" fmla="*/ 138113 w 36"/>
                <a:gd name="T7" fmla="*/ 15346 h 36"/>
                <a:gd name="T8" fmla="*/ 122767 w 36"/>
                <a:gd name="T9" fmla="*/ 0 h 36"/>
                <a:gd name="T10" fmla="*/ 15346 w 36"/>
                <a:gd name="T11" fmla="*/ 0 h 36"/>
                <a:gd name="T12" fmla="*/ 0 w 36"/>
                <a:gd name="T13" fmla="*/ 15346 h 36"/>
                <a:gd name="T14" fmla="*/ 0 w 36"/>
                <a:gd name="T15" fmla="*/ 122767 h 36"/>
                <a:gd name="T16" fmla="*/ 15346 w 36"/>
                <a:gd name="T17" fmla="*/ 138113 h 36"/>
                <a:gd name="T18" fmla="*/ 30692 w 36"/>
                <a:gd name="T19" fmla="*/ 30692 h 36"/>
                <a:gd name="T20" fmla="*/ 107421 w 36"/>
                <a:gd name="T21" fmla="*/ 30692 h 36"/>
                <a:gd name="T22" fmla="*/ 107421 w 36"/>
                <a:gd name="T23" fmla="*/ 107421 h 36"/>
                <a:gd name="T24" fmla="*/ 30692 w 36"/>
                <a:gd name="T25" fmla="*/ 107421 h 36"/>
                <a:gd name="T26" fmla="*/ 30692 w 36"/>
                <a:gd name="T27" fmla="*/ 30692 h 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6"/>
                <a:gd name="T43" fmla="*/ 0 h 36"/>
                <a:gd name="T44" fmla="*/ 36 w 36"/>
                <a:gd name="T45" fmla="*/ 36 h 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6" h="36">
                  <a:moveTo>
                    <a:pt x="4" y="36"/>
                  </a:moveTo>
                  <a:cubicBezTo>
                    <a:pt x="32" y="36"/>
                    <a:pt x="32" y="36"/>
                    <a:pt x="32" y="36"/>
                  </a:cubicBezTo>
                  <a:cubicBezTo>
                    <a:pt x="34" y="36"/>
                    <a:pt x="36" y="34"/>
                    <a:pt x="36" y="32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2"/>
                    <a:pt x="34" y="0"/>
                    <a:pt x="3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4"/>
                    <a:pt x="2" y="36"/>
                    <a:pt x="4" y="36"/>
                  </a:cubicBezTo>
                  <a:close/>
                  <a:moveTo>
                    <a:pt x="8" y="8"/>
                  </a:moveTo>
                  <a:cubicBezTo>
                    <a:pt x="28" y="8"/>
                    <a:pt x="28" y="8"/>
                    <a:pt x="28" y="8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8" y="28"/>
                    <a:pt x="8" y="28"/>
                    <a:pt x="8" y="28"/>
                  </a:cubicBezTo>
                  <a:lnTo>
                    <a:pt x="8" y="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9" name="Freeform 26"/>
          <p:cNvSpPr>
            <a:spLocks noEditPoints="1" noChangeArrowheads="1"/>
          </p:cNvSpPr>
          <p:nvPr/>
        </p:nvSpPr>
        <p:spPr bwMode="auto">
          <a:xfrm>
            <a:off x="8085421" y="2474735"/>
            <a:ext cx="1300316" cy="1251207"/>
          </a:xfrm>
          <a:custGeom>
            <a:avLst/>
            <a:gdLst>
              <a:gd name="T0" fmla="*/ 924743 w 132"/>
              <a:gd name="T1" fmla="*/ 0 h 128"/>
              <a:gd name="T2" fmla="*/ 550911 w 132"/>
              <a:gd name="T3" fmla="*/ 263537 h 128"/>
              <a:gd name="T4" fmla="*/ 541073 w 132"/>
              <a:gd name="T5" fmla="*/ 263537 h 128"/>
              <a:gd name="T6" fmla="*/ 137728 w 132"/>
              <a:gd name="T7" fmla="*/ 673484 h 128"/>
              <a:gd name="T8" fmla="*/ 9838 w 132"/>
              <a:gd name="T9" fmla="*/ 1073670 h 128"/>
              <a:gd name="T10" fmla="*/ 137728 w 132"/>
              <a:gd name="T11" fmla="*/ 1249362 h 128"/>
              <a:gd name="T12" fmla="*/ 521398 w 132"/>
              <a:gd name="T13" fmla="*/ 1151756 h 128"/>
              <a:gd name="T14" fmla="*/ 1180523 w 132"/>
              <a:gd name="T15" fmla="*/ 517314 h 128"/>
              <a:gd name="T16" fmla="*/ 629612 w 132"/>
              <a:gd name="T17" fmla="*/ 927261 h 128"/>
              <a:gd name="T18" fmla="*/ 973931 w 132"/>
              <a:gd name="T19" fmla="*/ 458750 h 128"/>
              <a:gd name="T20" fmla="*/ 934580 w 132"/>
              <a:gd name="T21" fmla="*/ 653963 h 128"/>
              <a:gd name="T22" fmla="*/ 629612 w 132"/>
              <a:gd name="T23" fmla="*/ 956543 h 128"/>
              <a:gd name="T24" fmla="*/ 580424 w 132"/>
              <a:gd name="T25" fmla="*/ 790612 h 128"/>
              <a:gd name="T26" fmla="*/ 452534 w 132"/>
              <a:gd name="T27" fmla="*/ 663724 h 128"/>
              <a:gd name="T28" fmla="*/ 905067 w 132"/>
              <a:gd name="T29" fmla="*/ 351383 h 128"/>
              <a:gd name="T30" fmla="*/ 580424 w 132"/>
              <a:gd name="T31" fmla="*/ 790612 h 128"/>
              <a:gd name="T32" fmla="*/ 295131 w 132"/>
              <a:gd name="T33" fmla="*/ 624681 h 128"/>
              <a:gd name="T34" fmla="*/ 787015 w 132"/>
              <a:gd name="T35" fmla="*/ 283059 h 128"/>
              <a:gd name="T36" fmla="*/ 167241 w 132"/>
              <a:gd name="T37" fmla="*/ 1161516 h 128"/>
              <a:gd name="T38" fmla="*/ 78702 w 132"/>
              <a:gd name="T39" fmla="*/ 1112713 h 128"/>
              <a:gd name="T40" fmla="*/ 127890 w 132"/>
              <a:gd name="T41" fmla="*/ 937022 h 128"/>
              <a:gd name="T42" fmla="*/ 314806 w 132"/>
              <a:gd name="T43" fmla="*/ 1132234 h 128"/>
              <a:gd name="T44" fmla="*/ 344319 w 132"/>
              <a:gd name="T45" fmla="*/ 1122474 h 128"/>
              <a:gd name="T46" fmla="*/ 137728 w 132"/>
              <a:gd name="T47" fmla="*/ 897979 h 128"/>
              <a:gd name="T48" fmla="*/ 186916 w 132"/>
              <a:gd name="T49" fmla="*/ 732048 h 128"/>
              <a:gd name="T50" fmla="*/ 511560 w 132"/>
              <a:gd name="T51" fmla="*/ 1073670 h 128"/>
              <a:gd name="T52" fmla="*/ 344319 w 132"/>
              <a:gd name="T53" fmla="*/ 1122474 h 128"/>
              <a:gd name="T54" fmla="*/ 1062470 w 132"/>
              <a:gd name="T55" fmla="*/ 527075 h 128"/>
              <a:gd name="T56" fmla="*/ 964094 w 132"/>
              <a:gd name="T57" fmla="*/ 292819 h 128"/>
              <a:gd name="T58" fmla="*/ 796853 w 132"/>
              <a:gd name="T59" fmla="*/ 126888 h 128"/>
              <a:gd name="T60" fmla="*/ 1101821 w 132"/>
              <a:gd name="T61" fmla="*/ 156170 h 128"/>
              <a:gd name="T62" fmla="*/ 1131334 w 132"/>
              <a:gd name="T63" fmla="*/ 458750 h 12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32"/>
              <a:gd name="T97" fmla="*/ 0 h 128"/>
              <a:gd name="T98" fmla="*/ 132 w 132"/>
              <a:gd name="T99" fmla="*/ 128 h 12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32" h="128">
                <a:moveTo>
                  <a:pt x="118" y="10"/>
                </a:moveTo>
                <a:cubicBezTo>
                  <a:pt x="111" y="4"/>
                  <a:pt x="102" y="0"/>
                  <a:pt x="94" y="0"/>
                </a:cubicBezTo>
                <a:cubicBezTo>
                  <a:pt x="87" y="0"/>
                  <a:pt x="80" y="3"/>
                  <a:pt x="75" y="8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7"/>
                  <a:pt x="56" y="27"/>
                  <a:pt x="55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14" y="69"/>
                  <a:pt x="14" y="69"/>
                  <a:pt x="14" y="69"/>
                </a:cubicBezTo>
                <a:cubicBezTo>
                  <a:pt x="12" y="71"/>
                  <a:pt x="11" y="73"/>
                  <a:pt x="10" y="76"/>
                </a:cubicBezTo>
                <a:cubicBezTo>
                  <a:pt x="1" y="110"/>
                  <a:pt x="1" y="110"/>
                  <a:pt x="1" y="110"/>
                </a:cubicBezTo>
                <a:cubicBezTo>
                  <a:pt x="1" y="110"/>
                  <a:pt x="0" y="113"/>
                  <a:pt x="0" y="114"/>
                </a:cubicBezTo>
                <a:cubicBezTo>
                  <a:pt x="0" y="122"/>
                  <a:pt x="6" y="128"/>
                  <a:pt x="14" y="128"/>
                </a:cubicBezTo>
                <a:cubicBezTo>
                  <a:pt x="16" y="128"/>
                  <a:pt x="19" y="127"/>
                  <a:pt x="19" y="127"/>
                </a:cubicBezTo>
                <a:cubicBezTo>
                  <a:pt x="53" y="118"/>
                  <a:pt x="53" y="118"/>
                  <a:pt x="53" y="118"/>
                </a:cubicBezTo>
                <a:cubicBezTo>
                  <a:pt x="55" y="118"/>
                  <a:pt x="57" y="116"/>
                  <a:pt x="59" y="114"/>
                </a:cubicBezTo>
                <a:cubicBezTo>
                  <a:pt x="120" y="53"/>
                  <a:pt x="120" y="53"/>
                  <a:pt x="120" y="53"/>
                </a:cubicBezTo>
                <a:cubicBezTo>
                  <a:pt x="132" y="42"/>
                  <a:pt x="130" y="23"/>
                  <a:pt x="118" y="10"/>
                </a:cubicBezTo>
                <a:close/>
                <a:moveTo>
                  <a:pt x="64" y="95"/>
                </a:moveTo>
                <a:cubicBezTo>
                  <a:pt x="64" y="92"/>
                  <a:pt x="63" y="88"/>
                  <a:pt x="61" y="85"/>
                </a:cubicBezTo>
                <a:cubicBezTo>
                  <a:pt x="99" y="47"/>
                  <a:pt x="99" y="47"/>
                  <a:pt x="99" y="47"/>
                </a:cubicBezTo>
                <a:cubicBezTo>
                  <a:pt x="101" y="54"/>
                  <a:pt x="100" y="62"/>
                  <a:pt x="95" y="67"/>
                </a:cubicBezTo>
                <a:cubicBezTo>
                  <a:pt x="95" y="67"/>
                  <a:pt x="95" y="67"/>
                  <a:pt x="95" y="67"/>
                </a:cubicBezTo>
                <a:cubicBezTo>
                  <a:pt x="95" y="67"/>
                  <a:pt x="95" y="67"/>
                  <a:pt x="95" y="67"/>
                </a:cubicBezTo>
                <a:cubicBezTo>
                  <a:pt x="64" y="98"/>
                  <a:pt x="64" y="98"/>
                  <a:pt x="64" y="98"/>
                </a:cubicBezTo>
                <a:cubicBezTo>
                  <a:pt x="64" y="97"/>
                  <a:pt x="64" y="96"/>
                  <a:pt x="64" y="95"/>
                </a:cubicBezTo>
                <a:close/>
                <a:moveTo>
                  <a:pt x="59" y="81"/>
                </a:moveTo>
                <a:cubicBezTo>
                  <a:pt x="58" y="79"/>
                  <a:pt x="56" y="76"/>
                  <a:pt x="54" y="74"/>
                </a:cubicBezTo>
                <a:cubicBezTo>
                  <a:pt x="51" y="72"/>
                  <a:pt x="49" y="70"/>
                  <a:pt x="46" y="68"/>
                </a:cubicBezTo>
                <a:cubicBezTo>
                  <a:pt x="84" y="30"/>
                  <a:pt x="84" y="30"/>
                  <a:pt x="84" y="30"/>
                </a:cubicBezTo>
                <a:cubicBezTo>
                  <a:pt x="87" y="31"/>
                  <a:pt x="90" y="33"/>
                  <a:pt x="92" y="36"/>
                </a:cubicBezTo>
                <a:cubicBezTo>
                  <a:pt x="94" y="38"/>
                  <a:pt x="96" y="40"/>
                  <a:pt x="97" y="43"/>
                </a:cubicBezTo>
                <a:lnTo>
                  <a:pt x="59" y="81"/>
                </a:lnTo>
                <a:close/>
                <a:moveTo>
                  <a:pt x="42" y="66"/>
                </a:moveTo>
                <a:cubicBezTo>
                  <a:pt x="38" y="65"/>
                  <a:pt x="34" y="64"/>
                  <a:pt x="30" y="64"/>
                </a:cubicBezTo>
                <a:cubicBezTo>
                  <a:pt x="61" y="33"/>
                  <a:pt x="61" y="33"/>
                  <a:pt x="61" y="33"/>
                </a:cubicBezTo>
                <a:cubicBezTo>
                  <a:pt x="66" y="28"/>
                  <a:pt x="73" y="27"/>
                  <a:pt x="80" y="29"/>
                </a:cubicBezTo>
                <a:lnTo>
                  <a:pt x="42" y="66"/>
                </a:lnTo>
                <a:close/>
                <a:moveTo>
                  <a:pt x="17" y="119"/>
                </a:moveTo>
                <a:cubicBezTo>
                  <a:pt x="16" y="120"/>
                  <a:pt x="15" y="120"/>
                  <a:pt x="14" y="120"/>
                </a:cubicBezTo>
                <a:cubicBezTo>
                  <a:pt x="11" y="120"/>
                  <a:pt x="8" y="117"/>
                  <a:pt x="8" y="114"/>
                </a:cubicBezTo>
                <a:cubicBezTo>
                  <a:pt x="8" y="113"/>
                  <a:pt x="8" y="112"/>
                  <a:pt x="8" y="112"/>
                </a:cubicBezTo>
                <a:cubicBezTo>
                  <a:pt x="13" y="96"/>
                  <a:pt x="13" y="96"/>
                  <a:pt x="13" y="96"/>
                </a:cubicBezTo>
                <a:cubicBezTo>
                  <a:pt x="17" y="96"/>
                  <a:pt x="22" y="98"/>
                  <a:pt x="26" y="102"/>
                </a:cubicBezTo>
                <a:cubicBezTo>
                  <a:pt x="30" y="106"/>
                  <a:pt x="32" y="111"/>
                  <a:pt x="32" y="116"/>
                </a:cubicBezTo>
                <a:lnTo>
                  <a:pt x="17" y="119"/>
                </a:lnTo>
                <a:close/>
                <a:moveTo>
                  <a:pt x="35" y="115"/>
                </a:moveTo>
                <a:cubicBezTo>
                  <a:pt x="35" y="109"/>
                  <a:pt x="33" y="104"/>
                  <a:pt x="29" y="99"/>
                </a:cubicBezTo>
                <a:cubicBezTo>
                  <a:pt x="25" y="95"/>
                  <a:pt x="19" y="93"/>
                  <a:pt x="14" y="92"/>
                </a:cubicBezTo>
                <a:cubicBezTo>
                  <a:pt x="18" y="78"/>
                  <a:pt x="18" y="78"/>
                  <a:pt x="18" y="78"/>
                </a:cubicBezTo>
                <a:cubicBezTo>
                  <a:pt x="18" y="77"/>
                  <a:pt x="19" y="76"/>
                  <a:pt x="19" y="75"/>
                </a:cubicBezTo>
                <a:cubicBezTo>
                  <a:pt x="27" y="69"/>
                  <a:pt x="40" y="71"/>
                  <a:pt x="48" y="80"/>
                </a:cubicBezTo>
                <a:cubicBezTo>
                  <a:pt x="57" y="89"/>
                  <a:pt x="59" y="102"/>
                  <a:pt x="52" y="110"/>
                </a:cubicBezTo>
                <a:cubicBezTo>
                  <a:pt x="51" y="110"/>
                  <a:pt x="51" y="111"/>
                  <a:pt x="50" y="111"/>
                </a:cubicBezTo>
                <a:lnTo>
                  <a:pt x="35" y="115"/>
                </a:lnTo>
                <a:close/>
                <a:moveTo>
                  <a:pt x="115" y="47"/>
                </a:moveTo>
                <a:cubicBezTo>
                  <a:pt x="108" y="54"/>
                  <a:pt x="108" y="54"/>
                  <a:pt x="108" y="54"/>
                </a:cubicBezTo>
                <a:cubicBezTo>
                  <a:pt x="108" y="53"/>
                  <a:pt x="108" y="52"/>
                  <a:pt x="108" y="51"/>
                </a:cubicBezTo>
                <a:cubicBezTo>
                  <a:pt x="107" y="43"/>
                  <a:pt x="104" y="36"/>
                  <a:pt x="98" y="30"/>
                </a:cubicBezTo>
                <a:cubicBezTo>
                  <a:pt x="91" y="24"/>
                  <a:pt x="83" y="20"/>
                  <a:pt x="74" y="20"/>
                </a:cubicBezTo>
                <a:cubicBezTo>
                  <a:pt x="81" y="13"/>
                  <a:pt x="81" y="13"/>
                  <a:pt x="81" y="13"/>
                </a:cubicBezTo>
                <a:cubicBezTo>
                  <a:pt x="84" y="10"/>
                  <a:pt x="89" y="8"/>
                  <a:pt x="94" y="8"/>
                </a:cubicBezTo>
                <a:cubicBezTo>
                  <a:pt x="100" y="8"/>
                  <a:pt x="107" y="11"/>
                  <a:pt x="112" y="16"/>
                </a:cubicBezTo>
                <a:cubicBezTo>
                  <a:pt x="117" y="21"/>
                  <a:pt x="120" y="27"/>
                  <a:pt x="120" y="33"/>
                </a:cubicBezTo>
                <a:cubicBezTo>
                  <a:pt x="120" y="38"/>
                  <a:pt x="118" y="43"/>
                  <a:pt x="115" y="4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lIns="68589" tIns="34295" rIns="68589" bIns="34295"/>
          <a:lstStyle/>
          <a:p>
            <a:endParaRPr lang="zh-CN" altLang="en-US"/>
          </a:p>
        </p:txBody>
      </p:sp>
      <p:grpSp>
        <p:nvGrpSpPr>
          <p:cNvPr id="30" name="Group 82"/>
          <p:cNvGrpSpPr/>
          <p:nvPr/>
        </p:nvGrpSpPr>
        <p:grpSpPr>
          <a:xfrm>
            <a:off x="3024042" y="2554228"/>
            <a:ext cx="1018953" cy="1160586"/>
            <a:chOff x="0" y="0"/>
            <a:chExt cx="1017588" cy="1158875"/>
          </a:xfrm>
        </p:grpSpPr>
        <p:sp>
          <p:nvSpPr>
            <p:cNvPr id="31" name="Freeform 35"/>
            <p:cNvSpPr>
              <a:spLocks noEditPoints="1" noChangeArrowheads="1"/>
            </p:cNvSpPr>
            <p:nvPr/>
          </p:nvSpPr>
          <p:spPr bwMode="auto">
            <a:xfrm>
              <a:off x="0" y="0"/>
              <a:ext cx="1017588" cy="1158875"/>
            </a:xfrm>
            <a:custGeom>
              <a:avLst/>
              <a:gdLst>
                <a:gd name="T0" fmla="*/ 508794 w 112"/>
                <a:gd name="T1" fmla="*/ 0 h 128"/>
                <a:gd name="T2" fmla="*/ 0 w 112"/>
                <a:gd name="T3" fmla="*/ 235396 h 128"/>
                <a:gd name="T4" fmla="*/ 0 w 112"/>
                <a:gd name="T5" fmla="*/ 923479 h 128"/>
                <a:gd name="T6" fmla="*/ 508794 w 112"/>
                <a:gd name="T7" fmla="*/ 1158875 h 128"/>
                <a:gd name="T8" fmla="*/ 1017588 w 112"/>
                <a:gd name="T9" fmla="*/ 923479 h 128"/>
                <a:gd name="T10" fmla="*/ 1017588 w 112"/>
                <a:gd name="T11" fmla="*/ 235396 h 128"/>
                <a:gd name="T12" fmla="*/ 508794 w 112"/>
                <a:gd name="T13" fmla="*/ 0 h 128"/>
                <a:gd name="T14" fmla="*/ 944903 w 112"/>
                <a:gd name="T15" fmla="*/ 923479 h 128"/>
                <a:gd name="T16" fmla="*/ 508794 w 112"/>
                <a:gd name="T17" fmla="*/ 1086445 h 128"/>
                <a:gd name="T18" fmla="*/ 72685 w 112"/>
                <a:gd name="T19" fmla="*/ 923479 h 128"/>
                <a:gd name="T20" fmla="*/ 72685 w 112"/>
                <a:gd name="T21" fmla="*/ 787673 h 128"/>
                <a:gd name="T22" fmla="*/ 508794 w 112"/>
                <a:gd name="T23" fmla="*/ 905371 h 128"/>
                <a:gd name="T24" fmla="*/ 944903 w 112"/>
                <a:gd name="T25" fmla="*/ 787673 h 128"/>
                <a:gd name="T26" fmla="*/ 944903 w 112"/>
                <a:gd name="T27" fmla="*/ 923479 h 128"/>
                <a:gd name="T28" fmla="*/ 944903 w 112"/>
                <a:gd name="T29" fmla="*/ 706189 h 128"/>
                <a:gd name="T30" fmla="*/ 944903 w 112"/>
                <a:gd name="T31" fmla="*/ 706189 h 128"/>
                <a:gd name="T32" fmla="*/ 944903 w 112"/>
                <a:gd name="T33" fmla="*/ 706189 h 128"/>
                <a:gd name="T34" fmla="*/ 508794 w 112"/>
                <a:gd name="T35" fmla="*/ 869156 h 128"/>
                <a:gd name="T36" fmla="*/ 72685 w 112"/>
                <a:gd name="T37" fmla="*/ 706189 h 128"/>
                <a:gd name="T38" fmla="*/ 72685 w 112"/>
                <a:gd name="T39" fmla="*/ 706189 h 128"/>
                <a:gd name="T40" fmla="*/ 72685 w 112"/>
                <a:gd name="T41" fmla="*/ 706189 h 128"/>
                <a:gd name="T42" fmla="*/ 72685 w 112"/>
                <a:gd name="T43" fmla="*/ 570384 h 128"/>
                <a:gd name="T44" fmla="*/ 508794 w 112"/>
                <a:gd name="T45" fmla="*/ 688082 h 128"/>
                <a:gd name="T46" fmla="*/ 944903 w 112"/>
                <a:gd name="T47" fmla="*/ 570384 h 128"/>
                <a:gd name="T48" fmla="*/ 944903 w 112"/>
                <a:gd name="T49" fmla="*/ 706189 h 128"/>
                <a:gd name="T50" fmla="*/ 944903 w 112"/>
                <a:gd name="T51" fmla="*/ 488900 h 128"/>
                <a:gd name="T52" fmla="*/ 944903 w 112"/>
                <a:gd name="T53" fmla="*/ 488900 h 128"/>
                <a:gd name="T54" fmla="*/ 944903 w 112"/>
                <a:gd name="T55" fmla="*/ 488900 h 128"/>
                <a:gd name="T56" fmla="*/ 508794 w 112"/>
                <a:gd name="T57" fmla="*/ 651867 h 128"/>
                <a:gd name="T58" fmla="*/ 72685 w 112"/>
                <a:gd name="T59" fmla="*/ 488900 h 128"/>
                <a:gd name="T60" fmla="*/ 72685 w 112"/>
                <a:gd name="T61" fmla="*/ 488900 h 128"/>
                <a:gd name="T62" fmla="*/ 72685 w 112"/>
                <a:gd name="T63" fmla="*/ 488900 h 128"/>
                <a:gd name="T64" fmla="*/ 72685 w 112"/>
                <a:gd name="T65" fmla="*/ 362148 h 128"/>
                <a:gd name="T66" fmla="*/ 508794 w 112"/>
                <a:gd name="T67" fmla="*/ 470793 h 128"/>
                <a:gd name="T68" fmla="*/ 944903 w 112"/>
                <a:gd name="T69" fmla="*/ 362148 h 128"/>
                <a:gd name="T70" fmla="*/ 944903 w 112"/>
                <a:gd name="T71" fmla="*/ 488900 h 128"/>
                <a:gd name="T72" fmla="*/ 508794 w 112"/>
                <a:gd name="T73" fmla="*/ 398363 h 128"/>
                <a:gd name="T74" fmla="*/ 72685 w 112"/>
                <a:gd name="T75" fmla="*/ 235396 h 128"/>
                <a:gd name="T76" fmla="*/ 508794 w 112"/>
                <a:gd name="T77" fmla="*/ 72430 h 128"/>
                <a:gd name="T78" fmla="*/ 944903 w 112"/>
                <a:gd name="T79" fmla="*/ 235396 h 128"/>
                <a:gd name="T80" fmla="*/ 508794 w 112"/>
                <a:gd name="T81" fmla="*/ 398363 h 12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2"/>
                <a:gd name="T124" fmla="*/ 0 h 128"/>
                <a:gd name="T125" fmla="*/ 112 w 112"/>
                <a:gd name="T126" fmla="*/ 128 h 12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2" h="128">
                  <a:moveTo>
                    <a:pt x="56" y="0"/>
                  </a:moveTo>
                  <a:cubicBezTo>
                    <a:pt x="29" y="0"/>
                    <a:pt x="0" y="8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20"/>
                    <a:pt x="29" y="128"/>
                    <a:pt x="56" y="128"/>
                  </a:cubicBezTo>
                  <a:cubicBezTo>
                    <a:pt x="83" y="128"/>
                    <a:pt x="112" y="120"/>
                    <a:pt x="112" y="102"/>
                  </a:cubicBezTo>
                  <a:cubicBezTo>
                    <a:pt x="112" y="26"/>
                    <a:pt x="112" y="26"/>
                    <a:pt x="112" y="26"/>
                  </a:cubicBezTo>
                  <a:cubicBezTo>
                    <a:pt x="112" y="8"/>
                    <a:pt x="83" y="0"/>
                    <a:pt x="56" y="0"/>
                  </a:cubicBezTo>
                  <a:close/>
                  <a:moveTo>
                    <a:pt x="104" y="102"/>
                  </a:moveTo>
                  <a:cubicBezTo>
                    <a:pt x="104" y="112"/>
                    <a:pt x="83" y="120"/>
                    <a:pt x="56" y="120"/>
                  </a:cubicBezTo>
                  <a:cubicBezTo>
                    <a:pt x="29" y="120"/>
                    <a:pt x="8" y="112"/>
                    <a:pt x="8" y="102"/>
                  </a:cubicBezTo>
                  <a:cubicBezTo>
                    <a:pt x="8" y="87"/>
                    <a:pt x="8" y="87"/>
                    <a:pt x="8" y="87"/>
                  </a:cubicBezTo>
                  <a:cubicBezTo>
                    <a:pt x="16" y="96"/>
                    <a:pt x="36" y="100"/>
                    <a:pt x="56" y="100"/>
                  </a:cubicBezTo>
                  <a:cubicBezTo>
                    <a:pt x="76" y="100"/>
                    <a:pt x="96" y="96"/>
                    <a:pt x="104" y="87"/>
                  </a:cubicBezTo>
                  <a:lnTo>
                    <a:pt x="104" y="102"/>
                  </a:lnTo>
                  <a:close/>
                  <a:moveTo>
                    <a:pt x="104" y="78"/>
                  </a:moveTo>
                  <a:cubicBezTo>
                    <a:pt x="104" y="78"/>
                    <a:pt x="104" y="78"/>
                    <a:pt x="104" y="78"/>
                  </a:cubicBezTo>
                  <a:cubicBezTo>
                    <a:pt x="104" y="78"/>
                    <a:pt x="104" y="78"/>
                    <a:pt x="104" y="78"/>
                  </a:cubicBezTo>
                  <a:cubicBezTo>
                    <a:pt x="104" y="88"/>
                    <a:pt x="83" y="96"/>
                    <a:pt x="56" y="96"/>
                  </a:cubicBezTo>
                  <a:cubicBezTo>
                    <a:pt x="29" y="96"/>
                    <a:pt x="8" y="88"/>
                    <a:pt x="8" y="78"/>
                  </a:cubicBezTo>
                  <a:cubicBezTo>
                    <a:pt x="8" y="78"/>
                    <a:pt x="8" y="78"/>
                    <a:pt x="8" y="78"/>
                  </a:cubicBezTo>
                  <a:cubicBezTo>
                    <a:pt x="8" y="78"/>
                    <a:pt x="8" y="78"/>
                    <a:pt x="8" y="78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16" y="72"/>
                    <a:pt x="36" y="76"/>
                    <a:pt x="56" y="76"/>
                  </a:cubicBezTo>
                  <a:cubicBezTo>
                    <a:pt x="76" y="76"/>
                    <a:pt x="96" y="72"/>
                    <a:pt x="104" y="63"/>
                  </a:cubicBezTo>
                  <a:lnTo>
                    <a:pt x="104" y="78"/>
                  </a:lnTo>
                  <a:close/>
                  <a:moveTo>
                    <a:pt x="104" y="54"/>
                  </a:moveTo>
                  <a:cubicBezTo>
                    <a:pt x="104" y="54"/>
                    <a:pt x="104" y="54"/>
                    <a:pt x="104" y="54"/>
                  </a:cubicBezTo>
                  <a:cubicBezTo>
                    <a:pt x="104" y="54"/>
                    <a:pt x="104" y="54"/>
                    <a:pt x="104" y="54"/>
                  </a:cubicBezTo>
                  <a:cubicBezTo>
                    <a:pt x="104" y="64"/>
                    <a:pt x="83" y="72"/>
                    <a:pt x="56" y="72"/>
                  </a:cubicBezTo>
                  <a:cubicBezTo>
                    <a:pt x="29" y="72"/>
                    <a:pt x="8" y="64"/>
                    <a:pt x="8" y="54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18" y="48"/>
                    <a:pt x="38" y="52"/>
                    <a:pt x="56" y="52"/>
                  </a:cubicBezTo>
                  <a:cubicBezTo>
                    <a:pt x="74" y="52"/>
                    <a:pt x="94" y="48"/>
                    <a:pt x="104" y="40"/>
                  </a:cubicBezTo>
                  <a:lnTo>
                    <a:pt x="104" y="54"/>
                  </a:lnTo>
                  <a:close/>
                  <a:moveTo>
                    <a:pt x="56" y="44"/>
                  </a:moveTo>
                  <a:cubicBezTo>
                    <a:pt x="29" y="44"/>
                    <a:pt x="8" y="36"/>
                    <a:pt x="8" y="26"/>
                  </a:cubicBezTo>
                  <a:cubicBezTo>
                    <a:pt x="8" y="16"/>
                    <a:pt x="29" y="8"/>
                    <a:pt x="56" y="8"/>
                  </a:cubicBezTo>
                  <a:cubicBezTo>
                    <a:pt x="83" y="8"/>
                    <a:pt x="104" y="16"/>
                    <a:pt x="104" y="26"/>
                  </a:cubicBezTo>
                  <a:cubicBezTo>
                    <a:pt x="104" y="36"/>
                    <a:pt x="83" y="44"/>
                    <a:pt x="56" y="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" name="Oval 36"/>
            <p:cNvSpPr>
              <a:spLocks noChangeArrowheads="1"/>
            </p:cNvSpPr>
            <p:nvPr/>
          </p:nvSpPr>
          <p:spPr bwMode="auto">
            <a:xfrm>
              <a:off x="800100" y="904875"/>
              <a:ext cx="71438" cy="730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33" name="Oval 37"/>
            <p:cNvSpPr>
              <a:spLocks noChangeArrowheads="1"/>
            </p:cNvSpPr>
            <p:nvPr/>
          </p:nvSpPr>
          <p:spPr bwMode="auto">
            <a:xfrm>
              <a:off x="800100" y="687388"/>
              <a:ext cx="71438" cy="730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34" name="Oval 38"/>
            <p:cNvSpPr>
              <a:spLocks noChangeArrowheads="1"/>
            </p:cNvSpPr>
            <p:nvPr/>
          </p:nvSpPr>
          <p:spPr bwMode="auto">
            <a:xfrm>
              <a:off x="800100" y="471488"/>
              <a:ext cx="71438" cy="7143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</p:grpSp>
      <p:sp>
        <p:nvSpPr>
          <p:cNvPr id="35" name="矩形 143"/>
          <p:cNvSpPr>
            <a:spLocks noChangeArrowheads="1"/>
          </p:cNvSpPr>
          <p:nvPr/>
        </p:nvSpPr>
        <p:spPr bwMode="auto">
          <a:xfrm>
            <a:off x="3156490" y="4708465"/>
            <a:ext cx="754057" cy="31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2" tIns="34292" rIns="68582" bIns="3429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</a:t>
            </a:r>
          </a:p>
        </p:txBody>
      </p:sp>
      <p:sp>
        <p:nvSpPr>
          <p:cNvPr id="36" name="矩形 47"/>
          <p:cNvSpPr>
            <a:spLocks noChangeArrowheads="1"/>
          </p:cNvSpPr>
          <p:nvPr/>
        </p:nvSpPr>
        <p:spPr bwMode="auto">
          <a:xfrm>
            <a:off x="2469262" y="5096386"/>
            <a:ext cx="2126924" cy="512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lIns="68582" tIns="34292" rIns="68582" bIns="3429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矩形 145"/>
          <p:cNvSpPr>
            <a:spLocks noChangeArrowheads="1"/>
          </p:cNvSpPr>
          <p:nvPr/>
        </p:nvSpPr>
        <p:spPr bwMode="auto">
          <a:xfrm>
            <a:off x="5718178" y="4708465"/>
            <a:ext cx="754057" cy="31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2" tIns="34292" rIns="68582" bIns="3429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</a:t>
            </a:r>
          </a:p>
        </p:txBody>
      </p:sp>
      <p:sp>
        <p:nvSpPr>
          <p:cNvPr id="38" name="矩形 47"/>
          <p:cNvSpPr>
            <a:spLocks noChangeArrowheads="1"/>
          </p:cNvSpPr>
          <p:nvPr/>
        </p:nvSpPr>
        <p:spPr bwMode="auto">
          <a:xfrm>
            <a:off x="5031744" y="5096386"/>
            <a:ext cx="2126924" cy="512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lIns="68582" tIns="34292" rIns="68582" bIns="3429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矩形 147"/>
          <p:cNvSpPr>
            <a:spLocks noChangeArrowheads="1"/>
          </p:cNvSpPr>
          <p:nvPr/>
        </p:nvSpPr>
        <p:spPr bwMode="auto">
          <a:xfrm>
            <a:off x="8279864" y="4708465"/>
            <a:ext cx="754057" cy="31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2" tIns="34292" rIns="68582" bIns="3429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</a:t>
            </a:r>
          </a:p>
        </p:txBody>
      </p:sp>
      <p:sp>
        <p:nvSpPr>
          <p:cNvPr id="40" name="矩形 47"/>
          <p:cNvSpPr>
            <a:spLocks noChangeArrowheads="1"/>
          </p:cNvSpPr>
          <p:nvPr/>
        </p:nvSpPr>
        <p:spPr bwMode="auto">
          <a:xfrm>
            <a:off x="7594226" y="5096386"/>
            <a:ext cx="2126924" cy="512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lIns="68582" tIns="34292" rIns="68582" bIns="3429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 flipV="1">
            <a:off x="4182828" y="-104934"/>
            <a:ext cx="1476845" cy="124793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 flipH="1" flipV="1">
            <a:off x="6532328" y="-104934"/>
            <a:ext cx="1476845" cy="1247934"/>
          </a:xfrm>
          <a:prstGeom prst="rect">
            <a:avLst/>
          </a:prstGeom>
          <a:effectLst>
            <a:softEdge rad="127000"/>
          </a:effectLst>
        </p:spPr>
      </p:pic>
      <p:cxnSp>
        <p:nvCxnSpPr>
          <p:cNvPr id="10" name="直接连接符 9"/>
          <p:cNvCxnSpPr/>
          <p:nvPr/>
        </p:nvCxnSpPr>
        <p:spPr>
          <a:xfrm>
            <a:off x="4937306" y="524056"/>
            <a:ext cx="2317388" cy="0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4898844" y="124925"/>
            <a:ext cx="2394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>
                <a:solidFill>
                  <a:schemeClr val="tx1">
                    <a:lumMod val="65000"/>
                    <a:lumOff val="35000"/>
                  </a:schemeClr>
                </a:solidFill>
              </a:rPr>
              <a:t>点击此处添加标题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610582" y="552320"/>
            <a:ext cx="2970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Click here to add your title</a:t>
            </a:r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Freeform 76"/>
          <p:cNvSpPr/>
          <p:nvPr/>
        </p:nvSpPr>
        <p:spPr bwMode="auto">
          <a:xfrm>
            <a:off x="6551648" y="3137990"/>
            <a:ext cx="1921654" cy="1919869"/>
          </a:xfrm>
          <a:custGeom>
            <a:avLst/>
            <a:gdLst/>
            <a:ahLst/>
            <a:cxnLst>
              <a:cxn ang="0">
                <a:pos x="183" y="603"/>
              </a:cxn>
              <a:cxn ang="0">
                <a:pos x="256" y="638"/>
              </a:cxn>
              <a:cxn ang="0">
                <a:pos x="218" y="731"/>
              </a:cxn>
              <a:cxn ang="0">
                <a:pos x="386" y="731"/>
              </a:cxn>
              <a:cxn ang="0">
                <a:pos x="347" y="638"/>
              </a:cxn>
              <a:cxn ang="0">
                <a:pos x="420" y="603"/>
              </a:cxn>
              <a:cxn ang="0">
                <a:pos x="603" y="603"/>
              </a:cxn>
              <a:cxn ang="0">
                <a:pos x="603" y="420"/>
              </a:cxn>
              <a:cxn ang="0">
                <a:pos x="639" y="347"/>
              </a:cxn>
              <a:cxn ang="0">
                <a:pos x="731" y="385"/>
              </a:cxn>
              <a:cxn ang="0">
                <a:pos x="731" y="217"/>
              </a:cxn>
              <a:cxn ang="0">
                <a:pos x="639" y="256"/>
              </a:cxn>
              <a:cxn ang="0">
                <a:pos x="603" y="183"/>
              </a:cxn>
              <a:cxn ang="0">
                <a:pos x="603" y="0"/>
              </a:cxn>
              <a:cxn ang="0">
                <a:pos x="420" y="0"/>
              </a:cxn>
              <a:cxn ang="0">
                <a:pos x="347" y="35"/>
              </a:cxn>
              <a:cxn ang="0">
                <a:pos x="386" y="128"/>
              </a:cxn>
              <a:cxn ang="0">
                <a:pos x="218" y="128"/>
              </a:cxn>
              <a:cxn ang="0">
                <a:pos x="256" y="35"/>
              </a:cxn>
              <a:cxn ang="0">
                <a:pos x="183" y="0"/>
              </a:cxn>
              <a:cxn ang="0">
                <a:pos x="0" y="0"/>
              </a:cxn>
              <a:cxn ang="0">
                <a:pos x="0" y="183"/>
              </a:cxn>
              <a:cxn ang="0">
                <a:pos x="35" y="256"/>
              </a:cxn>
              <a:cxn ang="0">
                <a:pos x="128" y="217"/>
              </a:cxn>
              <a:cxn ang="0">
                <a:pos x="128" y="385"/>
              </a:cxn>
              <a:cxn ang="0">
                <a:pos x="35" y="347"/>
              </a:cxn>
              <a:cxn ang="0">
                <a:pos x="0" y="420"/>
              </a:cxn>
              <a:cxn ang="0">
                <a:pos x="0" y="603"/>
              </a:cxn>
              <a:cxn ang="0">
                <a:pos x="183" y="603"/>
              </a:cxn>
            </a:cxnLst>
            <a:rect l="0" t="0" r="r" b="b"/>
            <a:pathLst>
              <a:path w="819" h="819">
                <a:moveTo>
                  <a:pt x="183" y="603"/>
                </a:moveTo>
                <a:cubicBezTo>
                  <a:pt x="249" y="603"/>
                  <a:pt x="265" y="619"/>
                  <a:pt x="256" y="638"/>
                </a:cubicBezTo>
                <a:cubicBezTo>
                  <a:pt x="239" y="675"/>
                  <a:pt x="210" y="680"/>
                  <a:pt x="218" y="731"/>
                </a:cubicBezTo>
                <a:cubicBezTo>
                  <a:pt x="231" y="819"/>
                  <a:pt x="372" y="819"/>
                  <a:pt x="386" y="731"/>
                </a:cubicBezTo>
                <a:cubicBezTo>
                  <a:pt x="394" y="680"/>
                  <a:pt x="364" y="675"/>
                  <a:pt x="347" y="638"/>
                </a:cubicBezTo>
                <a:cubicBezTo>
                  <a:pt x="339" y="619"/>
                  <a:pt x="354" y="603"/>
                  <a:pt x="420" y="603"/>
                </a:cubicBezTo>
                <a:cubicBezTo>
                  <a:pt x="603" y="603"/>
                  <a:pt x="603" y="603"/>
                  <a:pt x="603" y="603"/>
                </a:cubicBezTo>
                <a:cubicBezTo>
                  <a:pt x="603" y="420"/>
                  <a:pt x="603" y="420"/>
                  <a:pt x="603" y="420"/>
                </a:cubicBezTo>
                <a:cubicBezTo>
                  <a:pt x="603" y="354"/>
                  <a:pt x="619" y="338"/>
                  <a:pt x="639" y="347"/>
                </a:cubicBezTo>
                <a:cubicBezTo>
                  <a:pt x="675" y="364"/>
                  <a:pt x="680" y="393"/>
                  <a:pt x="731" y="385"/>
                </a:cubicBezTo>
                <a:cubicBezTo>
                  <a:pt x="819" y="372"/>
                  <a:pt x="819" y="231"/>
                  <a:pt x="731" y="217"/>
                </a:cubicBezTo>
                <a:cubicBezTo>
                  <a:pt x="680" y="209"/>
                  <a:pt x="675" y="239"/>
                  <a:pt x="639" y="256"/>
                </a:cubicBezTo>
                <a:cubicBezTo>
                  <a:pt x="619" y="264"/>
                  <a:pt x="603" y="249"/>
                  <a:pt x="603" y="183"/>
                </a:cubicBezTo>
                <a:cubicBezTo>
                  <a:pt x="603" y="0"/>
                  <a:pt x="603" y="0"/>
                  <a:pt x="603" y="0"/>
                </a:cubicBezTo>
                <a:cubicBezTo>
                  <a:pt x="420" y="0"/>
                  <a:pt x="420" y="0"/>
                  <a:pt x="420" y="0"/>
                </a:cubicBezTo>
                <a:cubicBezTo>
                  <a:pt x="354" y="0"/>
                  <a:pt x="339" y="16"/>
                  <a:pt x="347" y="35"/>
                </a:cubicBezTo>
                <a:cubicBezTo>
                  <a:pt x="364" y="72"/>
                  <a:pt x="394" y="76"/>
                  <a:pt x="386" y="128"/>
                </a:cubicBezTo>
                <a:cubicBezTo>
                  <a:pt x="372" y="216"/>
                  <a:pt x="231" y="216"/>
                  <a:pt x="218" y="128"/>
                </a:cubicBezTo>
                <a:cubicBezTo>
                  <a:pt x="210" y="76"/>
                  <a:pt x="239" y="72"/>
                  <a:pt x="256" y="35"/>
                </a:cubicBezTo>
                <a:cubicBezTo>
                  <a:pt x="265" y="16"/>
                  <a:pt x="249" y="0"/>
                  <a:pt x="183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249"/>
                  <a:pt x="16" y="264"/>
                  <a:pt x="35" y="256"/>
                </a:cubicBezTo>
                <a:cubicBezTo>
                  <a:pt x="72" y="239"/>
                  <a:pt x="77" y="209"/>
                  <a:pt x="128" y="217"/>
                </a:cubicBezTo>
                <a:cubicBezTo>
                  <a:pt x="216" y="231"/>
                  <a:pt x="216" y="372"/>
                  <a:pt x="128" y="385"/>
                </a:cubicBezTo>
                <a:cubicBezTo>
                  <a:pt x="77" y="393"/>
                  <a:pt x="72" y="364"/>
                  <a:pt x="35" y="347"/>
                </a:cubicBezTo>
                <a:cubicBezTo>
                  <a:pt x="16" y="338"/>
                  <a:pt x="0" y="354"/>
                  <a:pt x="0" y="420"/>
                </a:cubicBezTo>
                <a:cubicBezTo>
                  <a:pt x="0" y="603"/>
                  <a:pt x="0" y="603"/>
                  <a:pt x="0" y="603"/>
                </a:cubicBezTo>
                <a:lnTo>
                  <a:pt x="183" y="603"/>
                </a:lnTo>
                <a:close/>
              </a:path>
            </a:pathLst>
          </a:cu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Freeform 77"/>
          <p:cNvSpPr/>
          <p:nvPr/>
        </p:nvSpPr>
        <p:spPr bwMode="auto">
          <a:xfrm>
            <a:off x="7965852" y="2630788"/>
            <a:ext cx="1921654" cy="1919869"/>
          </a:xfrm>
          <a:custGeom>
            <a:avLst/>
            <a:gdLst/>
            <a:ahLst/>
            <a:cxnLst>
              <a:cxn ang="0">
                <a:pos x="183" y="216"/>
              </a:cxn>
              <a:cxn ang="0">
                <a:pos x="256" y="180"/>
              </a:cxn>
              <a:cxn ang="0">
                <a:pos x="217" y="88"/>
              </a:cxn>
              <a:cxn ang="0">
                <a:pos x="385" y="88"/>
              </a:cxn>
              <a:cxn ang="0">
                <a:pos x="347" y="180"/>
              </a:cxn>
              <a:cxn ang="0">
                <a:pos x="420" y="216"/>
              </a:cxn>
              <a:cxn ang="0">
                <a:pos x="603" y="216"/>
              </a:cxn>
              <a:cxn ang="0">
                <a:pos x="603" y="399"/>
              </a:cxn>
              <a:cxn ang="0">
                <a:pos x="638" y="472"/>
              </a:cxn>
              <a:cxn ang="0">
                <a:pos x="731" y="433"/>
              </a:cxn>
              <a:cxn ang="0">
                <a:pos x="731" y="601"/>
              </a:cxn>
              <a:cxn ang="0">
                <a:pos x="638" y="563"/>
              </a:cxn>
              <a:cxn ang="0">
                <a:pos x="603" y="636"/>
              </a:cxn>
              <a:cxn ang="0">
                <a:pos x="603" y="819"/>
              </a:cxn>
              <a:cxn ang="0">
                <a:pos x="420" y="819"/>
              </a:cxn>
              <a:cxn ang="0">
                <a:pos x="347" y="784"/>
              </a:cxn>
              <a:cxn ang="0">
                <a:pos x="385" y="691"/>
              </a:cxn>
              <a:cxn ang="0">
                <a:pos x="217" y="691"/>
              </a:cxn>
              <a:cxn ang="0">
                <a:pos x="256" y="784"/>
              </a:cxn>
              <a:cxn ang="0">
                <a:pos x="183" y="819"/>
              </a:cxn>
              <a:cxn ang="0">
                <a:pos x="0" y="819"/>
              </a:cxn>
              <a:cxn ang="0">
                <a:pos x="0" y="636"/>
              </a:cxn>
              <a:cxn ang="0">
                <a:pos x="35" y="563"/>
              </a:cxn>
              <a:cxn ang="0">
                <a:pos x="128" y="601"/>
              </a:cxn>
              <a:cxn ang="0">
                <a:pos x="128" y="433"/>
              </a:cxn>
              <a:cxn ang="0">
                <a:pos x="35" y="472"/>
              </a:cxn>
              <a:cxn ang="0">
                <a:pos x="0" y="399"/>
              </a:cxn>
              <a:cxn ang="0">
                <a:pos x="0" y="216"/>
              </a:cxn>
              <a:cxn ang="0">
                <a:pos x="183" y="216"/>
              </a:cxn>
            </a:cxnLst>
            <a:rect l="0" t="0" r="r" b="b"/>
            <a:pathLst>
              <a:path w="819" h="819">
                <a:moveTo>
                  <a:pt x="183" y="216"/>
                </a:moveTo>
                <a:cubicBezTo>
                  <a:pt x="249" y="216"/>
                  <a:pt x="264" y="200"/>
                  <a:pt x="256" y="180"/>
                </a:cubicBezTo>
                <a:cubicBezTo>
                  <a:pt x="239" y="144"/>
                  <a:pt x="209" y="139"/>
                  <a:pt x="217" y="88"/>
                </a:cubicBezTo>
                <a:cubicBezTo>
                  <a:pt x="231" y="0"/>
                  <a:pt x="372" y="0"/>
                  <a:pt x="385" y="88"/>
                </a:cubicBezTo>
                <a:cubicBezTo>
                  <a:pt x="393" y="139"/>
                  <a:pt x="364" y="144"/>
                  <a:pt x="347" y="180"/>
                </a:cubicBezTo>
                <a:cubicBezTo>
                  <a:pt x="338" y="200"/>
                  <a:pt x="354" y="216"/>
                  <a:pt x="420" y="216"/>
                </a:cubicBezTo>
                <a:cubicBezTo>
                  <a:pt x="603" y="216"/>
                  <a:pt x="603" y="216"/>
                  <a:pt x="603" y="216"/>
                </a:cubicBezTo>
                <a:cubicBezTo>
                  <a:pt x="603" y="399"/>
                  <a:pt x="603" y="399"/>
                  <a:pt x="603" y="399"/>
                </a:cubicBezTo>
                <a:cubicBezTo>
                  <a:pt x="603" y="465"/>
                  <a:pt x="619" y="480"/>
                  <a:pt x="638" y="472"/>
                </a:cubicBezTo>
                <a:cubicBezTo>
                  <a:pt x="675" y="455"/>
                  <a:pt x="680" y="425"/>
                  <a:pt x="731" y="433"/>
                </a:cubicBezTo>
                <a:cubicBezTo>
                  <a:pt x="819" y="447"/>
                  <a:pt x="819" y="588"/>
                  <a:pt x="731" y="601"/>
                </a:cubicBezTo>
                <a:cubicBezTo>
                  <a:pt x="680" y="609"/>
                  <a:pt x="675" y="580"/>
                  <a:pt x="638" y="563"/>
                </a:cubicBezTo>
                <a:cubicBezTo>
                  <a:pt x="619" y="554"/>
                  <a:pt x="603" y="570"/>
                  <a:pt x="603" y="636"/>
                </a:cubicBezTo>
                <a:cubicBezTo>
                  <a:pt x="603" y="819"/>
                  <a:pt x="603" y="819"/>
                  <a:pt x="603" y="819"/>
                </a:cubicBezTo>
                <a:cubicBezTo>
                  <a:pt x="420" y="819"/>
                  <a:pt x="420" y="819"/>
                  <a:pt x="420" y="819"/>
                </a:cubicBezTo>
                <a:cubicBezTo>
                  <a:pt x="354" y="819"/>
                  <a:pt x="338" y="803"/>
                  <a:pt x="347" y="784"/>
                </a:cubicBezTo>
                <a:cubicBezTo>
                  <a:pt x="364" y="747"/>
                  <a:pt x="393" y="742"/>
                  <a:pt x="385" y="691"/>
                </a:cubicBezTo>
                <a:cubicBezTo>
                  <a:pt x="372" y="603"/>
                  <a:pt x="231" y="603"/>
                  <a:pt x="217" y="691"/>
                </a:cubicBezTo>
                <a:cubicBezTo>
                  <a:pt x="209" y="742"/>
                  <a:pt x="239" y="747"/>
                  <a:pt x="256" y="784"/>
                </a:cubicBezTo>
                <a:cubicBezTo>
                  <a:pt x="264" y="803"/>
                  <a:pt x="249" y="819"/>
                  <a:pt x="183" y="819"/>
                </a:cubicBezTo>
                <a:cubicBezTo>
                  <a:pt x="0" y="819"/>
                  <a:pt x="0" y="819"/>
                  <a:pt x="0" y="819"/>
                </a:cubicBezTo>
                <a:cubicBezTo>
                  <a:pt x="0" y="636"/>
                  <a:pt x="0" y="636"/>
                  <a:pt x="0" y="636"/>
                </a:cubicBezTo>
                <a:cubicBezTo>
                  <a:pt x="0" y="570"/>
                  <a:pt x="16" y="554"/>
                  <a:pt x="35" y="563"/>
                </a:cubicBezTo>
                <a:cubicBezTo>
                  <a:pt x="72" y="580"/>
                  <a:pt x="76" y="609"/>
                  <a:pt x="128" y="601"/>
                </a:cubicBezTo>
                <a:cubicBezTo>
                  <a:pt x="216" y="588"/>
                  <a:pt x="216" y="447"/>
                  <a:pt x="128" y="433"/>
                </a:cubicBezTo>
                <a:cubicBezTo>
                  <a:pt x="76" y="425"/>
                  <a:pt x="72" y="455"/>
                  <a:pt x="35" y="472"/>
                </a:cubicBezTo>
                <a:cubicBezTo>
                  <a:pt x="16" y="480"/>
                  <a:pt x="0" y="465"/>
                  <a:pt x="0" y="399"/>
                </a:cubicBezTo>
                <a:cubicBezTo>
                  <a:pt x="0" y="216"/>
                  <a:pt x="0" y="216"/>
                  <a:pt x="0" y="216"/>
                </a:cubicBezTo>
                <a:lnTo>
                  <a:pt x="183" y="216"/>
                </a:lnTo>
                <a:close/>
              </a:path>
            </a:pathLst>
          </a:custGeom>
          <a:solidFill>
            <a:srgbClr val="8AA588"/>
          </a:solidFill>
          <a:ln w="19050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76"/>
          <p:cNvSpPr/>
          <p:nvPr/>
        </p:nvSpPr>
        <p:spPr bwMode="auto">
          <a:xfrm>
            <a:off x="3718946" y="3137990"/>
            <a:ext cx="1921654" cy="1919869"/>
          </a:xfrm>
          <a:custGeom>
            <a:avLst/>
            <a:gdLst/>
            <a:ahLst/>
            <a:cxnLst>
              <a:cxn ang="0">
                <a:pos x="183" y="603"/>
              </a:cxn>
              <a:cxn ang="0">
                <a:pos x="256" y="638"/>
              </a:cxn>
              <a:cxn ang="0">
                <a:pos x="218" y="731"/>
              </a:cxn>
              <a:cxn ang="0">
                <a:pos x="386" y="731"/>
              </a:cxn>
              <a:cxn ang="0">
                <a:pos x="347" y="638"/>
              </a:cxn>
              <a:cxn ang="0">
                <a:pos x="420" y="603"/>
              </a:cxn>
              <a:cxn ang="0">
                <a:pos x="603" y="603"/>
              </a:cxn>
              <a:cxn ang="0">
                <a:pos x="603" y="420"/>
              </a:cxn>
              <a:cxn ang="0">
                <a:pos x="639" y="347"/>
              </a:cxn>
              <a:cxn ang="0">
                <a:pos x="731" y="385"/>
              </a:cxn>
              <a:cxn ang="0">
                <a:pos x="731" y="217"/>
              </a:cxn>
              <a:cxn ang="0">
                <a:pos x="639" y="256"/>
              </a:cxn>
              <a:cxn ang="0">
                <a:pos x="603" y="183"/>
              </a:cxn>
              <a:cxn ang="0">
                <a:pos x="603" y="0"/>
              </a:cxn>
              <a:cxn ang="0">
                <a:pos x="420" y="0"/>
              </a:cxn>
              <a:cxn ang="0">
                <a:pos x="347" y="35"/>
              </a:cxn>
              <a:cxn ang="0">
                <a:pos x="386" y="128"/>
              </a:cxn>
              <a:cxn ang="0">
                <a:pos x="218" y="128"/>
              </a:cxn>
              <a:cxn ang="0">
                <a:pos x="256" y="35"/>
              </a:cxn>
              <a:cxn ang="0">
                <a:pos x="183" y="0"/>
              </a:cxn>
              <a:cxn ang="0">
                <a:pos x="0" y="0"/>
              </a:cxn>
              <a:cxn ang="0">
                <a:pos x="0" y="183"/>
              </a:cxn>
              <a:cxn ang="0">
                <a:pos x="35" y="256"/>
              </a:cxn>
              <a:cxn ang="0">
                <a:pos x="128" y="217"/>
              </a:cxn>
              <a:cxn ang="0">
                <a:pos x="128" y="385"/>
              </a:cxn>
              <a:cxn ang="0">
                <a:pos x="35" y="347"/>
              </a:cxn>
              <a:cxn ang="0">
                <a:pos x="0" y="420"/>
              </a:cxn>
              <a:cxn ang="0">
                <a:pos x="0" y="603"/>
              </a:cxn>
              <a:cxn ang="0">
                <a:pos x="183" y="603"/>
              </a:cxn>
            </a:cxnLst>
            <a:rect l="0" t="0" r="r" b="b"/>
            <a:pathLst>
              <a:path w="819" h="819">
                <a:moveTo>
                  <a:pt x="183" y="603"/>
                </a:moveTo>
                <a:cubicBezTo>
                  <a:pt x="249" y="603"/>
                  <a:pt x="265" y="619"/>
                  <a:pt x="256" y="638"/>
                </a:cubicBezTo>
                <a:cubicBezTo>
                  <a:pt x="239" y="675"/>
                  <a:pt x="210" y="680"/>
                  <a:pt x="218" y="731"/>
                </a:cubicBezTo>
                <a:cubicBezTo>
                  <a:pt x="231" y="819"/>
                  <a:pt x="372" y="819"/>
                  <a:pt x="386" y="731"/>
                </a:cubicBezTo>
                <a:cubicBezTo>
                  <a:pt x="394" y="680"/>
                  <a:pt x="364" y="675"/>
                  <a:pt x="347" y="638"/>
                </a:cubicBezTo>
                <a:cubicBezTo>
                  <a:pt x="339" y="619"/>
                  <a:pt x="354" y="603"/>
                  <a:pt x="420" y="603"/>
                </a:cubicBezTo>
                <a:cubicBezTo>
                  <a:pt x="603" y="603"/>
                  <a:pt x="603" y="603"/>
                  <a:pt x="603" y="603"/>
                </a:cubicBezTo>
                <a:cubicBezTo>
                  <a:pt x="603" y="420"/>
                  <a:pt x="603" y="420"/>
                  <a:pt x="603" y="420"/>
                </a:cubicBezTo>
                <a:cubicBezTo>
                  <a:pt x="603" y="354"/>
                  <a:pt x="619" y="338"/>
                  <a:pt x="639" y="347"/>
                </a:cubicBezTo>
                <a:cubicBezTo>
                  <a:pt x="675" y="364"/>
                  <a:pt x="680" y="393"/>
                  <a:pt x="731" y="385"/>
                </a:cubicBezTo>
                <a:cubicBezTo>
                  <a:pt x="819" y="372"/>
                  <a:pt x="819" y="231"/>
                  <a:pt x="731" y="217"/>
                </a:cubicBezTo>
                <a:cubicBezTo>
                  <a:pt x="680" y="209"/>
                  <a:pt x="675" y="239"/>
                  <a:pt x="639" y="256"/>
                </a:cubicBezTo>
                <a:cubicBezTo>
                  <a:pt x="619" y="264"/>
                  <a:pt x="603" y="249"/>
                  <a:pt x="603" y="183"/>
                </a:cubicBezTo>
                <a:cubicBezTo>
                  <a:pt x="603" y="0"/>
                  <a:pt x="603" y="0"/>
                  <a:pt x="603" y="0"/>
                </a:cubicBezTo>
                <a:cubicBezTo>
                  <a:pt x="420" y="0"/>
                  <a:pt x="420" y="0"/>
                  <a:pt x="420" y="0"/>
                </a:cubicBezTo>
                <a:cubicBezTo>
                  <a:pt x="354" y="0"/>
                  <a:pt x="339" y="16"/>
                  <a:pt x="347" y="35"/>
                </a:cubicBezTo>
                <a:cubicBezTo>
                  <a:pt x="364" y="72"/>
                  <a:pt x="394" y="76"/>
                  <a:pt x="386" y="128"/>
                </a:cubicBezTo>
                <a:cubicBezTo>
                  <a:pt x="372" y="216"/>
                  <a:pt x="231" y="216"/>
                  <a:pt x="218" y="128"/>
                </a:cubicBezTo>
                <a:cubicBezTo>
                  <a:pt x="210" y="76"/>
                  <a:pt x="239" y="72"/>
                  <a:pt x="256" y="35"/>
                </a:cubicBezTo>
                <a:cubicBezTo>
                  <a:pt x="265" y="16"/>
                  <a:pt x="249" y="0"/>
                  <a:pt x="183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249"/>
                  <a:pt x="16" y="264"/>
                  <a:pt x="35" y="256"/>
                </a:cubicBezTo>
                <a:cubicBezTo>
                  <a:pt x="72" y="239"/>
                  <a:pt x="77" y="209"/>
                  <a:pt x="128" y="217"/>
                </a:cubicBezTo>
                <a:cubicBezTo>
                  <a:pt x="216" y="231"/>
                  <a:pt x="216" y="372"/>
                  <a:pt x="128" y="385"/>
                </a:cubicBezTo>
                <a:cubicBezTo>
                  <a:pt x="77" y="393"/>
                  <a:pt x="72" y="364"/>
                  <a:pt x="35" y="347"/>
                </a:cubicBezTo>
                <a:cubicBezTo>
                  <a:pt x="16" y="338"/>
                  <a:pt x="0" y="354"/>
                  <a:pt x="0" y="420"/>
                </a:cubicBezTo>
                <a:cubicBezTo>
                  <a:pt x="0" y="603"/>
                  <a:pt x="0" y="603"/>
                  <a:pt x="0" y="603"/>
                </a:cubicBezTo>
                <a:lnTo>
                  <a:pt x="183" y="603"/>
                </a:lnTo>
                <a:close/>
              </a:path>
            </a:pathLst>
          </a:cu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Freeform 77"/>
          <p:cNvSpPr/>
          <p:nvPr/>
        </p:nvSpPr>
        <p:spPr bwMode="auto">
          <a:xfrm>
            <a:off x="2304494" y="2630788"/>
            <a:ext cx="1921654" cy="1919869"/>
          </a:xfrm>
          <a:custGeom>
            <a:avLst/>
            <a:gdLst/>
            <a:ahLst/>
            <a:cxnLst>
              <a:cxn ang="0">
                <a:pos x="183" y="216"/>
              </a:cxn>
              <a:cxn ang="0">
                <a:pos x="256" y="180"/>
              </a:cxn>
              <a:cxn ang="0">
                <a:pos x="217" y="88"/>
              </a:cxn>
              <a:cxn ang="0">
                <a:pos x="385" y="88"/>
              </a:cxn>
              <a:cxn ang="0">
                <a:pos x="347" y="180"/>
              </a:cxn>
              <a:cxn ang="0">
                <a:pos x="420" y="216"/>
              </a:cxn>
              <a:cxn ang="0">
                <a:pos x="603" y="216"/>
              </a:cxn>
              <a:cxn ang="0">
                <a:pos x="603" y="399"/>
              </a:cxn>
              <a:cxn ang="0">
                <a:pos x="638" y="472"/>
              </a:cxn>
              <a:cxn ang="0">
                <a:pos x="731" y="433"/>
              </a:cxn>
              <a:cxn ang="0">
                <a:pos x="731" y="601"/>
              </a:cxn>
              <a:cxn ang="0">
                <a:pos x="638" y="563"/>
              </a:cxn>
              <a:cxn ang="0">
                <a:pos x="603" y="636"/>
              </a:cxn>
              <a:cxn ang="0">
                <a:pos x="603" y="819"/>
              </a:cxn>
              <a:cxn ang="0">
                <a:pos x="420" y="819"/>
              </a:cxn>
              <a:cxn ang="0">
                <a:pos x="347" y="784"/>
              </a:cxn>
              <a:cxn ang="0">
                <a:pos x="385" y="691"/>
              </a:cxn>
              <a:cxn ang="0">
                <a:pos x="217" y="691"/>
              </a:cxn>
              <a:cxn ang="0">
                <a:pos x="256" y="784"/>
              </a:cxn>
              <a:cxn ang="0">
                <a:pos x="183" y="819"/>
              </a:cxn>
              <a:cxn ang="0">
                <a:pos x="0" y="819"/>
              </a:cxn>
              <a:cxn ang="0">
                <a:pos x="0" y="636"/>
              </a:cxn>
              <a:cxn ang="0">
                <a:pos x="35" y="563"/>
              </a:cxn>
              <a:cxn ang="0">
                <a:pos x="128" y="601"/>
              </a:cxn>
              <a:cxn ang="0">
                <a:pos x="128" y="433"/>
              </a:cxn>
              <a:cxn ang="0">
                <a:pos x="35" y="472"/>
              </a:cxn>
              <a:cxn ang="0">
                <a:pos x="0" y="399"/>
              </a:cxn>
              <a:cxn ang="0">
                <a:pos x="0" y="216"/>
              </a:cxn>
              <a:cxn ang="0">
                <a:pos x="183" y="216"/>
              </a:cxn>
            </a:cxnLst>
            <a:rect l="0" t="0" r="r" b="b"/>
            <a:pathLst>
              <a:path w="819" h="819">
                <a:moveTo>
                  <a:pt x="183" y="216"/>
                </a:moveTo>
                <a:cubicBezTo>
                  <a:pt x="249" y="216"/>
                  <a:pt x="264" y="200"/>
                  <a:pt x="256" y="180"/>
                </a:cubicBezTo>
                <a:cubicBezTo>
                  <a:pt x="239" y="144"/>
                  <a:pt x="209" y="139"/>
                  <a:pt x="217" y="88"/>
                </a:cubicBezTo>
                <a:cubicBezTo>
                  <a:pt x="231" y="0"/>
                  <a:pt x="372" y="0"/>
                  <a:pt x="385" y="88"/>
                </a:cubicBezTo>
                <a:cubicBezTo>
                  <a:pt x="393" y="139"/>
                  <a:pt x="364" y="144"/>
                  <a:pt x="347" y="180"/>
                </a:cubicBezTo>
                <a:cubicBezTo>
                  <a:pt x="338" y="200"/>
                  <a:pt x="354" y="216"/>
                  <a:pt x="420" y="216"/>
                </a:cubicBezTo>
                <a:cubicBezTo>
                  <a:pt x="603" y="216"/>
                  <a:pt x="603" y="216"/>
                  <a:pt x="603" y="216"/>
                </a:cubicBezTo>
                <a:cubicBezTo>
                  <a:pt x="603" y="399"/>
                  <a:pt x="603" y="399"/>
                  <a:pt x="603" y="399"/>
                </a:cubicBezTo>
                <a:cubicBezTo>
                  <a:pt x="603" y="465"/>
                  <a:pt x="619" y="480"/>
                  <a:pt x="638" y="472"/>
                </a:cubicBezTo>
                <a:cubicBezTo>
                  <a:pt x="675" y="455"/>
                  <a:pt x="680" y="425"/>
                  <a:pt x="731" y="433"/>
                </a:cubicBezTo>
                <a:cubicBezTo>
                  <a:pt x="819" y="447"/>
                  <a:pt x="819" y="588"/>
                  <a:pt x="731" y="601"/>
                </a:cubicBezTo>
                <a:cubicBezTo>
                  <a:pt x="680" y="609"/>
                  <a:pt x="675" y="580"/>
                  <a:pt x="638" y="563"/>
                </a:cubicBezTo>
                <a:cubicBezTo>
                  <a:pt x="619" y="554"/>
                  <a:pt x="603" y="570"/>
                  <a:pt x="603" y="636"/>
                </a:cubicBezTo>
                <a:cubicBezTo>
                  <a:pt x="603" y="819"/>
                  <a:pt x="603" y="819"/>
                  <a:pt x="603" y="819"/>
                </a:cubicBezTo>
                <a:cubicBezTo>
                  <a:pt x="420" y="819"/>
                  <a:pt x="420" y="819"/>
                  <a:pt x="420" y="819"/>
                </a:cubicBezTo>
                <a:cubicBezTo>
                  <a:pt x="354" y="819"/>
                  <a:pt x="338" y="803"/>
                  <a:pt x="347" y="784"/>
                </a:cubicBezTo>
                <a:cubicBezTo>
                  <a:pt x="364" y="747"/>
                  <a:pt x="393" y="742"/>
                  <a:pt x="385" y="691"/>
                </a:cubicBezTo>
                <a:cubicBezTo>
                  <a:pt x="372" y="603"/>
                  <a:pt x="231" y="603"/>
                  <a:pt x="217" y="691"/>
                </a:cubicBezTo>
                <a:cubicBezTo>
                  <a:pt x="209" y="742"/>
                  <a:pt x="239" y="747"/>
                  <a:pt x="256" y="784"/>
                </a:cubicBezTo>
                <a:cubicBezTo>
                  <a:pt x="264" y="803"/>
                  <a:pt x="249" y="819"/>
                  <a:pt x="183" y="819"/>
                </a:cubicBezTo>
                <a:cubicBezTo>
                  <a:pt x="0" y="819"/>
                  <a:pt x="0" y="819"/>
                  <a:pt x="0" y="819"/>
                </a:cubicBezTo>
                <a:cubicBezTo>
                  <a:pt x="0" y="636"/>
                  <a:pt x="0" y="636"/>
                  <a:pt x="0" y="636"/>
                </a:cubicBezTo>
                <a:cubicBezTo>
                  <a:pt x="0" y="570"/>
                  <a:pt x="16" y="554"/>
                  <a:pt x="35" y="563"/>
                </a:cubicBezTo>
                <a:cubicBezTo>
                  <a:pt x="72" y="580"/>
                  <a:pt x="76" y="609"/>
                  <a:pt x="128" y="601"/>
                </a:cubicBezTo>
                <a:cubicBezTo>
                  <a:pt x="216" y="588"/>
                  <a:pt x="216" y="447"/>
                  <a:pt x="128" y="433"/>
                </a:cubicBezTo>
                <a:cubicBezTo>
                  <a:pt x="76" y="425"/>
                  <a:pt x="72" y="455"/>
                  <a:pt x="35" y="472"/>
                </a:cubicBezTo>
                <a:cubicBezTo>
                  <a:pt x="16" y="480"/>
                  <a:pt x="0" y="465"/>
                  <a:pt x="0" y="399"/>
                </a:cubicBezTo>
                <a:cubicBezTo>
                  <a:pt x="0" y="216"/>
                  <a:pt x="0" y="216"/>
                  <a:pt x="0" y="216"/>
                </a:cubicBezTo>
                <a:lnTo>
                  <a:pt x="183" y="216"/>
                </a:lnTo>
                <a:close/>
              </a:path>
            </a:pathLst>
          </a:custGeom>
          <a:solidFill>
            <a:srgbClr val="8AA588"/>
          </a:solidFill>
          <a:ln w="19050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6" name="Text Placeholder 3"/>
          <p:cNvSpPr txBox="1"/>
          <p:nvPr/>
        </p:nvSpPr>
        <p:spPr>
          <a:xfrm>
            <a:off x="2845410" y="3629013"/>
            <a:ext cx="385920" cy="415495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2400">
                <a:solidFill>
                  <a:schemeClr val="bg1"/>
                </a:solidFill>
              </a:rPr>
              <a:t>01</a:t>
            </a: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ext Placeholder 3"/>
          <p:cNvSpPr txBox="1"/>
          <p:nvPr/>
        </p:nvSpPr>
        <p:spPr>
          <a:xfrm>
            <a:off x="4251887" y="3629013"/>
            <a:ext cx="385920" cy="415495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2400">
                <a:solidFill>
                  <a:schemeClr val="bg1"/>
                </a:solidFill>
              </a:rPr>
              <a:t>02</a:t>
            </a: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Freeform 77"/>
          <p:cNvSpPr/>
          <p:nvPr/>
        </p:nvSpPr>
        <p:spPr bwMode="auto">
          <a:xfrm>
            <a:off x="5137444" y="2630788"/>
            <a:ext cx="1921654" cy="1919869"/>
          </a:xfrm>
          <a:custGeom>
            <a:avLst/>
            <a:gdLst/>
            <a:ahLst/>
            <a:cxnLst>
              <a:cxn ang="0">
                <a:pos x="183" y="216"/>
              </a:cxn>
              <a:cxn ang="0">
                <a:pos x="256" y="180"/>
              </a:cxn>
              <a:cxn ang="0">
                <a:pos x="217" y="88"/>
              </a:cxn>
              <a:cxn ang="0">
                <a:pos x="385" y="88"/>
              </a:cxn>
              <a:cxn ang="0">
                <a:pos x="347" y="180"/>
              </a:cxn>
              <a:cxn ang="0">
                <a:pos x="420" y="216"/>
              </a:cxn>
              <a:cxn ang="0">
                <a:pos x="603" y="216"/>
              </a:cxn>
              <a:cxn ang="0">
                <a:pos x="603" y="399"/>
              </a:cxn>
              <a:cxn ang="0">
                <a:pos x="638" y="472"/>
              </a:cxn>
              <a:cxn ang="0">
                <a:pos x="731" y="433"/>
              </a:cxn>
              <a:cxn ang="0">
                <a:pos x="731" y="601"/>
              </a:cxn>
              <a:cxn ang="0">
                <a:pos x="638" y="563"/>
              </a:cxn>
              <a:cxn ang="0">
                <a:pos x="603" y="636"/>
              </a:cxn>
              <a:cxn ang="0">
                <a:pos x="603" y="819"/>
              </a:cxn>
              <a:cxn ang="0">
                <a:pos x="420" y="819"/>
              </a:cxn>
              <a:cxn ang="0">
                <a:pos x="347" y="784"/>
              </a:cxn>
              <a:cxn ang="0">
                <a:pos x="385" y="691"/>
              </a:cxn>
              <a:cxn ang="0">
                <a:pos x="217" y="691"/>
              </a:cxn>
              <a:cxn ang="0">
                <a:pos x="256" y="784"/>
              </a:cxn>
              <a:cxn ang="0">
                <a:pos x="183" y="819"/>
              </a:cxn>
              <a:cxn ang="0">
                <a:pos x="0" y="819"/>
              </a:cxn>
              <a:cxn ang="0">
                <a:pos x="0" y="636"/>
              </a:cxn>
              <a:cxn ang="0">
                <a:pos x="35" y="563"/>
              </a:cxn>
              <a:cxn ang="0">
                <a:pos x="128" y="601"/>
              </a:cxn>
              <a:cxn ang="0">
                <a:pos x="128" y="433"/>
              </a:cxn>
              <a:cxn ang="0">
                <a:pos x="35" y="472"/>
              </a:cxn>
              <a:cxn ang="0">
                <a:pos x="0" y="399"/>
              </a:cxn>
              <a:cxn ang="0">
                <a:pos x="0" y="216"/>
              </a:cxn>
              <a:cxn ang="0">
                <a:pos x="183" y="216"/>
              </a:cxn>
            </a:cxnLst>
            <a:rect l="0" t="0" r="r" b="b"/>
            <a:pathLst>
              <a:path w="819" h="819">
                <a:moveTo>
                  <a:pt x="183" y="216"/>
                </a:moveTo>
                <a:cubicBezTo>
                  <a:pt x="249" y="216"/>
                  <a:pt x="264" y="200"/>
                  <a:pt x="256" y="180"/>
                </a:cubicBezTo>
                <a:cubicBezTo>
                  <a:pt x="239" y="144"/>
                  <a:pt x="209" y="139"/>
                  <a:pt x="217" y="88"/>
                </a:cubicBezTo>
                <a:cubicBezTo>
                  <a:pt x="231" y="0"/>
                  <a:pt x="372" y="0"/>
                  <a:pt x="385" y="88"/>
                </a:cubicBezTo>
                <a:cubicBezTo>
                  <a:pt x="393" y="139"/>
                  <a:pt x="364" y="144"/>
                  <a:pt x="347" y="180"/>
                </a:cubicBezTo>
                <a:cubicBezTo>
                  <a:pt x="338" y="200"/>
                  <a:pt x="354" y="216"/>
                  <a:pt x="420" y="216"/>
                </a:cubicBezTo>
                <a:cubicBezTo>
                  <a:pt x="603" y="216"/>
                  <a:pt x="603" y="216"/>
                  <a:pt x="603" y="216"/>
                </a:cubicBezTo>
                <a:cubicBezTo>
                  <a:pt x="603" y="399"/>
                  <a:pt x="603" y="399"/>
                  <a:pt x="603" y="399"/>
                </a:cubicBezTo>
                <a:cubicBezTo>
                  <a:pt x="603" y="465"/>
                  <a:pt x="619" y="480"/>
                  <a:pt x="638" y="472"/>
                </a:cubicBezTo>
                <a:cubicBezTo>
                  <a:pt x="675" y="455"/>
                  <a:pt x="680" y="425"/>
                  <a:pt x="731" y="433"/>
                </a:cubicBezTo>
                <a:cubicBezTo>
                  <a:pt x="819" y="447"/>
                  <a:pt x="819" y="588"/>
                  <a:pt x="731" y="601"/>
                </a:cubicBezTo>
                <a:cubicBezTo>
                  <a:pt x="680" y="609"/>
                  <a:pt x="675" y="580"/>
                  <a:pt x="638" y="563"/>
                </a:cubicBezTo>
                <a:cubicBezTo>
                  <a:pt x="619" y="554"/>
                  <a:pt x="603" y="570"/>
                  <a:pt x="603" y="636"/>
                </a:cubicBezTo>
                <a:cubicBezTo>
                  <a:pt x="603" y="819"/>
                  <a:pt x="603" y="819"/>
                  <a:pt x="603" y="819"/>
                </a:cubicBezTo>
                <a:cubicBezTo>
                  <a:pt x="420" y="819"/>
                  <a:pt x="420" y="819"/>
                  <a:pt x="420" y="819"/>
                </a:cubicBezTo>
                <a:cubicBezTo>
                  <a:pt x="354" y="819"/>
                  <a:pt x="338" y="803"/>
                  <a:pt x="347" y="784"/>
                </a:cubicBezTo>
                <a:cubicBezTo>
                  <a:pt x="364" y="747"/>
                  <a:pt x="393" y="742"/>
                  <a:pt x="385" y="691"/>
                </a:cubicBezTo>
                <a:cubicBezTo>
                  <a:pt x="372" y="603"/>
                  <a:pt x="231" y="603"/>
                  <a:pt x="217" y="691"/>
                </a:cubicBezTo>
                <a:cubicBezTo>
                  <a:pt x="209" y="742"/>
                  <a:pt x="239" y="747"/>
                  <a:pt x="256" y="784"/>
                </a:cubicBezTo>
                <a:cubicBezTo>
                  <a:pt x="264" y="803"/>
                  <a:pt x="249" y="819"/>
                  <a:pt x="183" y="819"/>
                </a:cubicBezTo>
                <a:cubicBezTo>
                  <a:pt x="0" y="819"/>
                  <a:pt x="0" y="819"/>
                  <a:pt x="0" y="819"/>
                </a:cubicBezTo>
                <a:cubicBezTo>
                  <a:pt x="0" y="636"/>
                  <a:pt x="0" y="636"/>
                  <a:pt x="0" y="636"/>
                </a:cubicBezTo>
                <a:cubicBezTo>
                  <a:pt x="0" y="570"/>
                  <a:pt x="16" y="554"/>
                  <a:pt x="35" y="563"/>
                </a:cubicBezTo>
                <a:cubicBezTo>
                  <a:pt x="72" y="580"/>
                  <a:pt x="76" y="609"/>
                  <a:pt x="128" y="601"/>
                </a:cubicBezTo>
                <a:cubicBezTo>
                  <a:pt x="216" y="588"/>
                  <a:pt x="216" y="447"/>
                  <a:pt x="128" y="433"/>
                </a:cubicBezTo>
                <a:cubicBezTo>
                  <a:pt x="76" y="425"/>
                  <a:pt x="72" y="455"/>
                  <a:pt x="35" y="472"/>
                </a:cubicBezTo>
                <a:cubicBezTo>
                  <a:pt x="16" y="480"/>
                  <a:pt x="0" y="465"/>
                  <a:pt x="0" y="399"/>
                </a:cubicBezTo>
                <a:cubicBezTo>
                  <a:pt x="0" y="216"/>
                  <a:pt x="0" y="216"/>
                  <a:pt x="0" y="216"/>
                </a:cubicBezTo>
                <a:lnTo>
                  <a:pt x="183" y="216"/>
                </a:lnTo>
                <a:close/>
              </a:path>
            </a:pathLst>
          </a:custGeom>
          <a:solidFill>
            <a:srgbClr val="8AA588"/>
          </a:solidFill>
          <a:ln w="19050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9" name="Text Placeholder 3"/>
          <p:cNvSpPr txBox="1"/>
          <p:nvPr/>
        </p:nvSpPr>
        <p:spPr>
          <a:xfrm>
            <a:off x="5674478" y="3629013"/>
            <a:ext cx="385920" cy="415495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2400">
                <a:solidFill>
                  <a:schemeClr val="bg1"/>
                </a:solidFill>
              </a:rPr>
              <a:t>03</a:t>
            </a: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ext Placeholder 3"/>
          <p:cNvSpPr txBox="1"/>
          <p:nvPr/>
        </p:nvSpPr>
        <p:spPr>
          <a:xfrm>
            <a:off x="7114520" y="3629013"/>
            <a:ext cx="385920" cy="415495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2400">
                <a:solidFill>
                  <a:schemeClr val="bg1"/>
                </a:solidFill>
              </a:rPr>
              <a:t>04</a:t>
            </a: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Text Placeholder 3"/>
          <p:cNvSpPr txBox="1"/>
          <p:nvPr/>
        </p:nvSpPr>
        <p:spPr>
          <a:xfrm>
            <a:off x="8473302" y="3654126"/>
            <a:ext cx="385920" cy="415495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2400">
                <a:solidFill>
                  <a:schemeClr val="bg1"/>
                </a:solidFill>
              </a:rPr>
              <a:t>05</a:t>
            </a: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1944948" y="1850846"/>
            <a:ext cx="2112424" cy="709995"/>
            <a:chOff x="2003004" y="1426004"/>
            <a:chExt cx="2112424" cy="709995"/>
          </a:xfrm>
        </p:grpSpPr>
        <p:sp>
          <p:nvSpPr>
            <p:cNvPr id="23" name="TextBox 13"/>
            <p:cNvSpPr txBox="1"/>
            <p:nvPr/>
          </p:nvSpPr>
          <p:spPr>
            <a:xfrm>
              <a:off x="2402776" y="1426004"/>
              <a:ext cx="1312880" cy="27001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6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单击编辑标题</a:t>
              </a:r>
              <a:endParaRPr 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TextBox 13"/>
            <p:cNvSpPr txBox="1"/>
            <p:nvPr/>
          </p:nvSpPr>
          <p:spPr>
            <a:xfrm>
              <a:off x="2003004" y="1711909"/>
              <a:ext cx="2112424" cy="42409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774930" y="1800254"/>
            <a:ext cx="2112424" cy="709995"/>
            <a:chOff x="4804261" y="1375412"/>
            <a:chExt cx="2112424" cy="709995"/>
          </a:xfrm>
        </p:grpSpPr>
        <p:sp>
          <p:nvSpPr>
            <p:cNvPr id="26" name="TextBox 13"/>
            <p:cNvSpPr txBox="1"/>
            <p:nvPr/>
          </p:nvSpPr>
          <p:spPr>
            <a:xfrm>
              <a:off x="5204033" y="1375412"/>
              <a:ext cx="1312880" cy="27001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6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单击编辑标题</a:t>
              </a:r>
              <a:endParaRPr 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TextBox 13"/>
            <p:cNvSpPr txBox="1"/>
            <p:nvPr/>
          </p:nvSpPr>
          <p:spPr>
            <a:xfrm>
              <a:off x="4804261" y="1661317"/>
              <a:ext cx="2112424" cy="42409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7604911" y="1800254"/>
            <a:ext cx="2112424" cy="709995"/>
            <a:chOff x="7619425" y="1375412"/>
            <a:chExt cx="2112424" cy="709995"/>
          </a:xfrm>
        </p:grpSpPr>
        <p:sp>
          <p:nvSpPr>
            <p:cNvPr id="29" name="TextBox 13"/>
            <p:cNvSpPr txBox="1"/>
            <p:nvPr/>
          </p:nvSpPr>
          <p:spPr>
            <a:xfrm>
              <a:off x="8019197" y="1375412"/>
              <a:ext cx="1312880" cy="27001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6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单击编辑标题</a:t>
              </a:r>
              <a:endParaRPr 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" name="TextBox 13"/>
            <p:cNvSpPr txBox="1"/>
            <p:nvPr/>
          </p:nvSpPr>
          <p:spPr>
            <a:xfrm>
              <a:off x="7619425" y="1661317"/>
              <a:ext cx="2112424" cy="42409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3359939" y="5159290"/>
            <a:ext cx="2112424" cy="709995"/>
            <a:chOff x="3410282" y="4734448"/>
            <a:chExt cx="2112424" cy="709995"/>
          </a:xfrm>
        </p:grpSpPr>
        <p:sp>
          <p:nvSpPr>
            <p:cNvPr id="32" name="TextBox 13"/>
            <p:cNvSpPr txBox="1"/>
            <p:nvPr/>
          </p:nvSpPr>
          <p:spPr>
            <a:xfrm>
              <a:off x="3810054" y="4734448"/>
              <a:ext cx="1312880" cy="27001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6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单击编辑标题</a:t>
              </a:r>
              <a:endParaRPr 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" name="TextBox 13"/>
            <p:cNvSpPr txBox="1"/>
            <p:nvPr/>
          </p:nvSpPr>
          <p:spPr>
            <a:xfrm>
              <a:off x="3410282" y="5020353"/>
              <a:ext cx="2112424" cy="42409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6189921" y="5139698"/>
            <a:ext cx="2112424" cy="709995"/>
            <a:chOff x="6230250" y="4714856"/>
            <a:chExt cx="2112424" cy="709995"/>
          </a:xfrm>
        </p:grpSpPr>
        <p:sp>
          <p:nvSpPr>
            <p:cNvPr id="35" name="TextBox 13"/>
            <p:cNvSpPr txBox="1"/>
            <p:nvPr/>
          </p:nvSpPr>
          <p:spPr>
            <a:xfrm>
              <a:off x="6630022" y="4714856"/>
              <a:ext cx="1312880" cy="27001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6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单击编辑标题</a:t>
              </a:r>
              <a:endParaRPr 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6" name="TextBox 13"/>
            <p:cNvSpPr txBox="1"/>
            <p:nvPr/>
          </p:nvSpPr>
          <p:spPr>
            <a:xfrm>
              <a:off x="6230250" y="5000761"/>
              <a:ext cx="2112424" cy="42409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 flipV="1">
            <a:off x="4182828" y="-104934"/>
            <a:ext cx="1476845" cy="124793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 flipH="1" flipV="1">
            <a:off x="6532328" y="-104934"/>
            <a:ext cx="1476845" cy="1247934"/>
          </a:xfrm>
          <a:prstGeom prst="rect">
            <a:avLst/>
          </a:prstGeom>
          <a:effectLst>
            <a:softEdge rad="127000"/>
          </a:effectLst>
        </p:spPr>
      </p:pic>
      <p:cxnSp>
        <p:nvCxnSpPr>
          <p:cNvPr id="10" name="直接连接符 9"/>
          <p:cNvCxnSpPr/>
          <p:nvPr/>
        </p:nvCxnSpPr>
        <p:spPr>
          <a:xfrm>
            <a:off x="4937306" y="524056"/>
            <a:ext cx="2317388" cy="0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4898844" y="124925"/>
            <a:ext cx="2394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>
                <a:solidFill>
                  <a:schemeClr val="tx1">
                    <a:lumMod val="65000"/>
                    <a:lumOff val="35000"/>
                  </a:schemeClr>
                </a:solidFill>
              </a:rPr>
              <a:t>点击此处添加标题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610582" y="552320"/>
            <a:ext cx="2970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Click here to add your title</a:t>
            </a:r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KSO_Shape"/>
          <p:cNvSpPr>
            <a:spLocks noChangeArrowheads="1"/>
          </p:cNvSpPr>
          <p:nvPr/>
        </p:nvSpPr>
        <p:spPr bwMode="auto">
          <a:xfrm>
            <a:off x="1911226" y="1685004"/>
            <a:ext cx="427296" cy="427296"/>
          </a:xfrm>
          <a:custGeom>
            <a:avLst/>
            <a:gdLst>
              <a:gd name="T0" fmla="*/ 14667 w 720080"/>
              <a:gd name="T1" fmla="*/ 5800 h 720080"/>
              <a:gd name="T2" fmla="*/ 13615 w 720080"/>
              <a:gd name="T3" fmla="*/ 6235 h 720080"/>
              <a:gd name="T4" fmla="*/ 13615 w 720080"/>
              <a:gd name="T5" fmla="*/ 8339 h 720080"/>
              <a:gd name="T6" fmla="*/ 16315 w 720080"/>
              <a:gd name="T7" fmla="*/ 11039 h 720080"/>
              <a:gd name="T8" fmla="*/ 5250 w 720080"/>
              <a:gd name="T9" fmla="*/ 11039 h 720080"/>
              <a:gd name="T10" fmla="*/ 3763 w 720080"/>
              <a:gd name="T11" fmla="*/ 12525 h 720080"/>
              <a:gd name="T12" fmla="*/ 5250 w 720080"/>
              <a:gd name="T13" fmla="*/ 14013 h 720080"/>
              <a:gd name="T14" fmla="*/ 16214 w 720080"/>
              <a:gd name="T15" fmla="*/ 14013 h 720080"/>
              <a:gd name="T16" fmla="*/ 13574 w 720080"/>
              <a:gd name="T17" fmla="*/ 16652 h 720080"/>
              <a:gd name="T18" fmla="*/ 13574 w 720080"/>
              <a:gd name="T19" fmla="*/ 18755 h 720080"/>
              <a:gd name="T20" fmla="*/ 15677 w 720080"/>
              <a:gd name="T21" fmla="*/ 18755 h 720080"/>
              <a:gd name="T22" fmla="*/ 20722 w 720080"/>
              <a:gd name="T23" fmla="*/ 13710 h 720080"/>
              <a:gd name="T24" fmla="*/ 20943 w 720080"/>
              <a:gd name="T25" fmla="*/ 13482 h 720080"/>
              <a:gd name="T26" fmla="*/ 21020 w 720080"/>
              <a:gd name="T27" fmla="*/ 13384 h 720080"/>
              <a:gd name="T28" fmla="*/ 21076 w 720080"/>
              <a:gd name="T29" fmla="*/ 13251 h 720080"/>
              <a:gd name="T30" fmla="*/ 21228 w 720080"/>
              <a:gd name="T31" fmla="*/ 12493 h 720080"/>
              <a:gd name="T32" fmla="*/ 21076 w 720080"/>
              <a:gd name="T33" fmla="*/ 11736 h 720080"/>
              <a:gd name="T34" fmla="*/ 20982 w 720080"/>
              <a:gd name="T35" fmla="*/ 11559 h 720080"/>
              <a:gd name="T36" fmla="*/ 20958 w 720080"/>
              <a:gd name="T37" fmla="*/ 11515 h 720080"/>
              <a:gd name="T38" fmla="*/ 20763 w 720080"/>
              <a:gd name="T39" fmla="*/ 11280 h 720080"/>
              <a:gd name="T40" fmla="*/ 15718 w 720080"/>
              <a:gd name="T41" fmla="*/ 6235 h 720080"/>
              <a:gd name="T42" fmla="*/ 14667 w 720080"/>
              <a:gd name="T43" fmla="*/ 5800 h 720080"/>
              <a:gd name="T44" fmla="*/ 12495 w 720080"/>
              <a:gd name="T45" fmla="*/ 0 h 720080"/>
              <a:gd name="T46" fmla="*/ 24991 w 720080"/>
              <a:gd name="T47" fmla="*/ 12495 h 720080"/>
              <a:gd name="T48" fmla="*/ 12495 w 720080"/>
              <a:gd name="T49" fmla="*/ 24991 h 720080"/>
              <a:gd name="T50" fmla="*/ 0 w 720080"/>
              <a:gd name="T51" fmla="*/ 12495 h 720080"/>
              <a:gd name="T52" fmla="*/ 12495 w 720080"/>
              <a:gd name="T53" fmla="*/ 0 h 72008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720080"/>
              <a:gd name="T82" fmla="*/ 0 h 720080"/>
              <a:gd name="T83" fmla="*/ 720080 w 720080"/>
              <a:gd name="T84" fmla="*/ 720080 h 720080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720080" h="720080">
                <a:moveTo>
                  <a:pt x="422617" y="167125"/>
                </a:moveTo>
                <a:cubicBezTo>
                  <a:pt x="411652" y="167125"/>
                  <a:pt x="400686" y="171308"/>
                  <a:pt x="392320" y="179675"/>
                </a:cubicBezTo>
                <a:cubicBezTo>
                  <a:pt x="375587" y="196408"/>
                  <a:pt x="375587" y="223537"/>
                  <a:pt x="392320" y="240270"/>
                </a:cubicBezTo>
                <a:lnTo>
                  <a:pt x="470117" y="318067"/>
                </a:lnTo>
                <a:lnTo>
                  <a:pt x="151276" y="318067"/>
                </a:lnTo>
                <a:cubicBezTo>
                  <a:pt x="127612" y="318067"/>
                  <a:pt x="108429" y="337251"/>
                  <a:pt x="108429" y="360915"/>
                </a:cubicBezTo>
                <a:cubicBezTo>
                  <a:pt x="108429" y="384578"/>
                  <a:pt x="127612" y="403762"/>
                  <a:pt x="151276" y="403762"/>
                </a:cubicBezTo>
                <a:lnTo>
                  <a:pt x="467182" y="403762"/>
                </a:lnTo>
                <a:lnTo>
                  <a:pt x="391132" y="479811"/>
                </a:lnTo>
                <a:cubicBezTo>
                  <a:pt x="374399" y="496544"/>
                  <a:pt x="374399" y="523674"/>
                  <a:pt x="391132" y="540406"/>
                </a:cubicBezTo>
                <a:cubicBezTo>
                  <a:pt x="407865" y="557139"/>
                  <a:pt x="434994" y="557139"/>
                  <a:pt x="451727" y="540406"/>
                </a:cubicBezTo>
                <a:lnTo>
                  <a:pt x="597086" y="395048"/>
                </a:lnTo>
                <a:cubicBezTo>
                  <a:pt x="599177" y="392957"/>
                  <a:pt x="601484" y="390703"/>
                  <a:pt x="603450" y="388459"/>
                </a:cubicBezTo>
                <a:lnTo>
                  <a:pt x="605656" y="385654"/>
                </a:lnTo>
                <a:lnTo>
                  <a:pt x="607314" y="381802"/>
                </a:lnTo>
                <a:cubicBezTo>
                  <a:pt x="610052" y="375572"/>
                  <a:pt x="611651" y="368060"/>
                  <a:pt x="611651" y="359975"/>
                </a:cubicBezTo>
                <a:cubicBezTo>
                  <a:pt x="611651" y="351890"/>
                  <a:pt x="610052" y="344378"/>
                  <a:pt x="607314" y="338148"/>
                </a:cubicBezTo>
                <a:lnTo>
                  <a:pt x="604581" y="333055"/>
                </a:lnTo>
                <a:lnTo>
                  <a:pt x="603896" y="331821"/>
                </a:lnTo>
                <a:cubicBezTo>
                  <a:pt x="602248" y="329405"/>
                  <a:pt x="600365" y="327125"/>
                  <a:pt x="598273" y="325033"/>
                </a:cubicBezTo>
                <a:lnTo>
                  <a:pt x="452915" y="179675"/>
                </a:lnTo>
                <a:cubicBezTo>
                  <a:pt x="444548" y="171308"/>
                  <a:pt x="433583" y="167125"/>
                  <a:pt x="422617" y="167125"/>
                </a:cubicBezTo>
                <a:close/>
                <a:moveTo>
                  <a:pt x="360040" y="0"/>
                </a:moveTo>
                <a:cubicBezTo>
                  <a:pt x="558885" y="0"/>
                  <a:pt x="720080" y="161195"/>
                  <a:pt x="720080" y="360040"/>
                </a:cubicBezTo>
                <a:cubicBezTo>
                  <a:pt x="720080" y="558885"/>
                  <a:pt x="558885" y="720080"/>
                  <a:pt x="360040" y="720080"/>
                </a:cubicBezTo>
                <a:cubicBezTo>
                  <a:pt x="161195" y="720080"/>
                  <a:pt x="0" y="558885"/>
                  <a:pt x="0" y="360040"/>
                </a:cubicBezTo>
                <a:cubicBezTo>
                  <a:pt x="0" y="161195"/>
                  <a:pt x="161195" y="0"/>
                  <a:pt x="360040" y="0"/>
                </a:cubicBezTo>
                <a:close/>
              </a:path>
            </a:pathLst>
          </a:cu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KSO_Shape"/>
          <p:cNvSpPr>
            <a:spLocks noChangeArrowheads="1"/>
          </p:cNvSpPr>
          <p:nvPr/>
        </p:nvSpPr>
        <p:spPr bwMode="auto">
          <a:xfrm>
            <a:off x="1911226" y="5074693"/>
            <a:ext cx="427296" cy="427296"/>
          </a:xfrm>
          <a:custGeom>
            <a:avLst/>
            <a:gdLst>
              <a:gd name="T0" fmla="*/ 14667 w 720080"/>
              <a:gd name="T1" fmla="*/ 5800 h 720080"/>
              <a:gd name="T2" fmla="*/ 13615 w 720080"/>
              <a:gd name="T3" fmla="*/ 6235 h 720080"/>
              <a:gd name="T4" fmla="*/ 13615 w 720080"/>
              <a:gd name="T5" fmla="*/ 8339 h 720080"/>
              <a:gd name="T6" fmla="*/ 16315 w 720080"/>
              <a:gd name="T7" fmla="*/ 11039 h 720080"/>
              <a:gd name="T8" fmla="*/ 5250 w 720080"/>
              <a:gd name="T9" fmla="*/ 11039 h 720080"/>
              <a:gd name="T10" fmla="*/ 3763 w 720080"/>
              <a:gd name="T11" fmla="*/ 12525 h 720080"/>
              <a:gd name="T12" fmla="*/ 5250 w 720080"/>
              <a:gd name="T13" fmla="*/ 14013 h 720080"/>
              <a:gd name="T14" fmla="*/ 16214 w 720080"/>
              <a:gd name="T15" fmla="*/ 14013 h 720080"/>
              <a:gd name="T16" fmla="*/ 13574 w 720080"/>
              <a:gd name="T17" fmla="*/ 16652 h 720080"/>
              <a:gd name="T18" fmla="*/ 13574 w 720080"/>
              <a:gd name="T19" fmla="*/ 18755 h 720080"/>
              <a:gd name="T20" fmla="*/ 15677 w 720080"/>
              <a:gd name="T21" fmla="*/ 18755 h 720080"/>
              <a:gd name="T22" fmla="*/ 20722 w 720080"/>
              <a:gd name="T23" fmla="*/ 13710 h 720080"/>
              <a:gd name="T24" fmla="*/ 20943 w 720080"/>
              <a:gd name="T25" fmla="*/ 13482 h 720080"/>
              <a:gd name="T26" fmla="*/ 21020 w 720080"/>
              <a:gd name="T27" fmla="*/ 13384 h 720080"/>
              <a:gd name="T28" fmla="*/ 21076 w 720080"/>
              <a:gd name="T29" fmla="*/ 13251 h 720080"/>
              <a:gd name="T30" fmla="*/ 21228 w 720080"/>
              <a:gd name="T31" fmla="*/ 12493 h 720080"/>
              <a:gd name="T32" fmla="*/ 21076 w 720080"/>
              <a:gd name="T33" fmla="*/ 11736 h 720080"/>
              <a:gd name="T34" fmla="*/ 20982 w 720080"/>
              <a:gd name="T35" fmla="*/ 11559 h 720080"/>
              <a:gd name="T36" fmla="*/ 20958 w 720080"/>
              <a:gd name="T37" fmla="*/ 11515 h 720080"/>
              <a:gd name="T38" fmla="*/ 20763 w 720080"/>
              <a:gd name="T39" fmla="*/ 11280 h 720080"/>
              <a:gd name="T40" fmla="*/ 15718 w 720080"/>
              <a:gd name="T41" fmla="*/ 6235 h 720080"/>
              <a:gd name="T42" fmla="*/ 14667 w 720080"/>
              <a:gd name="T43" fmla="*/ 5800 h 720080"/>
              <a:gd name="T44" fmla="*/ 12495 w 720080"/>
              <a:gd name="T45" fmla="*/ 0 h 720080"/>
              <a:gd name="T46" fmla="*/ 24991 w 720080"/>
              <a:gd name="T47" fmla="*/ 12495 h 720080"/>
              <a:gd name="T48" fmla="*/ 12495 w 720080"/>
              <a:gd name="T49" fmla="*/ 24991 h 720080"/>
              <a:gd name="T50" fmla="*/ 0 w 720080"/>
              <a:gd name="T51" fmla="*/ 12495 h 720080"/>
              <a:gd name="T52" fmla="*/ 12495 w 720080"/>
              <a:gd name="T53" fmla="*/ 0 h 72008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720080"/>
              <a:gd name="T82" fmla="*/ 0 h 720080"/>
              <a:gd name="T83" fmla="*/ 720080 w 720080"/>
              <a:gd name="T84" fmla="*/ 720080 h 720080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720080" h="720080">
                <a:moveTo>
                  <a:pt x="422617" y="167125"/>
                </a:moveTo>
                <a:cubicBezTo>
                  <a:pt x="411652" y="167125"/>
                  <a:pt x="400686" y="171308"/>
                  <a:pt x="392320" y="179675"/>
                </a:cubicBezTo>
                <a:cubicBezTo>
                  <a:pt x="375587" y="196408"/>
                  <a:pt x="375587" y="223537"/>
                  <a:pt x="392320" y="240270"/>
                </a:cubicBezTo>
                <a:lnTo>
                  <a:pt x="470117" y="318067"/>
                </a:lnTo>
                <a:lnTo>
                  <a:pt x="151276" y="318067"/>
                </a:lnTo>
                <a:cubicBezTo>
                  <a:pt x="127612" y="318067"/>
                  <a:pt x="108429" y="337251"/>
                  <a:pt x="108429" y="360915"/>
                </a:cubicBezTo>
                <a:cubicBezTo>
                  <a:pt x="108429" y="384578"/>
                  <a:pt x="127612" y="403762"/>
                  <a:pt x="151276" y="403762"/>
                </a:cubicBezTo>
                <a:lnTo>
                  <a:pt x="467182" y="403762"/>
                </a:lnTo>
                <a:lnTo>
                  <a:pt x="391132" y="479811"/>
                </a:lnTo>
                <a:cubicBezTo>
                  <a:pt x="374399" y="496544"/>
                  <a:pt x="374399" y="523674"/>
                  <a:pt x="391132" y="540406"/>
                </a:cubicBezTo>
                <a:cubicBezTo>
                  <a:pt x="407865" y="557139"/>
                  <a:pt x="434994" y="557139"/>
                  <a:pt x="451727" y="540406"/>
                </a:cubicBezTo>
                <a:lnTo>
                  <a:pt x="597086" y="395048"/>
                </a:lnTo>
                <a:cubicBezTo>
                  <a:pt x="599177" y="392957"/>
                  <a:pt x="601484" y="390703"/>
                  <a:pt x="603450" y="388459"/>
                </a:cubicBezTo>
                <a:lnTo>
                  <a:pt x="605656" y="385654"/>
                </a:lnTo>
                <a:lnTo>
                  <a:pt x="607314" y="381802"/>
                </a:lnTo>
                <a:cubicBezTo>
                  <a:pt x="610052" y="375572"/>
                  <a:pt x="611651" y="368060"/>
                  <a:pt x="611651" y="359975"/>
                </a:cubicBezTo>
                <a:cubicBezTo>
                  <a:pt x="611651" y="351890"/>
                  <a:pt x="610052" y="344378"/>
                  <a:pt x="607314" y="338148"/>
                </a:cubicBezTo>
                <a:lnTo>
                  <a:pt x="604581" y="333055"/>
                </a:lnTo>
                <a:lnTo>
                  <a:pt x="603896" y="331821"/>
                </a:lnTo>
                <a:cubicBezTo>
                  <a:pt x="602248" y="329405"/>
                  <a:pt x="600365" y="327125"/>
                  <a:pt x="598273" y="325033"/>
                </a:cubicBezTo>
                <a:lnTo>
                  <a:pt x="452915" y="179675"/>
                </a:lnTo>
                <a:cubicBezTo>
                  <a:pt x="444548" y="171308"/>
                  <a:pt x="433583" y="167125"/>
                  <a:pt x="422617" y="167125"/>
                </a:cubicBezTo>
                <a:close/>
                <a:moveTo>
                  <a:pt x="360040" y="0"/>
                </a:moveTo>
                <a:cubicBezTo>
                  <a:pt x="558885" y="0"/>
                  <a:pt x="720080" y="161195"/>
                  <a:pt x="720080" y="360040"/>
                </a:cubicBezTo>
                <a:cubicBezTo>
                  <a:pt x="720080" y="558885"/>
                  <a:pt x="558885" y="720080"/>
                  <a:pt x="360040" y="720080"/>
                </a:cubicBezTo>
                <a:cubicBezTo>
                  <a:pt x="161195" y="720080"/>
                  <a:pt x="0" y="558885"/>
                  <a:pt x="0" y="360040"/>
                </a:cubicBezTo>
                <a:cubicBezTo>
                  <a:pt x="0" y="161195"/>
                  <a:pt x="161195" y="0"/>
                  <a:pt x="360040" y="0"/>
                </a:cubicBezTo>
                <a:close/>
              </a:path>
            </a:pathLst>
          </a:custGeom>
          <a:solidFill>
            <a:srgbClr val="8AA588"/>
          </a:solidFill>
          <a:ln>
            <a:noFill/>
          </a:ln>
        </p:spPr>
        <p:txBody>
          <a:bodyPr anchor="ctr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2" name="KSO_Shape"/>
          <p:cNvSpPr>
            <a:spLocks noChangeArrowheads="1"/>
          </p:cNvSpPr>
          <p:nvPr/>
        </p:nvSpPr>
        <p:spPr bwMode="auto">
          <a:xfrm flipH="1">
            <a:off x="9852045" y="1685004"/>
            <a:ext cx="428730" cy="427296"/>
          </a:xfrm>
          <a:custGeom>
            <a:avLst/>
            <a:gdLst>
              <a:gd name="T0" fmla="*/ 15066 w 720080"/>
              <a:gd name="T1" fmla="*/ 5800 h 720080"/>
              <a:gd name="T2" fmla="*/ 13985 w 720080"/>
              <a:gd name="T3" fmla="*/ 6235 h 720080"/>
              <a:gd name="T4" fmla="*/ 13985 w 720080"/>
              <a:gd name="T5" fmla="*/ 8339 h 720080"/>
              <a:gd name="T6" fmla="*/ 16759 w 720080"/>
              <a:gd name="T7" fmla="*/ 11039 h 720080"/>
              <a:gd name="T8" fmla="*/ 5393 w 720080"/>
              <a:gd name="T9" fmla="*/ 11039 h 720080"/>
              <a:gd name="T10" fmla="*/ 3865 w 720080"/>
              <a:gd name="T11" fmla="*/ 12525 h 720080"/>
              <a:gd name="T12" fmla="*/ 5393 w 720080"/>
              <a:gd name="T13" fmla="*/ 14013 h 720080"/>
              <a:gd name="T14" fmla="*/ 16654 w 720080"/>
              <a:gd name="T15" fmla="*/ 14013 h 720080"/>
              <a:gd name="T16" fmla="*/ 13943 w 720080"/>
              <a:gd name="T17" fmla="*/ 16652 h 720080"/>
              <a:gd name="T18" fmla="*/ 13943 w 720080"/>
              <a:gd name="T19" fmla="*/ 18755 h 720080"/>
              <a:gd name="T20" fmla="*/ 16103 w 720080"/>
              <a:gd name="T21" fmla="*/ 18755 h 720080"/>
              <a:gd name="T22" fmla="*/ 21285 w 720080"/>
              <a:gd name="T23" fmla="*/ 13710 h 720080"/>
              <a:gd name="T24" fmla="*/ 21512 w 720080"/>
              <a:gd name="T25" fmla="*/ 13482 h 720080"/>
              <a:gd name="T26" fmla="*/ 21590 w 720080"/>
              <a:gd name="T27" fmla="*/ 13384 h 720080"/>
              <a:gd name="T28" fmla="*/ 21649 w 720080"/>
              <a:gd name="T29" fmla="*/ 13251 h 720080"/>
              <a:gd name="T30" fmla="*/ 21804 w 720080"/>
              <a:gd name="T31" fmla="*/ 12493 h 720080"/>
              <a:gd name="T32" fmla="*/ 21649 w 720080"/>
              <a:gd name="T33" fmla="*/ 11736 h 720080"/>
              <a:gd name="T34" fmla="*/ 21552 w 720080"/>
              <a:gd name="T35" fmla="*/ 11559 h 720080"/>
              <a:gd name="T36" fmla="*/ 21528 w 720080"/>
              <a:gd name="T37" fmla="*/ 11515 h 720080"/>
              <a:gd name="T38" fmla="*/ 21328 w 720080"/>
              <a:gd name="T39" fmla="*/ 11280 h 720080"/>
              <a:gd name="T40" fmla="*/ 16145 w 720080"/>
              <a:gd name="T41" fmla="*/ 6235 h 720080"/>
              <a:gd name="T42" fmla="*/ 15066 w 720080"/>
              <a:gd name="T43" fmla="*/ 5800 h 720080"/>
              <a:gd name="T44" fmla="*/ 12835 w 720080"/>
              <a:gd name="T45" fmla="*/ 0 h 720080"/>
              <a:gd name="T46" fmla="*/ 25670 w 720080"/>
              <a:gd name="T47" fmla="*/ 12495 h 720080"/>
              <a:gd name="T48" fmla="*/ 12835 w 720080"/>
              <a:gd name="T49" fmla="*/ 24991 h 720080"/>
              <a:gd name="T50" fmla="*/ 0 w 720080"/>
              <a:gd name="T51" fmla="*/ 12495 h 720080"/>
              <a:gd name="T52" fmla="*/ 12835 w 720080"/>
              <a:gd name="T53" fmla="*/ 0 h 72008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720080"/>
              <a:gd name="T82" fmla="*/ 0 h 720080"/>
              <a:gd name="T83" fmla="*/ 720080 w 720080"/>
              <a:gd name="T84" fmla="*/ 720080 h 720080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720080" h="720080">
                <a:moveTo>
                  <a:pt x="422617" y="167125"/>
                </a:moveTo>
                <a:cubicBezTo>
                  <a:pt x="411652" y="167125"/>
                  <a:pt x="400686" y="171308"/>
                  <a:pt x="392320" y="179675"/>
                </a:cubicBezTo>
                <a:cubicBezTo>
                  <a:pt x="375587" y="196408"/>
                  <a:pt x="375587" y="223537"/>
                  <a:pt x="392320" y="240270"/>
                </a:cubicBezTo>
                <a:lnTo>
                  <a:pt x="470117" y="318067"/>
                </a:lnTo>
                <a:lnTo>
                  <a:pt x="151276" y="318067"/>
                </a:lnTo>
                <a:cubicBezTo>
                  <a:pt x="127612" y="318067"/>
                  <a:pt x="108429" y="337251"/>
                  <a:pt x="108429" y="360915"/>
                </a:cubicBezTo>
                <a:cubicBezTo>
                  <a:pt x="108429" y="384578"/>
                  <a:pt x="127612" y="403762"/>
                  <a:pt x="151276" y="403762"/>
                </a:cubicBezTo>
                <a:lnTo>
                  <a:pt x="467182" y="403762"/>
                </a:lnTo>
                <a:lnTo>
                  <a:pt x="391132" y="479811"/>
                </a:lnTo>
                <a:cubicBezTo>
                  <a:pt x="374399" y="496544"/>
                  <a:pt x="374399" y="523674"/>
                  <a:pt x="391132" y="540406"/>
                </a:cubicBezTo>
                <a:cubicBezTo>
                  <a:pt x="407865" y="557139"/>
                  <a:pt x="434994" y="557139"/>
                  <a:pt x="451727" y="540406"/>
                </a:cubicBezTo>
                <a:lnTo>
                  <a:pt x="597086" y="395048"/>
                </a:lnTo>
                <a:cubicBezTo>
                  <a:pt x="599177" y="392957"/>
                  <a:pt x="601484" y="390703"/>
                  <a:pt x="603450" y="388459"/>
                </a:cubicBezTo>
                <a:lnTo>
                  <a:pt x="605656" y="385654"/>
                </a:lnTo>
                <a:lnTo>
                  <a:pt x="607314" y="381802"/>
                </a:lnTo>
                <a:cubicBezTo>
                  <a:pt x="610052" y="375572"/>
                  <a:pt x="611651" y="368060"/>
                  <a:pt x="611651" y="359975"/>
                </a:cubicBezTo>
                <a:cubicBezTo>
                  <a:pt x="611651" y="351890"/>
                  <a:pt x="610052" y="344378"/>
                  <a:pt x="607314" y="338148"/>
                </a:cubicBezTo>
                <a:lnTo>
                  <a:pt x="604581" y="333055"/>
                </a:lnTo>
                <a:lnTo>
                  <a:pt x="603896" y="331821"/>
                </a:lnTo>
                <a:cubicBezTo>
                  <a:pt x="602248" y="329405"/>
                  <a:pt x="600365" y="327125"/>
                  <a:pt x="598273" y="325033"/>
                </a:cubicBezTo>
                <a:lnTo>
                  <a:pt x="452915" y="179675"/>
                </a:lnTo>
                <a:cubicBezTo>
                  <a:pt x="444548" y="171308"/>
                  <a:pt x="433583" y="167125"/>
                  <a:pt x="422617" y="167125"/>
                </a:cubicBezTo>
                <a:close/>
                <a:moveTo>
                  <a:pt x="360040" y="0"/>
                </a:moveTo>
                <a:cubicBezTo>
                  <a:pt x="558885" y="0"/>
                  <a:pt x="720080" y="161195"/>
                  <a:pt x="720080" y="360040"/>
                </a:cubicBezTo>
                <a:cubicBezTo>
                  <a:pt x="720080" y="558885"/>
                  <a:pt x="558885" y="720080"/>
                  <a:pt x="360040" y="720080"/>
                </a:cubicBezTo>
                <a:cubicBezTo>
                  <a:pt x="161195" y="720080"/>
                  <a:pt x="0" y="558885"/>
                  <a:pt x="0" y="360040"/>
                </a:cubicBezTo>
                <a:cubicBezTo>
                  <a:pt x="0" y="161195"/>
                  <a:pt x="161195" y="0"/>
                  <a:pt x="360040" y="0"/>
                </a:cubicBezTo>
                <a:close/>
              </a:path>
            </a:pathLst>
          </a:custGeom>
          <a:solidFill>
            <a:srgbClr val="8AA588"/>
          </a:solidFill>
          <a:ln>
            <a:noFill/>
          </a:ln>
        </p:spPr>
        <p:txBody>
          <a:bodyPr anchor="ctr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3" name="KSO_Shape"/>
          <p:cNvSpPr>
            <a:spLocks noChangeArrowheads="1"/>
          </p:cNvSpPr>
          <p:nvPr/>
        </p:nvSpPr>
        <p:spPr bwMode="auto">
          <a:xfrm flipH="1">
            <a:off x="9852045" y="5106238"/>
            <a:ext cx="428730" cy="427296"/>
          </a:xfrm>
          <a:custGeom>
            <a:avLst/>
            <a:gdLst>
              <a:gd name="T0" fmla="*/ 15066 w 720080"/>
              <a:gd name="T1" fmla="*/ 5800 h 720080"/>
              <a:gd name="T2" fmla="*/ 13985 w 720080"/>
              <a:gd name="T3" fmla="*/ 6235 h 720080"/>
              <a:gd name="T4" fmla="*/ 13985 w 720080"/>
              <a:gd name="T5" fmla="*/ 8339 h 720080"/>
              <a:gd name="T6" fmla="*/ 16759 w 720080"/>
              <a:gd name="T7" fmla="*/ 11039 h 720080"/>
              <a:gd name="T8" fmla="*/ 5393 w 720080"/>
              <a:gd name="T9" fmla="*/ 11039 h 720080"/>
              <a:gd name="T10" fmla="*/ 3865 w 720080"/>
              <a:gd name="T11" fmla="*/ 12525 h 720080"/>
              <a:gd name="T12" fmla="*/ 5393 w 720080"/>
              <a:gd name="T13" fmla="*/ 14013 h 720080"/>
              <a:gd name="T14" fmla="*/ 16654 w 720080"/>
              <a:gd name="T15" fmla="*/ 14013 h 720080"/>
              <a:gd name="T16" fmla="*/ 13943 w 720080"/>
              <a:gd name="T17" fmla="*/ 16652 h 720080"/>
              <a:gd name="T18" fmla="*/ 13943 w 720080"/>
              <a:gd name="T19" fmla="*/ 18755 h 720080"/>
              <a:gd name="T20" fmla="*/ 16103 w 720080"/>
              <a:gd name="T21" fmla="*/ 18755 h 720080"/>
              <a:gd name="T22" fmla="*/ 21285 w 720080"/>
              <a:gd name="T23" fmla="*/ 13710 h 720080"/>
              <a:gd name="T24" fmla="*/ 21512 w 720080"/>
              <a:gd name="T25" fmla="*/ 13482 h 720080"/>
              <a:gd name="T26" fmla="*/ 21590 w 720080"/>
              <a:gd name="T27" fmla="*/ 13384 h 720080"/>
              <a:gd name="T28" fmla="*/ 21649 w 720080"/>
              <a:gd name="T29" fmla="*/ 13251 h 720080"/>
              <a:gd name="T30" fmla="*/ 21804 w 720080"/>
              <a:gd name="T31" fmla="*/ 12493 h 720080"/>
              <a:gd name="T32" fmla="*/ 21649 w 720080"/>
              <a:gd name="T33" fmla="*/ 11736 h 720080"/>
              <a:gd name="T34" fmla="*/ 21552 w 720080"/>
              <a:gd name="T35" fmla="*/ 11559 h 720080"/>
              <a:gd name="T36" fmla="*/ 21528 w 720080"/>
              <a:gd name="T37" fmla="*/ 11515 h 720080"/>
              <a:gd name="T38" fmla="*/ 21328 w 720080"/>
              <a:gd name="T39" fmla="*/ 11280 h 720080"/>
              <a:gd name="T40" fmla="*/ 16145 w 720080"/>
              <a:gd name="T41" fmla="*/ 6235 h 720080"/>
              <a:gd name="T42" fmla="*/ 15066 w 720080"/>
              <a:gd name="T43" fmla="*/ 5800 h 720080"/>
              <a:gd name="T44" fmla="*/ 12835 w 720080"/>
              <a:gd name="T45" fmla="*/ 0 h 720080"/>
              <a:gd name="T46" fmla="*/ 25670 w 720080"/>
              <a:gd name="T47" fmla="*/ 12495 h 720080"/>
              <a:gd name="T48" fmla="*/ 12835 w 720080"/>
              <a:gd name="T49" fmla="*/ 24991 h 720080"/>
              <a:gd name="T50" fmla="*/ 0 w 720080"/>
              <a:gd name="T51" fmla="*/ 12495 h 720080"/>
              <a:gd name="T52" fmla="*/ 12835 w 720080"/>
              <a:gd name="T53" fmla="*/ 0 h 72008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720080"/>
              <a:gd name="T82" fmla="*/ 0 h 720080"/>
              <a:gd name="T83" fmla="*/ 720080 w 720080"/>
              <a:gd name="T84" fmla="*/ 720080 h 720080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720080" h="720080">
                <a:moveTo>
                  <a:pt x="422617" y="167125"/>
                </a:moveTo>
                <a:cubicBezTo>
                  <a:pt x="411652" y="167125"/>
                  <a:pt x="400686" y="171308"/>
                  <a:pt x="392320" y="179675"/>
                </a:cubicBezTo>
                <a:cubicBezTo>
                  <a:pt x="375587" y="196408"/>
                  <a:pt x="375587" y="223537"/>
                  <a:pt x="392320" y="240270"/>
                </a:cubicBezTo>
                <a:lnTo>
                  <a:pt x="470117" y="318067"/>
                </a:lnTo>
                <a:lnTo>
                  <a:pt x="151276" y="318067"/>
                </a:lnTo>
                <a:cubicBezTo>
                  <a:pt x="127612" y="318067"/>
                  <a:pt x="108429" y="337251"/>
                  <a:pt x="108429" y="360915"/>
                </a:cubicBezTo>
                <a:cubicBezTo>
                  <a:pt x="108429" y="384578"/>
                  <a:pt x="127612" y="403762"/>
                  <a:pt x="151276" y="403762"/>
                </a:cubicBezTo>
                <a:lnTo>
                  <a:pt x="467182" y="403762"/>
                </a:lnTo>
                <a:lnTo>
                  <a:pt x="391132" y="479811"/>
                </a:lnTo>
                <a:cubicBezTo>
                  <a:pt x="374399" y="496544"/>
                  <a:pt x="374399" y="523674"/>
                  <a:pt x="391132" y="540406"/>
                </a:cubicBezTo>
                <a:cubicBezTo>
                  <a:pt x="407865" y="557139"/>
                  <a:pt x="434994" y="557139"/>
                  <a:pt x="451727" y="540406"/>
                </a:cubicBezTo>
                <a:lnTo>
                  <a:pt x="597086" y="395048"/>
                </a:lnTo>
                <a:cubicBezTo>
                  <a:pt x="599177" y="392957"/>
                  <a:pt x="601484" y="390703"/>
                  <a:pt x="603450" y="388459"/>
                </a:cubicBezTo>
                <a:lnTo>
                  <a:pt x="605656" y="385654"/>
                </a:lnTo>
                <a:lnTo>
                  <a:pt x="607314" y="381802"/>
                </a:lnTo>
                <a:cubicBezTo>
                  <a:pt x="610052" y="375572"/>
                  <a:pt x="611651" y="368060"/>
                  <a:pt x="611651" y="359975"/>
                </a:cubicBezTo>
                <a:cubicBezTo>
                  <a:pt x="611651" y="351890"/>
                  <a:pt x="610052" y="344378"/>
                  <a:pt x="607314" y="338148"/>
                </a:cubicBezTo>
                <a:lnTo>
                  <a:pt x="604581" y="333055"/>
                </a:lnTo>
                <a:lnTo>
                  <a:pt x="603896" y="331821"/>
                </a:lnTo>
                <a:cubicBezTo>
                  <a:pt x="602248" y="329405"/>
                  <a:pt x="600365" y="327125"/>
                  <a:pt x="598273" y="325033"/>
                </a:cubicBezTo>
                <a:lnTo>
                  <a:pt x="452915" y="179675"/>
                </a:lnTo>
                <a:cubicBezTo>
                  <a:pt x="444548" y="171308"/>
                  <a:pt x="433583" y="167125"/>
                  <a:pt x="422617" y="167125"/>
                </a:cubicBezTo>
                <a:close/>
                <a:moveTo>
                  <a:pt x="360040" y="0"/>
                </a:moveTo>
                <a:cubicBezTo>
                  <a:pt x="558885" y="0"/>
                  <a:pt x="720080" y="161195"/>
                  <a:pt x="720080" y="360040"/>
                </a:cubicBezTo>
                <a:cubicBezTo>
                  <a:pt x="720080" y="558885"/>
                  <a:pt x="558885" y="720080"/>
                  <a:pt x="360040" y="720080"/>
                </a:cubicBezTo>
                <a:cubicBezTo>
                  <a:pt x="161195" y="720080"/>
                  <a:pt x="0" y="558885"/>
                  <a:pt x="0" y="360040"/>
                </a:cubicBezTo>
                <a:cubicBezTo>
                  <a:pt x="0" y="161195"/>
                  <a:pt x="161195" y="0"/>
                  <a:pt x="360040" y="0"/>
                </a:cubicBezTo>
                <a:close/>
              </a:path>
            </a:pathLst>
          </a:cu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椭圆 1"/>
          <p:cNvSpPr>
            <a:spLocks noChangeArrowheads="1"/>
          </p:cNvSpPr>
          <p:nvPr/>
        </p:nvSpPr>
        <p:spPr bwMode="auto">
          <a:xfrm>
            <a:off x="1957827" y="2510918"/>
            <a:ext cx="2033240" cy="2173760"/>
          </a:xfrm>
          <a:custGeom>
            <a:avLst/>
            <a:gdLst>
              <a:gd name="T0" fmla="*/ 5427389 w 1751265"/>
              <a:gd name="T1" fmla="*/ 0 h 1872208"/>
              <a:gd name="T2" fmla="*/ 10153560 w 1751265"/>
              <a:gd name="T3" fmla="*/ 2765320 h 1872208"/>
              <a:gd name="T4" fmla="*/ 9398465 w 1751265"/>
              <a:gd name="T5" fmla="*/ 5517919 h 1872208"/>
              <a:gd name="T6" fmla="*/ 10099681 w 1751265"/>
              <a:gd name="T7" fmla="*/ 8181799 h 1872208"/>
              <a:gd name="T8" fmla="*/ 5427389 w 1751265"/>
              <a:gd name="T9" fmla="*/ 10858403 h 1872208"/>
              <a:gd name="T10" fmla="*/ 0 w 1751265"/>
              <a:gd name="T11" fmla="*/ 5429196 h 1872208"/>
              <a:gd name="T12" fmla="*/ 5427389 w 1751265"/>
              <a:gd name="T13" fmla="*/ 0 h 18722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51265"/>
              <a:gd name="T22" fmla="*/ 0 h 1872208"/>
              <a:gd name="T23" fmla="*/ 1751265 w 1751265"/>
              <a:gd name="T24" fmla="*/ 1872208 h 187220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51265" h="1872208">
                <a:moveTo>
                  <a:pt x="936104" y="0"/>
                </a:moveTo>
                <a:cubicBezTo>
                  <a:pt x="1286069" y="0"/>
                  <a:pt x="1591179" y="192044"/>
                  <a:pt x="1751265" y="476797"/>
                </a:cubicBezTo>
                <a:cubicBezTo>
                  <a:pt x="1668191" y="615556"/>
                  <a:pt x="1621028" y="777971"/>
                  <a:pt x="1621028" y="951401"/>
                </a:cubicBezTo>
                <a:cubicBezTo>
                  <a:pt x="1621028" y="1118433"/>
                  <a:pt x="1664775" y="1275246"/>
                  <a:pt x="1741972" y="1410708"/>
                </a:cubicBezTo>
                <a:cubicBezTo>
                  <a:pt x="1580006" y="1687123"/>
                  <a:pt x="1279670" y="1872208"/>
                  <a:pt x="936104" y="1872208"/>
                </a:cubicBezTo>
                <a:cubicBezTo>
                  <a:pt x="419108" y="1872208"/>
                  <a:pt x="0" y="1453100"/>
                  <a:pt x="0" y="936104"/>
                </a:cubicBezTo>
                <a:cubicBezTo>
                  <a:pt x="0" y="419108"/>
                  <a:pt x="419108" y="0"/>
                  <a:pt x="936104" y="0"/>
                </a:cubicBezTo>
                <a:close/>
              </a:path>
            </a:pathLst>
          </a:cu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椭圆 2"/>
          <p:cNvSpPr>
            <a:spLocks noChangeArrowheads="1"/>
          </p:cNvSpPr>
          <p:nvPr/>
        </p:nvSpPr>
        <p:spPr bwMode="auto">
          <a:xfrm>
            <a:off x="8060414" y="2528125"/>
            <a:ext cx="2173760" cy="2173760"/>
          </a:xfrm>
          <a:prstGeom prst="ellipse">
            <a:avLst/>
          </a:prstGeom>
          <a:solidFill>
            <a:srgbClr val="8AA588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endParaRPr lang="zh-CN" altLang="zh-CN">
              <a:solidFill>
                <a:schemeClr val="bg1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8" name="椭圆 1"/>
          <p:cNvSpPr>
            <a:spLocks noChangeArrowheads="1"/>
          </p:cNvSpPr>
          <p:nvPr/>
        </p:nvSpPr>
        <p:spPr bwMode="auto">
          <a:xfrm>
            <a:off x="3991067" y="2528125"/>
            <a:ext cx="2033240" cy="2173760"/>
          </a:xfrm>
          <a:custGeom>
            <a:avLst/>
            <a:gdLst>
              <a:gd name="T0" fmla="*/ 5427389 w 1751265"/>
              <a:gd name="T1" fmla="*/ 0 h 1872208"/>
              <a:gd name="T2" fmla="*/ 10153560 w 1751265"/>
              <a:gd name="T3" fmla="*/ 2765320 h 1872208"/>
              <a:gd name="T4" fmla="*/ 9398465 w 1751265"/>
              <a:gd name="T5" fmla="*/ 5517919 h 1872208"/>
              <a:gd name="T6" fmla="*/ 10099681 w 1751265"/>
              <a:gd name="T7" fmla="*/ 8181799 h 1872208"/>
              <a:gd name="T8" fmla="*/ 5427389 w 1751265"/>
              <a:gd name="T9" fmla="*/ 10858403 h 1872208"/>
              <a:gd name="T10" fmla="*/ 0 w 1751265"/>
              <a:gd name="T11" fmla="*/ 5429196 h 1872208"/>
              <a:gd name="T12" fmla="*/ 5427389 w 1751265"/>
              <a:gd name="T13" fmla="*/ 0 h 18722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51265"/>
              <a:gd name="T22" fmla="*/ 0 h 1872208"/>
              <a:gd name="T23" fmla="*/ 1751265 w 1751265"/>
              <a:gd name="T24" fmla="*/ 1872208 h 187220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51265" h="1872208">
                <a:moveTo>
                  <a:pt x="936104" y="0"/>
                </a:moveTo>
                <a:cubicBezTo>
                  <a:pt x="1286069" y="0"/>
                  <a:pt x="1591179" y="192044"/>
                  <a:pt x="1751265" y="476797"/>
                </a:cubicBezTo>
                <a:cubicBezTo>
                  <a:pt x="1668191" y="615556"/>
                  <a:pt x="1621028" y="777971"/>
                  <a:pt x="1621028" y="951401"/>
                </a:cubicBezTo>
                <a:cubicBezTo>
                  <a:pt x="1621028" y="1118433"/>
                  <a:pt x="1664775" y="1275246"/>
                  <a:pt x="1741972" y="1410708"/>
                </a:cubicBezTo>
                <a:cubicBezTo>
                  <a:pt x="1580006" y="1687123"/>
                  <a:pt x="1279670" y="1872208"/>
                  <a:pt x="936104" y="1872208"/>
                </a:cubicBezTo>
                <a:cubicBezTo>
                  <a:pt x="419108" y="1872208"/>
                  <a:pt x="0" y="1453100"/>
                  <a:pt x="0" y="936104"/>
                </a:cubicBezTo>
                <a:cubicBezTo>
                  <a:pt x="0" y="419108"/>
                  <a:pt x="419108" y="0"/>
                  <a:pt x="936104" y="0"/>
                </a:cubicBezTo>
                <a:close/>
              </a:path>
            </a:pathLst>
          </a:custGeom>
          <a:solidFill>
            <a:srgbClr val="8AA588"/>
          </a:solidFill>
          <a:ln>
            <a:noFill/>
          </a:ln>
        </p:spPr>
        <p:txBody>
          <a:bodyPr anchor="ctr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9" name="椭圆 1"/>
          <p:cNvSpPr>
            <a:spLocks noChangeArrowheads="1"/>
          </p:cNvSpPr>
          <p:nvPr/>
        </p:nvSpPr>
        <p:spPr bwMode="auto">
          <a:xfrm>
            <a:off x="6024306" y="2528125"/>
            <a:ext cx="2033240" cy="2173760"/>
          </a:xfrm>
          <a:custGeom>
            <a:avLst/>
            <a:gdLst>
              <a:gd name="T0" fmla="*/ 5427389 w 1751265"/>
              <a:gd name="T1" fmla="*/ 0 h 1872208"/>
              <a:gd name="T2" fmla="*/ 10153560 w 1751265"/>
              <a:gd name="T3" fmla="*/ 2765320 h 1872208"/>
              <a:gd name="T4" fmla="*/ 9398465 w 1751265"/>
              <a:gd name="T5" fmla="*/ 5517919 h 1872208"/>
              <a:gd name="T6" fmla="*/ 10099681 w 1751265"/>
              <a:gd name="T7" fmla="*/ 8181799 h 1872208"/>
              <a:gd name="T8" fmla="*/ 5427389 w 1751265"/>
              <a:gd name="T9" fmla="*/ 10858403 h 1872208"/>
              <a:gd name="T10" fmla="*/ 0 w 1751265"/>
              <a:gd name="T11" fmla="*/ 5429196 h 1872208"/>
              <a:gd name="T12" fmla="*/ 5427389 w 1751265"/>
              <a:gd name="T13" fmla="*/ 0 h 18722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51265"/>
              <a:gd name="T22" fmla="*/ 0 h 1872208"/>
              <a:gd name="T23" fmla="*/ 1751265 w 1751265"/>
              <a:gd name="T24" fmla="*/ 1872208 h 187220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51265" h="1872208">
                <a:moveTo>
                  <a:pt x="936104" y="0"/>
                </a:moveTo>
                <a:cubicBezTo>
                  <a:pt x="1286069" y="0"/>
                  <a:pt x="1591179" y="192044"/>
                  <a:pt x="1751265" y="476797"/>
                </a:cubicBezTo>
                <a:cubicBezTo>
                  <a:pt x="1668191" y="615556"/>
                  <a:pt x="1621028" y="777971"/>
                  <a:pt x="1621028" y="951401"/>
                </a:cubicBezTo>
                <a:cubicBezTo>
                  <a:pt x="1621028" y="1118433"/>
                  <a:pt x="1664775" y="1275246"/>
                  <a:pt x="1741972" y="1410708"/>
                </a:cubicBezTo>
                <a:cubicBezTo>
                  <a:pt x="1580006" y="1687123"/>
                  <a:pt x="1279670" y="1872208"/>
                  <a:pt x="936104" y="1872208"/>
                </a:cubicBezTo>
                <a:cubicBezTo>
                  <a:pt x="419108" y="1872208"/>
                  <a:pt x="0" y="1453100"/>
                  <a:pt x="0" y="936104"/>
                </a:cubicBezTo>
                <a:cubicBezTo>
                  <a:pt x="0" y="419108"/>
                  <a:pt x="419108" y="0"/>
                  <a:pt x="936104" y="0"/>
                </a:cubicBezTo>
                <a:close/>
              </a:path>
            </a:pathLst>
          </a:cu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TextBox 14"/>
          <p:cNvSpPr>
            <a:spLocks noChangeArrowheads="1"/>
          </p:cNvSpPr>
          <p:nvPr/>
        </p:nvSpPr>
        <p:spPr bwMode="auto">
          <a:xfrm>
            <a:off x="2702728" y="2522389"/>
            <a:ext cx="543439" cy="682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chemeClr val="bg1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01</a:t>
            </a:r>
            <a:endParaRPr lang="zh-CN" altLang="en-US" sz="3200" b="1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21" name="TextBox 15"/>
          <p:cNvSpPr>
            <a:spLocks noChangeArrowheads="1"/>
          </p:cNvSpPr>
          <p:nvPr/>
        </p:nvSpPr>
        <p:spPr bwMode="auto">
          <a:xfrm>
            <a:off x="4761060" y="2522389"/>
            <a:ext cx="493254" cy="682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chemeClr val="bg1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02</a:t>
            </a:r>
            <a:endParaRPr lang="zh-CN" altLang="en-US" sz="3200" b="1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22" name="TextBox 16"/>
          <p:cNvSpPr>
            <a:spLocks noChangeArrowheads="1"/>
          </p:cNvSpPr>
          <p:nvPr/>
        </p:nvSpPr>
        <p:spPr bwMode="auto">
          <a:xfrm>
            <a:off x="6769206" y="2522389"/>
            <a:ext cx="543440" cy="682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chemeClr val="bg1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03</a:t>
            </a:r>
            <a:endParaRPr lang="zh-CN" altLang="en-US" sz="3200" b="1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23" name="TextBox 17"/>
          <p:cNvSpPr>
            <a:spLocks noChangeArrowheads="1"/>
          </p:cNvSpPr>
          <p:nvPr/>
        </p:nvSpPr>
        <p:spPr bwMode="auto">
          <a:xfrm>
            <a:off x="8900667" y="2522389"/>
            <a:ext cx="493254" cy="682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chemeClr val="bg1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04</a:t>
            </a:r>
            <a:endParaRPr lang="zh-CN" altLang="en-US" sz="3200" b="1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24" name="直接连接符 9"/>
          <p:cNvSpPr>
            <a:spLocks noChangeShapeType="1"/>
          </p:cNvSpPr>
          <p:nvPr/>
        </p:nvSpPr>
        <p:spPr bwMode="auto">
          <a:xfrm>
            <a:off x="2228830" y="3202047"/>
            <a:ext cx="1491234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5" name="直接连接符 10"/>
          <p:cNvSpPr>
            <a:spLocks noChangeShapeType="1"/>
          </p:cNvSpPr>
          <p:nvPr/>
        </p:nvSpPr>
        <p:spPr bwMode="auto">
          <a:xfrm>
            <a:off x="4262070" y="3202047"/>
            <a:ext cx="1491234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" name="直接连接符 11"/>
          <p:cNvSpPr>
            <a:spLocks noChangeShapeType="1"/>
          </p:cNvSpPr>
          <p:nvPr/>
        </p:nvSpPr>
        <p:spPr bwMode="auto">
          <a:xfrm>
            <a:off x="6295309" y="3202047"/>
            <a:ext cx="1491234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7" name="直接连接符 12"/>
          <p:cNvSpPr>
            <a:spLocks noChangeShapeType="1"/>
          </p:cNvSpPr>
          <p:nvPr/>
        </p:nvSpPr>
        <p:spPr bwMode="auto">
          <a:xfrm>
            <a:off x="8314211" y="3202047"/>
            <a:ext cx="1666167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" name="TextBox 13"/>
          <p:cNvSpPr txBox="1"/>
          <p:nvPr/>
        </p:nvSpPr>
        <p:spPr>
          <a:xfrm>
            <a:off x="2334642" y="3624196"/>
            <a:ext cx="1279611" cy="2954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4367882" y="3624196"/>
            <a:ext cx="1279611" cy="2954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13"/>
          <p:cNvSpPr txBox="1"/>
          <p:nvPr/>
        </p:nvSpPr>
        <p:spPr>
          <a:xfrm>
            <a:off x="6401121" y="3624196"/>
            <a:ext cx="1279611" cy="2954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13"/>
          <p:cNvSpPr txBox="1"/>
          <p:nvPr/>
        </p:nvSpPr>
        <p:spPr>
          <a:xfrm>
            <a:off x="8507489" y="3624196"/>
            <a:ext cx="1279611" cy="2954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Box 13"/>
          <p:cNvSpPr txBox="1"/>
          <p:nvPr/>
        </p:nvSpPr>
        <p:spPr>
          <a:xfrm>
            <a:off x="2506444" y="1906634"/>
            <a:ext cx="2333999" cy="4431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TextBox 13"/>
          <p:cNvSpPr txBox="1"/>
          <p:nvPr/>
        </p:nvSpPr>
        <p:spPr>
          <a:xfrm>
            <a:off x="2506444" y="1542131"/>
            <a:ext cx="913984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TextBox 13"/>
          <p:cNvSpPr txBox="1"/>
          <p:nvPr/>
        </p:nvSpPr>
        <p:spPr>
          <a:xfrm>
            <a:off x="7336287" y="1925742"/>
            <a:ext cx="2333999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TextBox 13"/>
          <p:cNvSpPr txBox="1"/>
          <p:nvPr/>
        </p:nvSpPr>
        <p:spPr>
          <a:xfrm>
            <a:off x="8756302" y="1542131"/>
            <a:ext cx="913984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TextBox 13"/>
          <p:cNvSpPr txBox="1"/>
          <p:nvPr/>
        </p:nvSpPr>
        <p:spPr>
          <a:xfrm>
            <a:off x="2521714" y="5386814"/>
            <a:ext cx="2333999" cy="4431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TextBox 13"/>
          <p:cNvSpPr txBox="1"/>
          <p:nvPr/>
        </p:nvSpPr>
        <p:spPr>
          <a:xfrm>
            <a:off x="2521714" y="5022311"/>
            <a:ext cx="913984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TextBox 13"/>
          <p:cNvSpPr txBox="1"/>
          <p:nvPr/>
        </p:nvSpPr>
        <p:spPr>
          <a:xfrm>
            <a:off x="7351557" y="5405922"/>
            <a:ext cx="2333999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TextBox 13"/>
          <p:cNvSpPr txBox="1"/>
          <p:nvPr/>
        </p:nvSpPr>
        <p:spPr>
          <a:xfrm>
            <a:off x="8771572" y="5022311"/>
            <a:ext cx="913984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 flipV="1">
            <a:off x="4182828" y="-104934"/>
            <a:ext cx="1476845" cy="124793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 flipH="1" flipV="1">
            <a:off x="6532328" y="-104934"/>
            <a:ext cx="1476845" cy="1247934"/>
          </a:xfrm>
          <a:prstGeom prst="rect">
            <a:avLst/>
          </a:prstGeom>
          <a:effectLst>
            <a:softEdge rad="127000"/>
          </a:effectLst>
        </p:spPr>
      </p:pic>
      <p:cxnSp>
        <p:nvCxnSpPr>
          <p:cNvPr id="10" name="直接连接符 9"/>
          <p:cNvCxnSpPr/>
          <p:nvPr/>
        </p:nvCxnSpPr>
        <p:spPr>
          <a:xfrm>
            <a:off x="4937306" y="524056"/>
            <a:ext cx="2317388" cy="0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4898844" y="124925"/>
            <a:ext cx="2394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>
                <a:solidFill>
                  <a:schemeClr val="tx1">
                    <a:lumMod val="65000"/>
                    <a:lumOff val="35000"/>
                  </a:schemeClr>
                </a:solidFill>
              </a:rPr>
              <a:t>点击此处添加标题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610582" y="552320"/>
            <a:ext cx="2970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Click here to add your title</a:t>
            </a:r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Rounded Rectangle 43"/>
          <p:cNvSpPr/>
          <p:nvPr/>
        </p:nvSpPr>
        <p:spPr>
          <a:xfrm>
            <a:off x="2428065" y="4004410"/>
            <a:ext cx="618924" cy="618924"/>
          </a:xfrm>
          <a:prstGeom prst="roundRect">
            <a:avLst/>
          </a:prstGeom>
          <a:solidFill>
            <a:srgbClr val="8AA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Rounded Rectangle 2"/>
          <p:cNvSpPr/>
          <p:nvPr/>
        </p:nvSpPr>
        <p:spPr>
          <a:xfrm>
            <a:off x="2428065" y="2114097"/>
            <a:ext cx="618924" cy="618924"/>
          </a:xfrm>
          <a:prstGeom prst="roundRect">
            <a:avLst/>
          </a:pr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AutoShape 6"/>
          <p:cNvSpPr/>
          <p:nvPr/>
        </p:nvSpPr>
        <p:spPr bwMode="auto">
          <a:xfrm>
            <a:off x="2613742" y="2297814"/>
            <a:ext cx="247570" cy="247570"/>
          </a:xfrm>
          <a:custGeom>
            <a:avLst/>
            <a:gdLst>
              <a:gd name="T0" fmla="*/ 357417 w 21600"/>
              <a:gd name="T1" fmla="*/ 0 h 21600"/>
              <a:gd name="T2" fmla="*/ 374086 w 21600"/>
              <a:gd name="T3" fmla="*/ 8396 h 21600"/>
              <a:gd name="T4" fmla="*/ 381000 w 21600"/>
              <a:gd name="T5" fmla="*/ 28504 h 21600"/>
              <a:gd name="T6" fmla="*/ 381000 w 21600"/>
              <a:gd name="T7" fmla="*/ 352496 h 21600"/>
              <a:gd name="T8" fmla="*/ 374086 w 21600"/>
              <a:gd name="T9" fmla="*/ 372551 h 21600"/>
              <a:gd name="T10" fmla="*/ 357417 w 21600"/>
              <a:gd name="T11" fmla="*/ 381000 h 21600"/>
              <a:gd name="T12" fmla="*/ 24183 w 21600"/>
              <a:gd name="T13" fmla="*/ 381000 h 21600"/>
              <a:gd name="T14" fmla="*/ 7250 w 21600"/>
              <a:gd name="T15" fmla="*/ 372551 h 21600"/>
              <a:gd name="T16" fmla="*/ 0 w 21600"/>
              <a:gd name="T17" fmla="*/ 352496 h 21600"/>
              <a:gd name="T18" fmla="*/ 0 w 21600"/>
              <a:gd name="T19" fmla="*/ 28504 h 21600"/>
              <a:gd name="T20" fmla="*/ 7250 w 21600"/>
              <a:gd name="T21" fmla="*/ 8396 h 21600"/>
              <a:gd name="T22" fmla="*/ 24183 w 21600"/>
              <a:gd name="T23" fmla="*/ 0 h 21600"/>
              <a:gd name="T24" fmla="*/ 357417 w 21600"/>
              <a:gd name="T25" fmla="*/ 0 h 21600"/>
              <a:gd name="T26" fmla="*/ 349356 w 21600"/>
              <a:gd name="T27" fmla="*/ 38135 h 21600"/>
              <a:gd name="T28" fmla="*/ 31821 w 21600"/>
              <a:gd name="T29" fmla="*/ 38135 h 21600"/>
              <a:gd name="T30" fmla="*/ 31821 w 21600"/>
              <a:gd name="T31" fmla="*/ 342759 h 21600"/>
              <a:gd name="T32" fmla="*/ 349356 w 21600"/>
              <a:gd name="T33" fmla="*/ 342759 h 21600"/>
              <a:gd name="T34" fmla="*/ 349356 w 21600"/>
              <a:gd name="T35" fmla="*/ 38135 h 21600"/>
              <a:gd name="T36" fmla="*/ 105445 w 21600"/>
              <a:gd name="T37" fmla="*/ 315507 h 21600"/>
              <a:gd name="T38" fmla="*/ 63482 w 21600"/>
              <a:gd name="T39" fmla="*/ 315507 h 21600"/>
              <a:gd name="T40" fmla="*/ 63482 w 21600"/>
              <a:gd name="T41" fmla="*/ 225496 h 21600"/>
              <a:gd name="T42" fmla="*/ 105445 w 21600"/>
              <a:gd name="T43" fmla="*/ 225496 h 21600"/>
              <a:gd name="T44" fmla="*/ 105445 w 21600"/>
              <a:gd name="T45" fmla="*/ 315507 h 21600"/>
              <a:gd name="T46" fmla="*/ 175719 w 21600"/>
              <a:gd name="T47" fmla="*/ 315507 h 21600"/>
              <a:gd name="T48" fmla="*/ 134161 w 21600"/>
              <a:gd name="T49" fmla="*/ 315507 h 21600"/>
              <a:gd name="T50" fmla="*/ 134161 w 21600"/>
              <a:gd name="T51" fmla="*/ 123014 h 21600"/>
              <a:gd name="T52" fmla="*/ 175719 w 21600"/>
              <a:gd name="T53" fmla="*/ 123014 h 21600"/>
              <a:gd name="T54" fmla="*/ 175719 w 21600"/>
              <a:gd name="T55" fmla="*/ 315507 h 21600"/>
              <a:gd name="T56" fmla="*/ 247262 w 21600"/>
              <a:gd name="T57" fmla="*/ 315507 h 21600"/>
              <a:gd name="T58" fmla="*/ 205281 w 21600"/>
              <a:gd name="T59" fmla="*/ 315507 h 21600"/>
              <a:gd name="T60" fmla="*/ 205281 w 21600"/>
              <a:gd name="T61" fmla="*/ 168663 h 21600"/>
              <a:gd name="T62" fmla="*/ 247262 w 21600"/>
              <a:gd name="T63" fmla="*/ 168663 h 21600"/>
              <a:gd name="T64" fmla="*/ 247262 w 21600"/>
              <a:gd name="T65" fmla="*/ 315507 h 21600"/>
              <a:gd name="T66" fmla="*/ 317518 w 21600"/>
              <a:gd name="T67" fmla="*/ 315507 h 21600"/>
              <a:gd name="T68" fmla="*/ 275555 w 21600"/>
              <a:gd name="T69" fmla="*/ 315507 h 21600"/>
              <a:gd name="T70" fmla="*/ 275555 w 21600"/>
              <a:gd name="T71" fmla="*/ 86783 h 21600"/>
              <a:gd name="T72" fmla="*/ 317518 w 21600"/>
              <a:gd name="T73" fmla="*/ 86783 h 21600"/>
              <a:gd name="T74" fmla="*/ 317518 w 21600"/>
              <a:gd name="T75" fmla="*/ 315507 h 21600"/>
              <a:gd name="T76" fmla="*/ 317518 w 21600"/>
              <a:gd name="T77" fmla="*/ 315507 h 2160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1" y="0"/>
                  <a:pt x="20946" y="159"/>
                  <a:pt x="21208" y="476"/>
                </a:cubicBezTo>
                <a:cubicBezTo>
                  <a:pt x="21470" y="796"/>
                  <a:pt x="21600" y="1175"/>
                  <a:pt x="21600" y="1616"/>
                </a:cubicBezTo>
                <a:lnTo>
                  <a:pt x="21600" y="19984"/>
                </a:lnTo>
                <a:cubicBezTo>
                  <a:pt x="21600" y="20419"/>
                  <a:pt x="21470" y="20804"/>
                  <a:pt x="21208" y="21121"/>
                </a:cubicBezTo>
                <a:cubicBezTo>
                  <a:pt x="20946" y="21441"/>
                  <a:pt x="20631" y="21600"/>
                  <a:pt x="20263" y="21600"/>
                </a:cubicBezTo>
                <a:lnTo>
                  <a:pt x="1371" y="21600"/>
                </a:lnTo>
                <a:cubicBezTo>
                  <a:pt x="1004" y="21600"/>
                  <a:pt x="683" y="21441"/>
                  <a:pt x="411" y="21121"/>
                </a:cubicBezTo>
                <a:cubicBezTo>
                  <a:pt x="137" y="20804"/>
                  <a:pt x="0" y="20422"/>
                  <a:pt x="0" y="19984"/>
                </a:cubicBezTo>
                <a:lnTo>
                  <a:pt x="0" y="1616"/>
                </a:lnTo>
                <a:cubicBezTo>
                  <a:pt x="0" y="1175"/>
                  <a:pt x="137" y="796"/>
                  <a:pt x="411" y="476"/>
                </a:cubicBezTo>
                <a:cubicBezTo>
                  <a:pt x="683" y="159"/>
                  <a:pt x="1004" y="0"/>
                  <a:pt x="1371" y="0"/>
                </a:cubicBezTo>
                <a:lnTo>
                  <a:pt x="20263" y="0"/>
                </a:lnTo>
                <a:close/>
                <a:moveTo>
                  <a:pt x="19806" y="2162"/>
                </a:moveTo>
                <a:lnTo>
                  <a:pt x="1804" y="2162"/>
                </a:lnTo>
                <a:lnTo>
                  <a:pt x="1804" y="19432"/>
                </a:lnTo>
                <a:lnTo>
                  <a:pt x="19806" y="19432"/>
                </a:lnTo>
                <a:lnTo>
                  <a:pt x="19806" y="2162"/>
                </a:lnTo>
                <a:close/>
                <a:moveTo>
                  <a:pt x="5978" y="17887"/>
                </a:moveTo>
                <a:lnTo>
                  <a:pt x="3599" y="17887"/>
                </a:lnTo>
                <a:lnTo>
                  <a:pt x="3599" y="12784"/>
                </a:lnTo>
                <a:lnTo>
                  <a:pt x="5978" y="12784"/>
                </a:lnTo>
                <a:lnTo>
                  <a:pt x="5978" y="17887"/>
                </a:lnTo>
                <a:close/>
                <a:moveTo>
                  <a:pt x="9962" y="17887"/>
                </a:moveTo>
                <a:lnTo>
                  <a:pt x="7606" y="17887"/>
                </a:lnTo>
                <a:lnTo>
                  <a:pt x="7606" y="6974"/>
                </a:lnTo>
                <a:lnTo>
                  <a:pt x="9962" y="6974"/>
                </a:lnTo>
                <a:lnTo>
                  <a:pt x="9962" y="17887"/>
                </a:lnTo>
                <a:close/>
                <a:moveTo>
                  <a:pt x="14018" y="17887"/>
                </a:moveTo>
                <a:lnTo>
                  <a:pt x="11638" y="17887"/>
                </a:lnTo>
                <a:lnTo>
                  <a:pt x="11638" y="9562"/>
                </a:lnTo>
                <a:lnTo>
                  <a:pt x="14018" y="9562"/>
                </a:lnTo>
                <a:lnTo>
                  <a:pt x="14018" y="17887"/>
                </a:lnTo>
                <a:close/>
                <a:moveTo>
                  <a:pt x="18001" y="17887"/>
                </a:moveTo>
                <a:lnTo>
                  <a:pt x="15622" y="17887"/>
                </a:lnTo>
                <a:lnTo>
                  <a:pt x="15622" y="4920"/>
                </a:lnTo>
                <a:lnTo>
                  <a:pt x="18001" y="4920"/>
                </a:lnTo>
                <a:lnTo>
                  <a:pt x="18001" y="17887"/>
                </a:lnTo>
                <a:close/>
                <a:moveTo>
                  <a:pt x="18001" y="17887"/>
                </a:move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s-E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AutoShape 34"/>
          <p:cNvSpPr/>
          <p:nvPr/>
        </p:nvSpPr>
        <p:spPr bwMode="auto">
          <a:xfrm>
            <a:off x="2613742" y="4190087"/>
            <a:ext cx="247570" cy="247570"/>
          </a:xfrm>
          <a:custGeom>
            <a:avLst/>
            <a:gdLst>
              <a:gd name="T0" fmla="*/ 297621 w 21600"/>
              <a:gd name="T1" fmla="*/ 50288 h 21600"/>
              <a:gd name="T2" fmla="*/ 359040 w 21600"/>
              <a:gd name="T3" fmla="*/ 115200 h 21600"/>
              <a:gd name="T4" fmla="*/ 381000 w 21600"/>
              <a:gd name="T5" fmla="*/ 200078 h 21600"/>
              <a:gd name="T6" fmla="*/ 366095 w 21600"/>
              <a:gd name="T7" fmla="*/ 270369 h 21600"/>
              <a:gd name="T8" fmla="*/ 325138 w 21600"/>
              <a:gd name="T9" fmla="*/ 327872 h 21600"/>
              <a:gd name="T10" fmla="*/ 264319 w 21600"/>
              <a:gd name="T11" fmla="*/ 366783 h 21600"/>
              <a:gd name="T12" fmla="*/ 190077 w 21600"/>
              <a:gd name="T13" fmla="*/ 381000 h 21600"/>
              <a:gd name="T14" fmla="*/ 116152 w 21600"/>
              <a:gd name="T15" fmla="*/ 366783 h 21600"/>
              <a:gd name="T16" fmla="*/ 55757 w 21600"/>
              <a:gd name="T17" fmla="*/ 327872 h 21600"/>
              <a:gd name="T18" fmla="*/ 14905 w 21600"/>
              <a:gd name="T19" fmla="*/ 270369 h 21600"/>
              <a:gd name="T20" fmla="*/ 0 w 21600"/>
              <a:gd name="T21" fmla="*/ 200078 h 21600"/>
              <a:gd name="T22" fmla="*/ 21960 w 21600"/>
              <a:gd name="T23" fmla="*/ 115200 h 21600"/>
              <a:gd name="T24" fmla="*/ 83326 w 21600"/>
              <a:gd name="T25" fmla="*/ 50288 h 21600"/>
              <a:gd name="T26" fmla="*/ 90488 w 21600"/>
              <a:gd name="T27" fmla="*/ 48860 h 21600"/>
              <a:gd name="T28" fmla="*/ 96908 w 21600"/>
              <a:gd name="T29" fmla="*/ 52723 h 21600"/>
              <a:gd name="T30" fmla="*/ 119944 w 21600"/>
              <a:gd name="T31" fmla="*/ 84614 h 21600"/>
              <a:gd name="T32" fmla="*/ 121497 w 21600"/>
              <a:gd name="T33" fmla="*/ 91281 h 21600"/>
              <a:gd name="T34" fmla="*/ 117387 w 21600"/>
              <a:gd name="T35" fmla="*/ 97473 h 21600"/>
              <a:gd name="T36" fmla="*/ 75318 w 21600"/>
              <a:gd name="T37" fmla="*/ 141870 h 21600"/>
              <a:gd name="T38" fmla="*/ 60343 w 21600"/>
              <a:gd name="T39" fmla="*/ 200078 h 21600"/>
              <a:gd name="T40" fmla="*/ 70450 w 21600"/>
              <a:gd name="T41" fmla="*/ 248126 h 21600"/>
              <a:gd name="T42" fmla="*/ 98249 w 21600"/>
              <a:gd name="T43" fmla="*/ 287496 h 21600"/>
              <a:gd name="T44" fmla="*/ 139665 w 21600"/>
              <a:gd name="T45" fmla="*/ 313902 h 21600"/>
              <a:gd name="T46" fmla="*/ 190024 w 21600"/>
              <a:gd name="T47" fmla="*/ 323603 h 21600"/>
              <a:gd name="T48" fmla="*/ 240577 w 21600"/>
              <a:gd name="T49" fmla="*/ 313902 h 21600"/>
              <a:gd name="T50" fmla="*/ 282381 w 21600"/>
              <a:gd name="T51" fmla="*/ 287496 h 21600"/>
              <a:gd name="T52" fmla="*/ 310392 w 21600"/>
              <a:gd name="T53" fmla="*/ 248285 h 21600"/>
              <a:gd name="T54" fmla="*/ 320499 w 21600"/>
              <a:gd name="T55" fmla="*/ 200078 h 21600"/>
              <a:gd name="T56" fmla="*/ 305364 w 21600"/>
              <a:gd name="T57" fmla="*/ 141870 h 21600"/>
              <a:gd name="T58" fmla="*/ 263402 w 21600"/>
              <a:gd name="T59" fmla="*/ 97473 h 21600"/>
              <a:gd name="T60" fmla="*/ 259345 w 21600"/>
              <a:gd name="T61" fmla="*/ 91687 h 21600"/>
              <a:gd name="T62" fmla="*/ 260844 w 21600"/>
              <a:gd name="T63" fmla="*/ 84614 h 21600"/>
              <a:gd name="T64" fmla="*/ 283404 w 21600"/>
              <a:gd name="T65" fmla="*/ 52723 h 21600"/>
              <a:gd name="T66" fmla="*/ 289913 w 21600"/>
              <a:gd name="T67" fmla="*/ 49124 h 21600"/>
              <a:gd name="T68" fmla="*/ 297621 w 21600"/>
              <a:gd name="T69" fmla="*/ 50288 h 21600"/>
              <a:gd name="T70" fmla="*/ 170462 w 21600"/>
              <a:gd name="T71" fmla="*/ 190112 h 21600"/>
              <a:gd name="T72" fmla="*/ 163407 w 21600"/>
              <a:gd name="T73" fmla="*/ 187431 h 21600"/>
              <a:gd name="T74" fmla="*/ 160461 w 21600"/>
              <a:gd name="T75" fmla="*/ 180622 h 21600"/>
              <a:gd name="T76" fmla="*/ 160461 w 21600"/>
              <a:gd name="T77" fmla="*/ 9454 h 21600"/>
              <a:gd name="T78" fmla="*/ 163301 w 21600"/>
              <a:gd name="T79" fmla="*/ 2787 h 21600"/>
              <a:gd name="T80" fmla="*/ 170462 w 21600"/>
              <a:gd name="T81" fmla="*/ 0 h 21600"/>
              <a:gd name="T82" fmla="*/ 210644 w 21600"/>
              <a:gd name="T83" fmla="*/ 0 h 21600"/>
              <a:gd name="T84" fmla="*/ 217646 w 21600"/>
              <a:gd name="T85" fmla="*/ 2787 h 21600"/>
              <a:gd name="T86" fmla="*/ 220645 w 21600"/>
              <a:gd name="T87" fmla="*/ 9454 h 21600"/>
              <a:gd name="T88" fmla="*/ 220645 w 21600"/>
              <a:gd name="T89" fmla="*/ 180622 h 21600"/>
              <a:gd name="T90" fmla="*/ 217805 w 21600"/>
              <a:gd name="T91" fmla="*/ 187325 h 21600"/>
              <a:gd name="T92" fmla="*/ 210644 w 21600"/>
              <a:gd name="T93" fmla="*/ 190112 h 21600"/>
              <a:gd name="T94" fmla="*/ 170462 w 21600"/>
              <a:gd name="T95" fmla="*/ 190112 h 21600"/>
              <a:gd name="T96" fmla="*/ 170462 w 21600"/>
              <a:gd name="T97" fmla="*/ 190112 h 21600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1600" h="21600">
                <a:moveTo>
                  <a:pt x="16873" y="2851"/>
                </a:moveTo>
                <a:cubicBezTo>
                  <a:pt x="18364" y="3807"/>
                  <a:pt x="19524" y="5034"/>
                  <a:pt x="20355" y="6531"/>
                </a:cubicBezTo>
                <a:cubicBezTo>
                  <a:pt x="21185" y="8031"/>
                  <a:pt x="21600" y="9635"/>
                  <a:pt x="21600" y="11343"/>
                </a:cubicBezTo>
                <a:cubicBezTo>
                  <a:pt x="21600" y="12760"/>
                  <a:pt x="21318" y="14087"/>
                  <a:pt x="20755" y="15328"/>
                </a:cubicBezTo>
                <a:cubicBezTo>
                  <a:pt x="20185" y="16569"/>
                  <a:pt x="19415" y="17655"/>
                  <a:pt x="18433" y="18588"/>
                </a:cubicBezTo>
                <a:cubicBezTo>
                  <a:pt x="17452" y="19521"/>
                  <a:pt x="16300" y="20255"/>
                  <a:pt x="14985" y="20794"/>
                </a:cubicBezTo>
                <a:cubicBezTo>
                  <a:pt x="13670" y="21332"/>
                  <a:pt x="12270" y="21600"/>
                  <a:pt x="10776" y="21600"/>
                </a:cubicBezTo>
                <a:cubicBezTo>
                  <a:pt x="9288" y="21600"/>
                  <a:pt x="7891" y="21332"/>
                  <a:pt x="6585" y="20794"/>
                </a:cubicBezTo>
                <a:cubicBezTo>
                  <a:pt x="5279" y="20255"/>
                  <a:pt x="4136" y="19521"/>
                  <a:pt x="3161" y="18588"/>
                </a:cubicBezTo>
                <a:cubicBezTo>
                  <a:pt x="2185" y="17655"/>
                  <a:pt x="1412" y="16569"/>
                  <a:pt x="845" y="15328"/>
                </a:cubicBezTo>
                <a:cubicBezTo>
                  <a:pt x="279" y="14087"/>
                  <a:pt x="0" y="12760"/>
                  <a:pt x="0" y="11343"/>
                </a:cubicBezTo>
                <a:cubicBezTo>
                  <a:pt x="0" y="9635"/>
                  <a:pt x="415" y="8031"/>
                  <a:pt x="1245" y="6531"/>
                </a:cubicBezTo>
                <a:cubicBezTo>
                  <a:pt x="2076" y="5034"/>
                  <a:pt x="3236" y="3807"/>
                  <a:pt x="4724" y="2851"/>
                </a:cubicBezTo>
                <a:cubicBezTo>
                  <a:pt x="4839" y="2762"/>
                  <a:pt x="4976" y="2733"/>
                  <a:pt x="5130" y="2770"/>
                </a:cubicBezTo>
                <a:cubicBezTo>
                  <a:pt x="5306" y="2805"/>
                  <a:pt x="5430" y="2880"/>
                  <a:pt x="5494" y="2989"/>
                </a:cubicBezTo>
                <a:lnTo>
                  <a:pt x="6800" y="4797"/>
                </a:lnTo>
                <a:cubicBezTo>
                  <a:pt x="6897" y="4907"/>
                  <a:pt x="6927" y="5034"/>
                  <a:pt x="6888" y="5175"/>
                </a:cubicBezTo>
                <a:cubicBezTo>
                  <a:pt x="6849" y="5319"/>
                  <a:pt x="6770" y="5437"/>
                  <a:pt x="6655" y="5526"/>
                </a:cubicBezTo>
                <a:cubicBezTo>
                  <a:pt x="5630" y="6185"/>
                  <a:pt x="4833" y="7026"/>
                  <a:pt x="4270" y="8043"/>
                </a:cubicBezTo>
                <a:cubicBezTo>
                  <a:pt x="3703" y="9056"/>
                  <a:pt x="3421" y="10156"/>
                  <a:pt x="3421" y="11343"/>
                </a:cubicBezTo>
                <a:cubicBezTo>
                  <a:pt x="3421" y="12299"/>
                  <a:pt x="3612" y="13209"/>
                  <a:pt x="3994" y="14067"/>
                </a:cubicBezTo>
                <a:cubicBezTo>
                  <a:pt x="4376" y="14925"/>
                  <a:pt x="4900" y="15668"/>
                  <a:pt x="5570" y="16299"/>
                </a:cubicBezTo>
                <a:cubicBezTo>
                  <a:pt x="6236" y="16929"/>
                  <a:pt x="7021" y="17430"/>
                  <a:pt x="7918" y="17796"/>
                </a:cubicBezTo>
                <a:cubicBezTo>
                  <a:pt x="8815" y="18162"/>
                  <a:pt x="9770" y="18346"/>
                  <a:pt x="10773" y="18346"/>
                </a:cubicBezTo>
                <a:cubicBezTo>
                  <a:pt x="11779" y="18346"/>
                  <a:pt x="12733" y="18162"/>
                  <a:pt x="13639" y="17796"/>
                </a:cubicBezTo>
                <a:cubicBezTo>
                  <a:pt x="14542" y="17430"/>
                  <a:pt x="15333" y="16929"/>
                  <a:pt x="16009" y="16299"/>
                </a:cubicBezTo>
                <a:cubicBezTo>
                  <a:pt x="16685" y="15668"/>
                  <a:pt x="17215" y="14928"/>
                  <a:pt x="17597" y="14076"/>
                </a:cubicBezTo>
                <a:cubicBezTo>
                  <a:pt x="17979" y="13220"/>
                  <a:pt x="18170" y="12307"/>
                  <a:pt x="18170" y="11343"/>
                </a:cubicBezTo>
                <a:cubicBezTo>
                  <a:pt x="18170" y="10156"/>
                  <a:pt x="17882" y="9056"/>
                  <a:pt x="17312" y="8043"/>
                </a:cubicBezTo>
                <a:cubicBezTo>
                  <a:pt x="16742" y="7023"/>
                  <a:pt x="15952" y="6185"/>
                  <a:pt x="14933" y="5526"/>
                </a:cubicBezTo>
                <a:cubicBezTo>
                  <a:pt x="14800" y="5437"/>
                  <a:pt x="14721" y="5324"/>
                  <a:pt x="14703" y="5198"/>
                </a:cubicBezTo>
                <a:cubicBezTo>
                  <a:pt x="14664" y="5051"/>
                  <a:pt x="14694" y="4916"/>
                  <a:pt x="14788" y="4797"/>
                </a:cubicBezTo>
                <a:lnTo>
                  <a:pt x="16067" y="2989"/>
                </a:lnTo>
                <a:cubicBezTo>
                  <a:pt x="16161" y="2880"/>
                  <a:pt x="16285" y="2811"/>
                  <a:pt x="16436" y="2785"/>
                </a:cubicBezTo>
                <a:cubicBezTo>
                  <a:pt x="16594" y="2756"/>
                  <a:pt x="16739" y="2779"/>
                  <a:pt x="16873" y="2851"/>
                </a:cubicBezTo>
                <a:moveTo>
                  <a:pt x="9664" y="10778"/>
                </a:moveTo>
                <a:cubicBezTo>
                  <a:pt x="9509" y="10778"/>
                  <a:pt x="9376" y="10727"/>
                  <a:pt x="9264" y="10626"/>
                </a:cubicBezTo>
                <a:cubicBezTo>
                  <a:pt x="9155" y="10525"/>
                  <a:pt x="9097" y="10398"/>
                  <a:pt x="9097" y="10240"/>
                </a:cubicBezTo>
                <a:lnTo>
                  <a:pt x="9097" y="536"/>
                </a:lnTo>
                <a:cubicBezTo>
                  <a:pt x="9097" y="389"/>
                  <a:pt x="9151" y="265"/>
                  <a:pt x="9258" y="158"/>
                </a:cubicBezTo>
                <a:cubicBezTo>
                  <a:pt x="9364" y="49"/>
                  <a:pt x="9497" y="0"/>
                  <a:pt x="9664" y="0"/>
                </a:cubicBezTo>
                <a:lnTo>
                  <a:pt x="11942" y="0"/>
                </a:lnTo>
                <a:cubicBezTo>
                  <a:pt x="12097" y="0"/>
                  <a:pt x="12230" y="49"/>
                  <a:pt x="12339" y="158"/>
                </a:cubicBezTo>
                <a:cubicBezTo>
                  <a:pt x="12451" y="265"/>
                  <a:pt x="12509" y="389"/>
                  <a:pt x="12509" y="536"/>
                </a:cubicBezTo>
                <a:lnTo>
                  <a:pt x="12509" y="10240"/>
                </a:lnTo>
                <a:cubicBezTo>
                  <a:pt x="12509" y="10387"/>
                  <a:pt x="12455" y="10513"/>
                  <a:pt x="12348" y="10620"/>
                </a:cubicBezTo>
                <a:cubicBezTo>
                  <a:pt x="12242" y="10724"/>
                  <a:pt x="12106" y="10778"/>
                  <a:pt x="11942" y="10778"/>
                </a:cubicBezTo>
                <a:lnTo>
                  <a:pt x="9664" y="10778"/>
                </a:lnTo>
                <a:close/>
                <a:moveTo>
                  <a:pt x="9664" y="10778"/>
                </a:move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s-E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TextBox 13"/>
          <p:cNvSpPr txBox="1"/>
          <p:nvPr/>
        </p:nvSpPr>
        <p:spPr>
          <a:xfrm>
            <a:off x="2081087" y="2942634"/>
            <a:ext cx="1312880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13"/>
          <p:cNvSpPr txBox="1"/>
          <p:nvPr/>
        </p:nvSpPr>
        <p:spPr>
          <a:xfrm>
            <a:off x="1681315" y="3269179"/>
            <a:ext cx="2112424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TextBox 13"/>
          <p:cNvSpPr txBox="1"/>
          <p:nvPr/>
        </p:nvSpPr>
        <p:spPr>
          <a:xfrm>
            <a:off x="2081087" y="4804210"/>
            <a:ext cx="1312880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13"/>
          <p:cNvSpPr txBox="1"/>
          <p:nvPr/>
        </p:nvSpPr>
        <p:spPr>
          <a:xfrm>
            <a:off x="1681315" y="5130755"/>
            <a:ext cx="2112424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Rounded Rectangle 44"/>
          <p:cNvSpPr/>
          <p:nvPr/>
        </p:nvSpPr>
        <p:spPr>
          <a:xfrm>
            <a:off x="5786538" y="4004410"/>
            <a:ext cx="618924" cy="618924"/>
          </a:xfrm>
          <a:prstGeom prst="roundRect">
            <a:avLst/>
          </a:pr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Rounded Rectangle 41"/>
          <p:cNvSpPr/>
          <p:nvPr/>
        </p:nvSpPr>
        <p:spPr>
          <a:xfrm>
            <a:off x="5786538" y="2114097"/>
            <a:ext cx="618924" cy="618924"/>
          </a:xfrm>
          <a:prstGeom prst="roundRect">
            <a:avLst/>
          </a:prstGeom>
          <a:solidFill>
            <a:srgbClr val="8AA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AutoShape 82"/>
          <p:cNvSpPr/>
          <p:nvPr/>
        </p:nvSpPr>
        <p:spPr bwMode="auto">
          <a:xfrm>
            <a:off x="5972215" y="2299889"/>
            <a:ext cx="247570" cy="247570"/>
          </a:xfrm>
          <a:custGeom>
            <a:avLst/>
            <a:gdLst>
              <a:gd name="T0" fmla="*/ 202530 w 21600"/>
              <a:gd name="T1" fmla="*/ 375479 h 21600"/>
              <a:gd name="T2" fmla="*/ 190518 w 21600"/>
              <a:gd name="T3" fmla="*/ 381000 h 21600"/>
              <a:gd name="T4" fmla="*/ 178911 w 21600"/>
              <a:gd name="T5" fmla="*/ 375479 h 21600"/>
              <a:gd name="T6" fmla="*/ 48454 w 21600"/>
              <a:gd name="T7" fmla="*/ 229112 h 21600"/>
              <a:gd name="T8" fmla="*/ 40058 w 21600"/>
              <a:gd name="T9" fmla="*/ 219357 h 21600"/>
              <a:gd name="T10" fmla="*/ 23724 w 21600"/>
              <a:gd name="T11" fmla="*/ 194910 h 21600"/>
              <a:gd name="T12" fmla="*/ 7426 w 21600"/>
              <a:gd name="T13" fmla="*/ 159949 h 21600"/>
              <a:gd name="T14" fmla="*/ 0 w 21600"/>
              <a:gd name="T15" fmla="*/ 117828 h 21600"/>
              <a:gd name="T16" fmla="*/ 9102 w 21600"/>
              <a:gd name="T17" fmla="*/ 62600 h 21600"/>
              <a:gd name="T18" fmla="*/ 32861 w 21600"/>
              <a:gd name="T19" fmla="*/ 26141 h 21600"/>
              <a:gd name="T20" fmla="*/ 65987 w 21600"/>
              <a:gd name="T21" fmla="*/ 6085 h 21600"/>
              <a:gd name="T22" fmla="*/ 103434 w 21600"/>
              <a:gd name="T23" fmla="*/ 0 h 21600"/>
              <a:gd name="T24" fmla="*/ 129840 w 21600"/>
              <a:gd name="T25" fmla="*/ 5133 h 21600"/>
              <a:gd name="T26" fmla="*/ 154129 w 21600"/>
              <a:gd name="T27" fmla="*/ 17921 h 21600"/>
              <a:gd name="T28" fmla="*/ 174660 w 21600"/>
              <a:gd name="T29" fmla="*/ 34608 h 21600"/>
              <a:gd name="T30" fmla="*/ 190518 w 21600"/>
              <a:gd name="T31" fmla="*/ 50835 h 21600"/>
              <a:gd name="T32" fmla="*/ 206604 w 21600"/>
              <a:gd name="T33" fmla="*/ 34502 h 21600"/>
              <a:gd name="T34" fmla="*/ 227312 w 21600"/>
              <a:gd name="T35" fmla="*/ 17921 h 21600"/>
              <a:gd name="T36" fmla="*/ 251284 w 21600"/>
              <a:gd name="T37" fmla="*/ 5133 h 21600"/>
              <a:gd name="T38" fmla="*/ 278007 w 21600"/>
              <a:gd name="T39" fmla="*/ 0 h 21600"/>
              <a:gd name="T40" fmla="*/ 315013 w 21600"/>
              <a:gd name="T41" fmla="*/ 6068 h 21600"/>
              <a:gd name="T42" fmla="*/ 348139 w 21600"/>
              <a:gd name="T43" fmla="*/ 26141 h 21600"/>
              <a:gd name="T44" fmla="*/ 371898 w 21600"/>
              <a:gd name="T45" fmla="*/ 62600 h 21600"/>
              <a:gd name="T46" fmla="*/ 381000 w 21600"/>
              <a:gd name="T47" fmla="*/ 117828 h 21600"/>
              <a:gd name="T48" fmla="*/ 373715 w 21600"/>
              <a:gd name="T49" fmla="*/ 159949 h 21600"/>
              <a:gd name="T50" fmla="*/ 357540 w 21600"/>
              <a:gd name="T51" fmla="*/ 194910 h 21600"/>
              <a:gd name="T52" fmla="*/ 340819 w 21600"/>
              <a:gd name="T53" fmla="*/ 219357 h 21600"/>
              <a:gd name="T54" fmla="*/ 332599 w 21600"/>
              <a:gd name="T55" fmla="*/ 229623 h 21600"/>
              <a:gd name="T56" fmla="*/ 202530 w 21600"/>
              <a:gd name="T57" fmla="*/ 375479 h 21600"/>
              <a:gd name="T58" fmla="*/ 103434 w 21600"/>
              <a:gd name="T59" fmla="*/ 38206 h 21600"/>
              <a:gd name="T60" fmla="*/ 103434 w 21600"/>
              <a:gd name="T61" fmla="*/ 38206 h 21600"/>
              <a:gd name="T62" fmla="*/ 78969 w 21600"/>
              <a:gd name="T63" fmla="*/ 41381 h 21600"/>
              <a:gd name="T64" fmla="*/ 56480 w 21600"/>
              <a:gd name="T65" fmla="*/ 53340 h 21600"/>
              <a:gd name="T66" fmla="*/ 40058 w 21600"/>
              <a:gd name="T67" fmla="*/ 77382 h 21600"/>
              <a:gd name="T68" fmla="*/ 33831 w 21600"/>
              <a:gd name="T69" fmla="*/ 117828 h 21600"/>
              <a:gd name="T70" fmla="*/ 39705 w 21600"/>
              <a:gd name="T71" fmla="*/ 149049 h 21600"/>
              <a:gd name="T72" fmla="*/ 52687 w 21600"/>
              <a:gd name="T73" fmla="*/ 175842 h 21600"/>
              <a:gd name="T74" fmla="*/ 65987 w 21600"/>
              <a:gd name="T75" fmla="*/ 194804 h 21600"/>
              <a:gd name="T76" fmla="*/ 71896 w 21600"/>
              <a:gd name="T77" fmla="*/ 201683 h 21600"/>
              <a:gd name="T78" fmla="*/ 190518 w 21600"/>
              <a:gd name="T79" fmla="*/ 334980 h 21600"/>
              <a:gd name="T80" fmla="*/ 309104 w 21600"/>
              <a:gd name="T81" fmla="*/ 201683 h 21600"/>
              <a:gd name="T82" fmla="*/ 315278 w 21600"/>
              <a:gd name="T83" fmla="*/ 194804 h 21600"/>
              <a:gd name="T84" fmla="*/ 328489 w 21600"/>
              <a:gd name="T85" fmla="*/ 175842 h 21600"/>
              <a:gd name="T86" fmla="*/ 341383 w 21600"/>
              <a:gd name="T87" fmla="*/ 148890 h 21600"/>
              <a:gd name="T88" fmla="*/ 347222 w 21600"/>
              <a:gd name="T89" fmla="*/ 117828 h 21600"/>
              <a:gd name="T90" fmla="*/ 340942 w 21600"/>
              <a:gd name="T91" fmla="*/ 77488 h 21600"/>
              <a:gd name="T92" fmla="*/ 324556 w 21600"/>
              <a:gd name="T93" fmla="*/ 53340 h 21600"/>
              <a:gd name="T94" fmla="*/ 302031 w 21600"/>
              <a:gd name="T95" fmla="*/ 41381 h 21600"/>
              <a:gd name="T96" fmla="*/ 278007 w 21600"/>
              <a:gd name="T97" fmla="*/ 38206 h 21600"/>
              <a:gd name="T98" fmla="*/ 255305 w 21600"/>
              <a:gd name="T99" fmla="*/ 44221 h 21600"/>
              <a:gd name="T100" fmla="*/ 233627 w 21600"/>
              <a:gd name="T101" fmla="*/ 58914 h 21600"/>
              <a:gd name="T102" fmla="*/ 215477 w 21600"/>
              <a:gd name="T103" fmla="*/ 76588 h 21600"/>
              <a:gd name="T104" fmla="*/ 203641 w 21600"/>
              <a:gd name="T105" fmla="*/ 90893 h 21600"/>
              <a:gd name="T106" fmla="*/ 190518 w 21600"/>
              <a:gd name="T107" fmla="*/ 98249 h 21600"/>
              <a:gd name="T108" fmla="*/ 177624 w 21600"/>
              <a:gd name="T109" fmla="*/ 90893 h 21600"/>
              <a:gd name="T110" fmla="*/ 165664 w 21600"/>
              <a:gd name="T111" fmla="*/ 76447 h 21600"/>
              <a:gd name="T112" fmla="*/ 147373 w 21600"/>
              <a:gd name="T113" fmla="*/ 58914 h 21600"/>
              <a:gd name="T114" fmla="*/ 125695 w 21600"/>
              <a:gd name="T115" fmla="*/ 44221 h 21600"/>
              <a:gd name="T116" fmla="*/ 103434 w 21600"/>
              <a:gd name="T117" fmla="*/ 38206 h 2160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1600" h="21600">
                <a:moveTo>
                  <a:pt x="11482" y="21287"/>
                </a:moveTo>
                <a:cubicBezTo>
                  <a:pt x="11277" y="21496"/>
                  <a:pt x="11047" y="21600"/>
                  <a:pt x="10801" y="21600"/>
                </a:cubicBezTo>
                <a:cubicBezTo>
                  <a:pt x="10538" y="21600"/>
                  <a:pt x="10318" y="21496"/>
                  <a:pt x="10143" y="21287"/>
                </a:cubicBezTo>
                <a:lnTo>
                  <a:pt x="2747" y="12989"/>
                </a:lnTo>
                <a:cubicBezTo>
                  <a:pt x="2714" y="12972"/>
                  <a:pt x="2556" y="12786"/>
                  <a:pt x="2271" y="12436"/>
                </a:cubicBezTo>
                <a:cubicBezTo>
                  <a:pt x="1988" y="12086"/>
                  <a:pt x="1678" y="11623"/>
                  <a:pt x="1345" y="11050"/>
                </a:cubicBezTo>
                <a:cubicBezTo>
                  <a:pt x="1009" y="10477"/>
                  <a:pt x="699" y="9819"/>
                  <a:pt x="421" y="9068"/>
                </a:cubicBezTo>
                <a:cubicBezTo>
                  <a:pt x="143" y="8326"/>
                  <a:pt x="0" y="7524"/>
                  <a:pt x="0" y="6680"/>
                </a:cubicBezTo>
                <a:cubicBezTo>
                  <a:pt x="0" y="5443"/>
                  <a:pt x="173" y="4401"/>
                  <a:pt x="516" y="3549"/>
                </a:cubicBezTo>
                <a:cubicBezTo>
                  <a:pt x="861" y="2696"/>
                  <a:pt x="1312" y="2007"/>
                  <a:pt x="1863" y="1482"/>
                </a:cubicBezTo>
                <a:cubicBezTo>
                  <a:pt x="2421" y="954"/>
                  <a:pt x="3047" y="576"/>
                  <a:pt x="3741" y="345"/>
                </a:cubicBezTo>
                <a:cubicBezTo>
                  <a:pt x="4437" y="116"/>
                  <a:pt x="5145" y="0"/>
                  <a:pt x="5864" y="0"/>
                </a:cubicBezTo>
                <a:cubicBezTo>
                  <a:pt x="6367" y="0"/>
                  <a:pt x="6865" y="99"/>
                  <a:pt x="7361" y="291"/>
                </a:cubicBezTo>
                <a:cubicBezTo>
                  <a:pt x="7857" y="486"/>
                  <a:pt x="8315" y="726"/>
                  <a:pt x="8738" y="1016"/>
                </a:cubicBezTo>
                <a:cubicBezTo>
                  <a:pt x="9161" y="1304"/>
                  <a:pt x="9552" y="1620"/>
                  <a:pt x="9902" y="1962"/>
                </a:cubicBezTo>
                <a:cubicBezTo>
                  <a:pt x="10253" y="2304"/>
                  <a:pt x="10553" y="2611"/>
                  <a:pt x="10801" y="2882"/>
                </a:cubicBezTo>
                <a:cubicBezTo>
                  <a:pt x="11047" y="2600"/>
                  <a:pt x="11350" y="2292"/>
                  <a:pt x="11713" y="1956"/>
                </a:cubicBezTo>
                <a:cubicBezTo>
                  <a:pt x="12071" y="1618"/>
                  <a:pt x="12464" y="1304"/>
                  <a:pt x="12887" y="1016"/>
                </a:cubicBezTo>
                <a:cubicBezTo>
                  <a:pt x="13313" y="726"/>
                  <a:pt x="13761" y="486"/>
                  <a:pt x="14246" y="291"/>
                </a:cubicBezTo>
                <a:cubicBezTo>
                  <a:pt x="14730" y="99"/>
                  <a:pt x="15235" y="0"/>
                  <a:pt x="15761" y="0"/>
                </a:cubicBezTo>
                <a:cubicBezTo>
                  <a:pt x="16465" y="0"/>
                  <a:pt x="17166" y="116"/>
                  <a:pt x="17859" y="344"/>
                </a:cubicBezTo>
                <a:cubicBezTo>
                  <a:pt x="18555" y="576"/>
                  <a:pt x="19179" y="954"/>
                  <a:pt x="19737" y="1482"/>
                </a:cubicBezTo>
                <a:cubicBezTo>
                  <a:pt x="20293" y="2007"/>
                  <a:pt x="20739" y="2696"/>
                  <a:pt x="21084" y="3549"/>
                </a:cubicBezTo>
                <a:cubicBezTo>
                  <a:pt x="21430" y="4401"/>
                  <a:pt x="21600" y="5443"/>
                  <a:pt x="21600" y="6680"/>
                </a:cubicBezTo>
                <a:cubicBezTo>
                  <a:pt x="21600" y="7524"/>
                  <a:pt x="21462" y="8326"/>
                  <a:pt x="21187" y="9068"/>
                </a:cubicBezTo>
                <a:cubicBezTo>
                  <a:pt x="20911" y="9819"/>
                  <a:pt x="20606" y="10477"/>
                  <a:pt x="20270" y="11050"/>
                </a:cubicBezTo>
                <a:cubicBezTo>
                  <a:pt x="19932" y="11623"/>
                  <a:pt x="19620" y="12086"/>
                  <a:pt x="19322" y="12436"/>
                </a:cubicBezTo>
                <a:cubicBezTo>
                  <a:pt x="19029" y="12786"/>
                  <a:pt x="18871" y="12981"/>
                  <a:pt x="18856" y="13018"/>
                </a:cubicBezTo>
                <a:lnTo>
                  <a:pt x="11482" y="21287"/>
                </a:lnTo>
                <a:close/>
                <a:moveTo>
                  <a:pt x="5864" y="2166"/>
                </a:moveTo>
                <a:lnTo>
                  <a:pt x="5864" y="2166"/>
                </a:lnTo>
                <a:cubicBezTo>
                  <a:pt x="5406" y="2166"/>
                  <a:pt x="4945" y="2225"/>
                  <a:pt x="4477" y="2346"/>
                </a:cubicBezTo>
                <a:cubicBezTo>
                  <a:pt x="4011" y="2468"/>
                  <a:pt x="3585" y="2696"/>
                  <a:pt x="3202" y="3024"/>
                </a:cubicBezTo>
                <a:cubicBezTo>
                  <a:pt x="2817" y="3351"/>
                  <a:pt x="2509" y="3806"/>
                  <a:pt x="2271" y="4387"/>
                </a:cubicBezTo>
                <a:cubicBezTo>
                  <a:pt x="2038" y="4969"/>
                  <a:pt x="1918" y="5734"/>
                  <a:pt x="1918" y="6680"/>
                </a:cubicBezTo>
                <a:cubicBezTo>
                  <a:pt x="1918" y="7290"/>
                  <a:pt x="2031" y="7880"/>
                  <a:pt x="2251" y="8450"/>
                </a:cubicBezTo>
                <a:cubicBezTo>
                  <a:pt x="2471" y="9017"/>
                  <a:pt x="2714" y="9523"/>
                  <a:pt x="2987" y="9969"/>
                </a:cubicBezTo>
                <a:cubicBezTo>
                  <a:pt x="3257" y="10415"/>
                  <a:pt x="3510" y="10773"/>
                  <a:pt x="3741" y="11044"/>
                </a:cubicBezTo>
                <a:lnTo>
                  <a:pt x="4076" y="11434"/>
                </a:lnTo>
                <a:lnTo>
                  <a:pt x="10801" y="18991"/>
                </a:lnTo>
                <a:lnTo>
                  <a:pt x="17524" y="11434"/>
                </a:lnTo>
                <a:lnTo>
                  <a:pt x="17874" y="11044"/>
                </a:lnTo>
                <a:cubicBezTo>
                  <a:pt x="18105" y="10773"/>
                  <a:pt x="18353" y="10415"/>
                  <a:pt x="18623" y="9969"/>
                </a:cubicBezTo>
                <a:cubicBezTo>
                  <a:pt x="18888" y="9523"/>
                  <a:pt x="19134" y="9014"/>
                  <a:pt x="19354" y="8441"/>
                </a:cubicBezTo>
                <a:cubicBezTo>
                  <a:pt x="19572" y="7871"/>
                  <a:pt x="19685" y="7284"/>
                  <a:pt x="19685" y="6680"/>
                </a:cubicBezTo>
                <a:cubicBezTo>
                  <a:pt x="19685" y="5743"/>
                  <a:pt x="19567" y="4980"/>
                  <a:pt x="19329" y="4393"/>
                </a:cubicBezTo>
                <a:cubicBezTo>
                  <a:pt x="19091" y="3809"/>
                  <a:pt x="18783" y="3351"/>
                  <a:pt x="18400" y="3024"/>
                </a:cubicBezTo>
                <a:cubicBezTo>
                  <a:pt x="18017" y="2696"/>
                  <a:pt x="17591" y="2468"/>
                  <a:pt x="17123" y="2346"/>
                </a:cubicBezTo>
                <a:cubicBezTo>
                  <a:pt x="16658" y="2225"/>
                  <a:pt x="16202" y="2166"/>
                  <a:pt x="15761" y="2166"/>
                </a:cubicBezTo>
                <a:cubicBezTo>
                  <a:pt x="15341" y="2166"/>
                  <a:pt x="14910" y="2279"/>
                  <a:pt x="14474" y="2507"/>
                </a:cubicBezTo>
                <a:cubicBezTo>
                  <a:pt x="14041" y="2739"/>
                  <a:pt x="13631" y="3015"/>
                  <a:pt x="13245" y="3340"/>
                </a:cubicBezTo>
                <a:cubicBezTo>
                  <a:pt x="12862" y="3665"/>
                  <a:pt x="12519" y="3998"/>
                  <a:pt x="12216" y="4342"/>
                </a:cubicBezTo>
                <a:cubicBezTo>
                  <a:pt x="11913" y="4684"/>
                  <a:pt x="11688" y="4952"/>
                  <a:pt x="11545" y="5153"/>
                </a:cubicBezTo>
                <a:cubicBezTo>
                  <a:pt x="11345" y="5429"/>
                  <a:pt x="11097" y="5570"/>
                  <a:pt x="10801" y="5570"/>
                </a:cubicBezTo>
                <a:cubicBezTo>
                  <a:pt x="10506" y="5570"/>
                  <a:pt x="10260" y="5429"/>
                  <a:pt x="10070" y="5153"/>
                </a:cubicBezTo>
                <a:cubicBezTo>
                  <a:pt x="9927" y="4944"/>
                  <a:pt x="9700" y="4673"/>
                  <a:pt x="9392" y="4334"/>
                </a:cubicBezTo>
                <a:cubicBezTo>
                  <a:pt x="9086" y="3995"/>
                  <a:pt x="8738" y="3665"/>
                  <a:pt x="8355" y="3340"/>
                </a:cubicBezTo>
                <a:cubicBezTo>
                  <a:pt x="7972" y="3016"/>
                  <a:pt x="7561" y="2739"/>
                  <a:pt x="7126" y="2507"/>
                </a:cubicBezTo>
                <a:cubicBezTo>
                  <a:pt x="6690" y="2278"/>
                  <a:pt x="6269" y="2166"/>
                  <a:pt x="5864" y="2166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s-E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AutoShape 48"/>
          <p:cNvSpPr/>
          <p:nvPr/>
        </p:nvSpPr>
        <p:spPr bwMode="auto">
          <a:xfrm>
            <a:off x="5972215" y="4190087"/>
            <a:ext cx="247570" cy="247570"/>
          </a:xfrm>
          <a:custGeom>
            <a:avLst/>
            <a:gdLst>
              <a:gd name="T0" fmla="*/ 376343 w 21600"/>
              <a:gd name="T1" fmla="*/ 252836 h 21600"/>
              <a:gd name="T2" fmla="*/ 381000 w 21600"/>
              <a:gd name="T3" fmla="*/ 361668 h 21600"/>
              <a:gd name="T4" fmla="*/ 365284 w 21600"/>
              <a:gd name="T5" fmla="*/ 381000 h 21600"/>
              <a:gd name="T6" fmla="*/ 274532 w 21600"/>
              <a:gd name="T7" fmla="*/ 375461 h 21600"/>
              <a:gd name="T8" fmla="*/ 270157 w 21600"/>
              <a:gd name="T9" fmla="*/ 266629 h 21600"/>
              <a:gd name="T10" fmla="*/ 285715 w 21600"/>
              <a:gd name="T11" fmla="*/ 247297 h 21600"/>
              <a:gd name="T12" fmla="*/ 313778 w 21600"/>
              <a:gd name="T13" fmla="*/ 209356 h 21600"/>
              <a:gd name="T14" fmla="*/ 202371 w 21600"/>
              <a:gd name="T15" fmla="*/ 204646 h 21600"/>
              <a:gd name="T16" fmla="*/ 230258 w 21600"/>
              <a:gd name="T17" fmla="*/ 247297 h 21600"/>
              <a:gd name="T18" fmla="*/ 245974 w 21600"/>
              <a:gd name="T19" fmla="*/ 266629 h 21600"/>
              <a:gd name="T20" fmla="*/ 241318 w 21600"/>
              <a:gd name="T21" fmla="*/ 375461 h 21600"/>
              <a:gd name="T22" fmla="*/ 150689 w 21600"/>
              <a:gd name="T23" fmla="*/ 381000 h 21600"/>
              <a:gd name="T24" fmla="*/ 134973 w 21600"/>
              <a:gd name="T25" fmla="*/ 361668 h 21600"/>
              <a:gd name="T26" fmla="*/ 139594 w 21600"/>
              <a:gd name="T27" fmla="*/ 252836 h 21600"/>
              <a:gd name="T28" fmla="*/ 178576 w 21600"/>
              <a:gd name="T29" fmla="*/ 247297 h 21600"/>
              <a:gd name="T30" fmla="*/ 71543 w 21600"/>
              <a:gd name="T31" fmla="*/ 204646 h 21600"/>
              <a:gd name="T32" fmla="*/ 67398 w 21600"/>
              <a:gd name="T33" fmla="*/ 247297 h 21600"/>
              <a:gd name="T34" fmla="*/ 106786 w 21600"/>
              <a:gd name="T35" fmla="*/ 252836 h 21600"/>
              <a:gd name="T36" fmla="*/ 111407 w 21600"/>
              <a:gd name="T37" fmla="*/ 361668 h 21600"/>
              <a:gd name="T38" fmla="*/ 95285 w 21600"/>
              <a:gd name="T39" fmla="*/ 381000 h 21600"/>
              <a:gd name="T40" fmla="*/ 4621 w 21600"/>
              <a:gd name="T41" fmla="*/ 375461 h 21600"/>
              <a:gd name="T42" fmla="*/ 0 w 21600"/>
              <a:gd name="T43" fmla="*/ 266629 h 21600"/>
              <a:gd name="T44" fmla="*/ 16104 w 21600"/>
              <a:gd name="T45" fmla="*/ 247297 h 21600"/>
              <a:gd name="T46" fmla="*/ 43603 w 21600"/>
              <a:gd name="T47" fmla="*/ 209356 h 21600"/>
              <a:gd name="T48" fmla="*/ 71508 w 21600"/>
              <a:gd name="T49" fmla="*/ 176354 h 21600"/>
              <a:gd name="T50" fmla="*/ 178541 w 21600"/>
              <a:gd name="T51" fmla="*/ 133191 h 21600"/>
              <a:gd name="T52" fmla="*/ 139559 w 21600"/>
              <a:gd name="T53" fmla="*/ 127847 h 21600"/>
              <a:gd name="T54" fmla="*/ 134938 w 21600"/>
              <a:gd name="T55" fmla="*/ 18803 h 21600"/>
              <a:gd name="T56" fmla="*/ 150654 w 21600"/>
              <a:gd name="T57" fmla="*/ 0 h 21600"/>
              <a:gd name="T58" fmla="*/ 241282 w 21600"/>
              <a:gd name="T59" fmla="*/ 5539 h 21600"/>
              <a:gd name="T60" fmla="*/ 245939 w 21600"/>
              <a:gd name="T61" fmla="*/ 114371 h 21600"/>
              <a:gd name="T62" fmla="*/ 230223 w 21600"/>
              <a:gd name="T63" fmla="*/ 133191 h 21600"/>
              <a:gd name="T64" fmla="*/ 202336 w 21600"/>
              <a:gd name="T65" fmla="*/ 176354 h 21600"/>
              <a:gd name="T66" fmla="*/ 329018 w 21600"/>
              <a:gd name="T67" fmla="*/ 185896 h 21600"/>
              <a:gd name="T68" fmla="*/ 337308 w 21600"/>
              <a:gd name="T69" fmla="*/ 247297 h 21600"/>
              <a:gd name="T70" fmla="*/ 365284 w 21600"/>
              <a:gd name="T71" fmla="*/ 247297 h 216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1600" h="21600">
                <a:moveTo>
                  <a:pt x="20709" y="14020"/>
                </a:moveTo>
                <a:cubicBezTo>
                  <a:pt x="20951" y="14020"/>
                  <a:pt x="21162" y="14126"/>
                  <a:pt x="21336" y="14334"/>
                </a:cubicBezTo>
                <a:cubicBezTo>
                  <a:pt x="21512" y="14549"/>
                  <a:pt x="21600" y="14810"/>
                  <a:pt x="21600" y="15116"/>
                </a:cubicBezTo>
                <a:lnTo>
                  <a:pt x="21600" y="20504"/>
                </a:lnTo>
                <a:cubicBezTo>
                  <a:pt x="21600" y="20816"/>
                  <a:pt x="21512" y="21071"/>
                  <a:pt x="21336" y="21286"/>
                </a:cubicBezTo>
                <a:cubicBezTo>
                  <a:pt x="21162" y="21494"/>
                  <a:pt x="20951" y="21600"/>
                  <a:pt x="20709" y="21600"/>
                </a:cubicBezTo>
                <a:lnTo>
                  <a:pt x="16198" y="21600"/>
                </a:lnTo>
                <a:cubicBezTo>
                  <a:pt x="15940" y="21600"/>
                  <a:pt x="15730" y="21494"/>
                  <a:pt x="15564" y="21286"/>
                </a:cubicBezTo>
                <a:cubicBezTo>
                  <a:pt x="15400" y="21071"/>
                  <a:pt x="15316" y="20816"/>
                  <a:pt x="15316" y="20504"/>
                </a:cubicBezTo>
                <a:lnTo>
                  <a:pt x="15316" y="15116"/>
                </a:lnTo>
                <a:cubicBezTo>
                  <a:pt x="15316" y="14810"/>
                  <a:pt x="15400" y="14549"/>
                  <a:pt x="15571" y="14334"/>
                </a:cubicBezTo>
                <a:cubicBezTo>
                  <a:pt x="15737" y="14126"/>
                  <a:pt x="15945" y="14020"/>
                  <a:pt x="16198" y="14020"/>
                </a:cubicBezTo>
                <a:lnTo>
                  <a:pt x="17789" y="14020"/>
                </a:lnTo>
                <a:lnTo>
                  <a:pt x="17789" y="11869"/>
                </a:lnTo>
                <a:cubicBezTo>
                  <a:pt x="17789" y="11699"/>
                  <a:pt x="17708" y="11611"/>
                  <a:pt x="17544" y="11602"/>
                </a:cubicBezTo>
                <a:lnTo>
                  <a:pt x="11473" y="11602"/>
                </a:lnTo>
                <a:lnTo>
                  <a:pt x="11473" y="14020"/>
                </a:lnTo>
                <a:lnTo>
                  <a:pt x="13054" y="14020"/>
                </a:lnTo>
                <a:cubicBezTo>
                  <a:pt x="13297" y="14020"/>
                  <a:pt x="13507" y="14126"/>
                  <a:pt x="13681" y="14334"/>
                </a:cubicBezTo>
                <a:cubicBezTo>
                  <a:pt x="13857" y="14549"/>
                  <a:pt x="13945" y="14810"/>
                  <a:pt x="13945" y="15116"/>
                </a:cubicBezTo>
                <a:lnTo>
                  <a:pt x="13945" y="20504"/>
                </a:lnTo>
                <a:cubicBezTo>
                  <a:pt x="13945" y="20816"/>
                  <a:pt x="13857" y="21071"/>
                  <a:pt x="13681" y="21286"/>
                </a:cubicBezTo>
                <a:cubicBezTo>
                  <a:pt x="13507" y="21494"/>
                  <a:pt x="13297" y="21600"/>
                  <a:pt x="13054" y="21600"/>
                </a:cubicBezTo>
                <a:lnTo>
                  <a:pt x="8543" y="21600"/>
                </a:lnTo>
                <a:cubicBezTo>
                  <a:pt x="8298" y="21600"/>
                  <a:pt x="8090" y="21494"/>
                  <a:pt x="7914" y="21286"/>
                </a:cubicBezTo>
                <a:cubicBezTo>
                  <a:pt x="7740" y="21071"/>
                  <a:pt x="7652" y="20816"/>
                  <a:pt x="7652" y="20504"/>
                </a:cubicBezTo>
                <a:lnTo>
                  <a:pt x="7652" y="15116"/>
                </a:lnTo>
                <a:cubicBezTo>
                  <a:pt x="7652" y="14810"/>
                  <a:pt x="7740" y="14549"/>
                  <a:pt x="7914" y="14334"/>
                </a:cubicBezTo>
                <a:cubicBezTo>
                  <a:pt x="8090" y="14126"/>
                  <a:pt x="8298" y="14020"/>
                  <a:pt x="8543" y="14020"/>
                </a:cubicBezTo>
                <a:lnTo>
                  <a:pt x="10124" y="14020"/>
                </a:lnTo>
                <a:lnTo>
                  <a:pt x="10124" y="11602"/>
                </a:lnTo>
                <a:lnTo>
                  <a:pt x="4056" y="11602"/>
                </a:lnTo>
                <a:cubicBezTo>
                  <a:pt x="3902" y="11602"/>
                  <a:pt x="3821" y="11690"/>
                  <a:pt x="3821" y="11869"/>
                </a:cubicBezTo>
                <a:lnTo>
                  <a:pt x="3821" y="14020"/>
                </a:lnTo>
                <a:lnTo>
                  <a:pt x="5402" y="14020"/>
                </a:lnTo>
                <a:cubicBezTo>
                  <a:pt x="5662" y="14020"/>
                  <a:pt x="5875" y="14126"/>
                  <a:pt x="6054" y="14334"/>
                </a:cubicBezTo>
                <a:cubicBezTo>
                  <a:pt x="6230" y="14549"/>
                  <a:pt x="6316" y="14810"/>
                  <a:pt x="6316" y="15116"/>
                </a:cubicBezTo>
                <a:lnTo>
                  <a:pt x="6316" y="20504"/>
                </a:lnTo>
                <a:cubicBezTo>
                  <a:pt x="6316" y="20816"/>
                  <a:pt x="6230" y="21071"/>
                  <a:pt x="6054" y="21286"/>
                </a:cubicBezTo>
                <a:cubicBezTo>
                  <a:pt x="5877" y="21494"/>
                  <a:pt x="5664" y="21600"/>
                  <a:pt x="5402" y="21600"/>
                </a:cubicBezTo>
                <a:lnTo>
                  <a:pt x="913" y="21600"/>
                </a:lnTo>
                <a:cubicBezTo>
                  <a:pt x="658" y="21600"/>
                  <a:pt x="441" y="21494"/>
                  <a:pt x="262" y="21286"/>
                </a:cubicBezTo>
                <a:cubicBezTo>
                  <a:pt x="88" y="21071"/>
                  <a:pt x="0" y="20816"/>
                  <a:pt x="0" y="20504"/>
                </a:cubicBezTo>
                <a:lnTo>
                  <a:pt x="0" y="15116"/>
                </a:lnTo>
                <a:cubicBezTo>
                  <a:pt x="0" y="14810"/>
                  <a:pt x="88" y="14549"/>
                  <a:pt x="262" y="14334"/>
                </a:cubicBezTo>
                <a:cubicBezTo>
                  <a:pt x="438" y="14126"/>
                  <a:pt x="656" y="14020"/>
                  <a:pt x="913" y="14020"/>
                </a:cubicBezTo>
                <a:lnTo>
                  <a:pt x="2472" y="14020"/>
                </a:lnTo>
                <a:lnTo>
                  <a:pt x="2472" y="11869"/>
                </a:lnTo>
                <a:cubicBezTo>
                  <a:pt x="2472" y="11352"/>
                  <a:pt x="2629" y="10912"/>
                  <a:pt x="2942" y="10544"/>
                </a:cubicBezTo>
                <a:cubicBezTo>
                  <a:pt x="3253" y="10180"/>
                  <a:pt x="3623" y="9998"/>
                  <a:pt x="4054" y="9998"/>
                </a:cubicBezTo>
                <a:lnTo>
                  <a:pt x="10122" y="9998"/>
                </a:lnTo>
                <a:lnTo>
                  <a:pt x="10122" y="7551"/>
                </a:lnTo>
                <a:lnTo>
                  <a:pt x="8541" y="7551"/>
                </a:lnTo>
                <a:cubicBezTo>
                  <a:pt x="8296" y="7551"/>
                  <a:pt x="8088" y="7451"/>
                  <a:pt x="7912" y="7248"/>
                </a:cubicBezTo>
                <a:cubicBezTo>
                  <a:pt x="7738" y="7045"/>
                  <a:pt x="7650" y="6790"/>
                  <a:pt x="7650" y="6484"/>
                </a:cubicBezTo>
                <a:lnTo>
                  <a:pt x="7650" y="1066"/>
                </a:lnTo>
                <a:cubicBezTo>
                  <a:pt x="7650" y="776"/>
                  <a:pt x="7738" y="523"/>
                  <a:pt x="7912" y="314"/>
                </a:cubicBezTo>
                <a:cubicBezTo>
                  <a:pt x="8088" y="103"/>
                  <a:pt x="8296" y="0"/>
                  <a:pt x="8541" y="0"/>
                </a:cubicBezTo>
                <a:lnTo>
                  <a:pt x="13052" y="0"/>
                </a:lnTo>
                <a:cubicBezTo>
                  <a:pt x="13294" y="0"/>
                  <a:pt x="13505" y="103"/>
                  <a:pt x="13679" y="314"/>
                </a:cubicBezTo>
                <a:cubicBezTo>
                  <a:pt x="13855" y="523"/>
                  <a:pt x="13943" y="776"/>
                  <a:pt x="13943" y="1066"/>
                </a:cubicBezTo>
                <a:lnTo>
                  <a:pt x="13943" y="6484"/>
                </a:lnTo>
                <a:cubicBezTo>
                  <a:pt x="13943" y="6790"/>
                  <a:pt x="13855" y="7045"/>
                  <a:pt x="13679" y="7248"/>
                </a:cubicBezTo>
                <a:cubicBezTo>
                  <a:pt x="13505" y="7451"/>
                  <a:pt x="13294" y="7551"/>
                  <a:pt x="13052" y="7551"/>
                </a:cubicBezTo>
                <a:lnTo>
                  <a:pt x="11471" y="7551"/>
                </a:lnTo>
                <a:lnTo>
                  <a:pt x="11471" y="9998"/>
                </a:lnTo>
                <a:lnTo>
                  <a:pt x="17541" y="9998"/>
                </a:lnTo>
                <a:cubicBezTo>
                  <a:pt x="17970" y="9998"/>
                  <a:pt x="18339" y="10177"/>
                  <a:pt x="18653" y="10539"/>
                </a:cubicBezTo>
                <a:cubicBezTo>
                  <a:pt x="18966" y="10900"/>
                  <a:pt x="19123" y="11344"/>
                  <a:pt x="19123" y="11869"/>
                </a:cubicBezTo>
                <a:lnTo>
                  <a:pt x="19123" y="14020"/>
                </a:lnTo>
                <a:lnTo>
                  <a:pt x="20709" y="14020"/>
                </a:lnTo>
                <a:close/>
                <a:moveTo>
                  <a:pt x="20709" y="14020"/>
                </a:move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s-E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5439560" y="4804210"/>
            <a:ext cx="1312880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5039788" y="5130755"/>
            <a:ext cx="2112424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5439560" y="2942634"/>
            <a:ext cx="1312880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5039788" y="3269179"/>
            <a:ext cx="2112424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Rounded Rectangle 45"/>
          <p:cNvSpPr/>
          <p:nvPr/>
        </p:nvSpPr>
        <p:spPr>
          <a:xfrm>
            <a:off x="9145011" y="4004410"/>
            <a:ext cx="618924" cy="618924"/>
          </a:xfrm>
          <a:prstGeom prst="roundRect">
            <a:avLst/>
          </a:prstGeom>
          <a:solidFill>
            <a:srgbClr val="8AA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Rounded Rectangle 42"/>
          <p:cNvSpPr/>
          <p:nvPr/>
        </p:nvSpPr>
        <p:spPr>
          <a:xfrm>
            <a:off x="9145011" y="2114097"/>
            <a:ext cx="618924" cy="618924"/>
          </a:xfrm>
          <a:prstGeom prst="roundRect">
            <a:avLst/>
          </a:pr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AutoShape 40"/>
          <p:cNvSpPr/>
          <p:nvPr/>
        </p:nvSpPr>
        <p:spPr bwMode="auto">
          <a:xfrm>
            <a:off x="9330688" y="2297814"/>
            <a:ext cx="247570" cy="247570"/>
          </a:xfrm>
          <a:custGeom>
            <a:avLst/>
            <a:gdLst>
              <a:gd name="T0" fmla="*/ 379607 w 21600"/>
              <a:gd name="T1" fmla="*/ 340907 h 21600"/>
              <a:gd name="T2" fmla="*/ 381000 w 21600"/>
              <a:gd name="T3" fmla="*/ 347080 h 21600"/>
              <a:gd name="T4" fmla="*/ 375267 w 21600"/>
              <a:gd name="T5" fmla="*/ 360945 h 21600"/>
              <a:gd name="T6" fmla="*/ 361438 w 21600"/>
              <a:gd name="T7" fmla="*/ 374562 h 21600"/>
              <a:gd name="T8" fmla="*/ 347857 w 21600"/>
              <a:gd name="T9" fmla="*/ 380541 h 21600"/>
              <a:gd name="T10" fmla="*/ 346851 w 21600"/>
              <a:gd name="T11" fmla="*/ 380541 h 21600"/>
              <a:gd name="T12" fmla="*/ 332775 w 21600"/>
              <a:gd name="T13" fmla="*/ 373115 h 21600"/>
              <a:gd name="T14" fmla="*/ 224014 w 21600"/>
              <a:gd name="T15" fmla="*/ 233239 h 21600"/>
              <a:gd name="T16" fmla="*/ 187378 w 21600"/>
              <a:gd name="T17" fmla="*/ 263313 h 21600"/>
              <a:gd name="T18" fmla="*/ 155028 w 21600"/>
              <a:gd name="T19" fmla="*/ 285556 h 21600"/>
              <a:gd name="T20" fmla="*/ 163371 w 21600"/>
              <a:gd name="T21" fmla="*/ 352566 h 21600"/>
              <a:gd name="T22" fmla="*/ 163371 w 21600"/>
              <a:gd name="T23" fmla="*/ 354965 h 21600"/>
              <a:gd name="T24" fmla="*/ 158133 w 21600"/>
              <a:gd name="T25" fmla="*/ 368141 h 21600"/>
              <a:gd name="T26" fmla="*/ 150742 w 21600"/>
              <a:gd name="T27" fmla="*/ 375514 h 21600"/>
              <a:gd name="T28" fmla="*/ 136913 w 21600"/>
              <a:gd name="T29" fmla="*/ 381000 h 21600"/>
              <a:gd name="T30" fmla="*/ 135925 w 21600"/>
              <a:gd name="T31" fmla="*/ 381000 h 21600"/>
              <a:gd name="T32" fmla="*/ 121849 w 21600"/>
              <a:gd name="T33" fmla="*/ 373574 h 21600"/>
              <a:gd name="T34" fmla="*/ 72884 w 21600"/>
              <a:gd name="T35" fmla="*/ 308698 h 21600"/>
              <a:gd name="T36" fmla="*/ 7391 w 21600"/>
              <a:gd name="T37" fmla="*/ 259221 h 21600"/>
              <a:gd name="T38" fmla="*/ 0 w 21600"/>
              <a:gd name="T39" fmla="*/ 244916 h 21600"/>
              <a:gd name="T40" fmla="*/ 0 w 21600"/>
              <a:gd name="T41" fmla="*/ 244016 h 21600"/>
              <a:gd name="T42" fmla="*/ 5486 w 21600"/>
              <a:gd name="T43" fmla="*/ 230346 h 21600"/>
              <a:gd name="T44" fmla="*/ 12629 w 21600"/>
              <a:gd name="T45" fmla="*/ 223467 h 21600"/>
              <a:gd name="T46" fmla="*/ 26053 w 21600"/>
              <a:gd name="T47" fmla="*/ 217682 h 21600"/>
              <a:gd name="T48" fmla="*/ 28452 w 21600"/>
              <a:gd name="T49" fmla="*/ 218175 h 21600"/>
              <a:gd name="T50" fmla="*/ 95391 w 21600"/>
              <a:gd name="T51" fmla="*/ 225813 h 21600"/>
              <a:gd name="T52" fmla="*/ 117704 w 21600"/>
              <a:gd name="T53" fmla="*/ 193746 h 21600"/>
              <a:gd name="T54" fmla="*/ 147743 w 21600"/>
              <a:gd name="T55" fmla="*/ 157533 h 21600"/>
              <a:gd name="T56" fmla="*/ 8431 w 21600"/>
              <a:gd name="T57" fmla="*/ 48472 h 21600"/>
              <a:gd name="T58" fmla="*/ 1041 w 21600"/>
              <a:gd name="T59" fmla="*/ 34413 h 21600"/>
              <a:gd name="T60" fmla="*/ 1041 w 21600"/>
              <a:gd name="T61" fmla="*/ 33408 h 21600"/>
              <a:gd name="T62" fmla="*/ 6544 w 21600"/>
              <a:gd name="T63" fmla="*/ 19597 h 21600"/>
              <a:gd name="T64" fmla="*/ 20108 w 21600"/>
              <a:gd name="T65" fmla="*/ 5927 h 21600"/>
              <a:gd name="T66" fmla="*/ 33690 w 21600"/>
              <a:gd name="T67" fmla="*/ 441 h 21600"/>
              <a:gd name="T68" fmla="*/ 36830 w 21600"/>
              <a:gd name="T69" fmla="*/ 441 h 21600"/>
              <a:gd name="T70" fmla="*/ 40040 w 21600"/>
              <a:gd name="T71" fmla="*/ 1393 h 21600"/>
              <a:gd name="T72" fmla="*/ 231898 w 21600"/>
              <a:gd name="T73" fmla="*/ 71367 h 21600"/>
              <a:gd name="T74" fmla="*/ 267988 w 21600"/>
              <a:gd name="T75" fmla="*/ 35807 h 21600"/>
              <a:gd name="T76" fmla="*/ 306476 w 21600"/>
              <a:gd name="T77" fmla="*/ 9525 h 21600"/>
              <a:gd name="T78" fmla="*/ 346357 w 21600"/>
              <a:gd name="T79" fmla="*/ 0 h 21600"/>
              <a:gd name="T80" fmla="*/ 372410 w 21600"/>
              <a:gd name="T81" fmla="*/ 8819 h 21600"/>
              <a:gd name="T82" fmla="*/ 379095 w 21600"/>
              <a:gd name="T83" fmla="*/ 19844 h 21600"/>
              <a:gd name="T84" fmla="*/ 381000 w 21600"/>
              <a:gd name="T85" fmla="*/ 34802 h 21600"/>
              <a:gd name="T86" fmla="*/ 371757 w 21600"/>
              <a:gd name="T87" fmla="*/ 74701 h 21600"/>
              <a:gd name="T88" fmla="*/ 345405 w 21600"/>
              <a:gd name="T89" fmla="*/ 112907 h 21600"/>
              <a:gd name="T90" fmla="*/ 309527 w 21600"/>
              <a:gd name="T91" fmla="*/ 149154 h 21600"/>
              <a:gd name="T92" fmla="*/ 379607 w 21600"/>
              <a:gd name="T93" fmla="*/ 340907 h 21600"/>
              <a:gd name="T94" fmla="*/ 379607 w 21600"/>
              <a:gd name="T95" fmla="*/ 340907 h 2160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1600" h="21600">
                <a:moveTo>
                  <a:pt x="21521" y="19327"/>
                </a:moveTo>
                <a:cubicBezTo>
                  <a:pt x="21574" y="19434"/>
                  <a:pt x="21600" y="19553"/>
                  <a:pt x="21600" y="19677"/>
                </a:cubicBezTo>
                <a:cubicBezTo>
                  <a:pt x="21600" y="19974"/>
                  <a:pt x="21492" y="20237"/>
                  <a:pt x="21275" y="20463"/>
                </a:cubicBezTo>
                <a:lnTo>
                  <a:pt x="20491" y="21235"/>
                </a:lnTo>
                <a:cubicBezTo>
                  <a:pt x="20281" y="21461"/>
                  <a:pt x="20027" y="21574"/>
                  <a:pt x="19721" y="21574"/>
                </a:cubicBezTo>
                <a:lnTo>
                  <a:pt x="19664" y="21574"/>
                </a:lnTo>
                <a:cubicBezTo>
                  <a:pt x="19350" y="21538"/>
                  <a:pt x="19081" y="21396"/>
                  <a:pt x="18866" y="21153"/>
                </a:cubicBezTo>
                <a:lnTo>
                  <a:pt x="12700" y="13223"/>
                </a:lnTo>
                <a:cubicBezTo>
                  <a:pt x="11959" y="13870"/>
                  <a:pt x="11265" y="14439"/>
                  <a:pt x="10623" y="14928"/>
                </a:cubicBezTo>
                <a:cubicBezTo>
                  <a:pt x="9975" y="15414"/>
                  <a:pt x="9367" y="15835"/>
                  <a:pt x="8789" y="16189"/>
                </a:cubicBezTo>
                <a:lnTo>
                  <a:pt x="9262" y="19988"/>
                </a:lnTo>
                <a:lnTo>
                  <a:pt x="9262" y="20124"/>
                </a:lnTo>
                <a:cubicBezTo>
                  <a:pt x="9262" y="20424"/>
                  <a:pt x="9163" y="20673"/>
                  <a:pt x="8965" y="20871"/>
                </a:cubicBezTo>
                <a:lnTo>
                  <a:pt x="8546" y="21289"/>
                </a:lnTo>
                <a:cubicBezTo>
                  <a:pt x="8339" y="21498"/>
                  <a:pt x="8076" y="21600"/>
                  <a:pt x="7762" y="21600"/>
                </a:cubicBezTo>
                <a:lnTo>
                  <a:pt x="7706" y="21600"/>
                </a:lnTo>
                <a:cubicBezTo>
                  <a:pt x="7355" y="21563"/>
                  <a:pt x="7089" y="21425"/>
                  <a:pt x="6908" y="21179"/>
                </a:cubicBezTo>
                <a:lnTo>
                  <a:pt x="4132" y="17501"/>
                </a:lnTo>
                <a:lnTo>
                  <a:pt x="419" y="14696"/>
                </a:lnTo>
                <a:cubicBezTo>
                  <a:pt x="156" y="14473"/>
                  <a:pt x="17" y="14201"/>
                  <a:pt x="0" y="13885"/>
                </a:cubicBezTo>
                <a:lnTo>
                  <a:pt x="0" y="13834"/>
                </a:lnTo>
                <a:cubicBezTo>
                  <a:pt x="0" y="13551"/>
                  <a:pt x="105" y="13294"/>
                  <a:pt x="311" y="13059"/>
                </a:cubicBezTo>
                <a:lnTo>
                  <a:pt x="716" y="12669"/>
                </a:lnTo>
                <a:cubicBezTo>
                  <a:pt x="897" y="12440"/>
                  <a:pt x="1152" y="12332"/>
                  <a:pt x="1477" y="12341"/>
                </a:cubicBezTo>
                <a:cubicBezTo>
                  <a:pt x="1551" y="12341"/>
                  <a:pt x="1596" y="12352"/>
                  <a:pt x="1613" y="12369"/>
                </a:cubicBezTo>
                <a:lnTo>
                  <a:pt x="5408" y="12802"/>
                </a:lnTo>
                <a:cubicBezTo>
                  <a:pt x="5761" y="12234"/>
                  <a:pt x="6180" y="11626"/>
                  <a:pt x="6673" y="10984"/>
                </a:cubicBezTo>
                <a:cubicBezTo>
                  <a:pt x="7168" y="10336"/>
                  <a:pt x="7734" y="9655"/>
                  <a:pt x="8376" y="8931"/>
                </a:cubicBezTo>
                <a:lnTo>
                  <a:pt x="478" y="2748"/>
                </a:lnTo>
                <a:cubicBezTo>
                  <a:pt x="195" y="2522"/>
                  <a:pt x="59" y="2256"/>
                  <a:pt x="59" y="1951"/>
                </a:cubicBezTo>
                <a:lnTo>
                  <a:pt x="59" y="1894"/>
                </a:lnTo>
                <a:cubicBezTo>
                  <a:pt x="59" y="1614"/>
                  <a:pt x="161" y="1354"/>
                  <a:pt x="371" y="1111"/>
                </a:cubicBezTo>
                <a:lnTo>
                  <a:pt x="1140" y="336"/>
                </a:lnTo>
                <a:cubicBezTo>
                  <a:pt x="1384" y="130"/>
                  <a:pt x="1641" y="25"/>
                  <a:pt x="1910" y="25"/>
                </a:cubicBezTo>
                <a:lnTo>
                  <a:pt x="2088" y="25"/>
                </a:lnTo>
                <a:cubicBezTo>
                  <a:pt x="2154" y="25"/>
                  <a:pt x="2216" y="45"/>
                  <a:pt x="2270" y="79"/>
                </a:cubicBezTo>
                <a:lnTo>
                  <a:pt x="13147" y="4046"/>
                </a:lnTo>
                <a:lnTo>
                  <a:pt x="15193" y="2030"/>
                </a:lnTo>
                <a:cubicBezTo>
                  <a:pt x="15827" y="1397"/>
                  <a:pt x="16552" y="902"/>
                  <a:pt x="17375" y="540"/>
                </a:cubicBezTo>
                <a:cubicBezTo>
                  <a:pt x="18196" y="181"/>
                  <a:pt x="18951" y="0"/>
                  <a:pt x="19636" y="0"/>
                </a:cubicBezTo>
                <a:cubicBezTo>
                  <a:pt x="20284" y="0"/>
                  <a:pt x="20779" y="167"/>
                  <a:pt x="21113" y="500"/>
                </a:cubicBezTo>
                <a:cubicBezTo>
                  <a:pt x="21292" y="662"/>
                  <a:pt x="21419" y="871"/>
                  <a:pt x="21492" y="1125"/>
                </a:cubicBezTo>
                <a:cubicBezTo>
                  <a:pt x="21563" y="1374"/>
                  <a:pt x="21600" y="1660"/>
                  <a:pt x="21600" y="1973"/>
                </a:cubicBezTo>
                <a:cubicBezTo>
                  <a:pt x="21600" y="2660"/>
                  <a:pt x="21425" y="3415"/>
                  <a:pt x="21076" y="4235"/>
                </a:cubicBezTo>
                <a:cubicBezTo>
                  <a:pt x="20728" y="5055"/>
                  <a:pt x="20230" y="5779"/>
                  <a:pt x="19582" y="6401"/>
                </a:cubicBezTo>
                <a:lnTo>
                  <a:pt x="17548" y="8456"/>
                </a:lnTo>
                <a:lnTo>
                  <a:pt x="21521" y="19327"/>
                </a:lnTo>
                <a:close/>
                <a:moveTo>
                  <a:pt x="21521" y="19327"/>
                </a:move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s-E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AutoShape 44"/>
          <p:cNvSpPr/>
          <p:nvPr/>
        </p:nvSpPr>
        <p:spPr bwMode="auto">
          <a:xfrm>
            <a:off x="9330688" y="4190087"/>
            <a:ext cx="247570" cy="247570"/>
          </a:xfrm>
          <a:custGeom>
            <a:avLst/>
            <a:gdLst>
              <a:gd name="T0" fmla="*/ 379123 w 21514"/>
              <a:gd name="T1" fmla="*/ 376923 h 21589"/>
              <a:gd name="T2" fmla="*/ 369011 w 21514"/>
              <a:gd name="T3" fmla="*/ 379553 h 21589"/>
              <a:gd name="T4" fmla="*/ 235446 w 21514"/>
              <a:gd name="T5" fmla="*/ 341928 h 21589"/>
              <a:gd name="T6" fmla="*/ 173304 w 21514"/>
              <a:gd name="T7" fmla="*/ 365770 h 21589"/>
              <a:gd name="T8" fmla="*/ 129137 w 21514"/>
              <a:gd name="T9" fmla="*/ 316744 h 21589"/>
              <a:gd name="T10" fmla="*/ 70767 w 21514"/>
              <a:gd name="T11" fmla="*/ 209216 h 21589"/>
              <a:gd name="T12" fmla="*/ 17550 w 21514"/>
              <a:gd name="T13" fmla="*/ 207274 h 21589"/>
              <a:gd name="T14" fmla="*/ 460 w 21514"/>
              <a:gd name="T15" fmla="*/ 147289 h 21589"/>
              <a:gd name="T16" fmla="*/ 29291 w 21514"/>
              <a:gd name="T17" fmla="*/ 64362 h 21589"/>
              <a:gd name="T18" fmla="*/ 87113 w 21514"/>
              <a:gd name="T19" fmla="*/ 7077 h 21589"/>
              <a:gd name="T20" fmla="*/ 140134 w 21514"/>
              <a:gd name="T21" fmla="*/ 9512 h 21589"/>
              <a:gd name="T22" fmla="*/ 157206 w 21514"/>
              <a:gd name="T23" fmla="*/ 70486 h 21589"/>
              <a:gd name="T24" fmla="*/ 259673 w 21514"/>
              <a:gd name="T25" fmla="*/ 106734 h 21589"/>
              <a:gd name="T26" fmla="*/ 311402 w 21514"/>
              <a:gd name="T27" fmla="*/ 143813 h 21589"/>
              <a:gd name="T28" fmla="*/ 309985 w 21514"/>
              <a:gd name="T29" fmla="*/ 221869 h 21589"/>
              <a:gd name="T30" fmla="*/ 378308 w 21514"/>
              <a:gd name="T31" fmla="*/ 364270 h 21589"/>
              <a:gd name="T32" fmla="*/ 46930 w 21514"/>
              <a:gd name="T33" fmla="*/ 179002 h 21589"/>
              <a:gd name="T34" fmla="*/ 74096 w 21514"/>
              <a:gd name="T35" fmla="*/ 163825 h 21589"/>
              <a:gd name="T36" fmla="*/ 101723 w 21514"/>
              <a:gd name="T37" fmla="*/ 129130 h 21589"/>
              <a:gd name="T38" fmla="*/ 100094 w 21514"/>
              <a:gd name="T39" fmla="*/ 115594 h 21589"/>
              <a:gd name="T40" fmla="*/ 88565 w 21514"/>
              <a:gd name="T41" fmla="*/ 117429 h 21589"/>
              <a:gd name="T42" fmla="*/ 46877 w 21514"/>
              <a:gd name="T43" fmla="*/ 159837 h 21589"/>
              <a:gd name="T44" fmla="*/ 35348 w 21514"/>
              <a:gd name="T45" fmla="*/ 161778 h 21589"/>
              <a:gd name="T46" fmla="*/ 36960 w 21514"/>
              <a:gd name="T47" fmla="*/ 175561 h 21589"/>
              <a:gd name="T48" fmla="*/ 169196 w 21514"/>
              <a:gd name="T49" fmla="*/ 260447 h 21589"/>
              <a:gd name="T50" fmla="*/ 177289 w 21514"/>
              <a:gd name="T51" fmla="*/ 249382 h 21589"/>
              <a:gd name="T52" fmla="*/ 105282 w 21514"/>
              <a:gd name="T53" fmla="*/ 181791 h 21589"/>
              <a:gd name="T54" fmla="*/ 92390 w 21514"/>
              <a:gd name="T55" fmla="*/ 193933 h 21589"/>
              <a:gd name="T56" fmla="*/ 254201 w 21514"/>
              <a:gd name="T57" fmla="*/ 265212 h 21589"/>
              <a:gd name="T58" fmla="*/ 252625 w 21514"/>
              <a:gd name="T59" fmla="*/ 252082 h 21589"/>
              <a:gd name="T60" fmla="*/ 241716 w 21514"/>
              <a:gd name="T61" fmla="*/ 254024 h 21589"/>
              <a:gd name="T62" fmla="*/ 202383 w 21514"/>
              <a:gd name="T63" fmla="*/ 299608 h 21589"/>
              <a:gd name="T64" fmla="*/ 177324 w 21514"/>
              <a:gd name="T65" fmla="*/ 307126 h 21589"/>
              <a:gd name="T66" fmla="*/ 166468 w 21514"/>
              <a:gd name="T67" fmla="*/ 309773 h 21589"/>
              <a:gd name="T68" fmla="*/ 168044 w 21514"/>
              <a:gd name="T69" fmla="*/ 322850 h 21589"/>
              <a:gd name="T70" fmla="*/ 199319 w 21514"/>
              <a:gd name="T71" fmla="*/ 323256 h 21589"/>
              <a:gd name="T72" fmla="*/ 236934 w 21514"/>
              <a:gd name="T73" fmla="*/ 289408 h 2158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1514" h="21589">
                <a:moveTo>
                  <a:pt x="21362" y="20641"/>
                </a:moveTo>
                <a:cubicBezTo>
                  <a:pt x="21549" y="20867"/>
                  <a:pt x="21563" y="21109"/>
                  <a:pt x="21408" y="21358"/>
                </a:cubicBezTo>
                <a:cubicBezTo>
                  <a:pt x="21319" y="21502"/>
                  <a:pt x="21195" y="21578"/>
                  <a:pt x="21038" y="21589"/>
                </a:cubicBezTo>
                <a:cubicBezTo>
                  <a:pt x="20963" y="21589"/>
                  <a:pt x="20895" y="21561"/>
                  <a:pt x="20837" y="21507"/>
                </a:cubicBezTo>
                <a:lnTo>
                  <a:pt x="15038" y="17553"/>
                </a:lnTo>
                <a:cubicBezTo>
                  <a:pt x="14487" y="18272"/>
                  <a:pt x="13904" y="18878"/>
                  <a:pt x="13295" y="19375"/>
                </a:cubicBezTo>
                <a:cubicBezTo>
                  <a:pt x="12686" y="19871"/>
                  <a:pt x="12082" y="20235"/>
                  <a:pt x="11482" y="20461"/>
                </a:cubicBezTo>
                <a:cubicBezTo>
                  <a:pt x="10887" y="20692"/>
                  <a:pt x="10320" y="20780"/>
                  <a:pt x="9786" y="20726"/>
                </a:cubicBezTo>
                <a:cubicBezTo>
                  <a:pt x="9250" y="20670"/>
                  <a:pt x="8774" y="20461"/>
                  <a:pt x="8355" y="20091"/>
                </a:cubicBezTo>
                <a:cubicBezTo>
                  <a:pt x="7788" y="19595"/>
                  <a:pt x="7432" y="18884"/>
                  <a:pt x="7292" y="17948"/>
                </a:cubicBezTo>
                <a:cubicBezTo>
                  <a:pt x="7149" y="17017"/>
                  <a:pt x="7182" y="15993"/>
                  <a:pt x="7393" y="14862"/>
                </a:cubicBezTo>
                <a:lnTo>
                  <a:pt x="3996" y="11855"/>
                </a:lnTo>
                <a:cubicBezTo>
                  <a:pt x="3427" y="12151"/>
                  <a:pt x="2884" y="12295"/>
                  <a:pt x="2366" y="12284"/>
                </a:cubicBezTo>
                <a:cubicBezTo>
                  <a:pt x="1844" y="12278"/>
                  <a:pt x="1387" y="12098"/>
                  <a:pt x="991" y="11745"/>
                </a:cubicBezTo>
                <a:cubicBezTo>
                  <a:pt x="609" y="11393"/>
                  <a:pt x="340" y="10924"/>
                  <a:pt x="178" y="10335"/>
                </a:cubicBezTo>
                <a:cubicBezTo>
                  <a:pt x="17" y="9745"/>
                  <a:pt x="-37" y="9085"/>
                  <a:pt x="26" y="8346"/>
                </a:cubicBezTo>
                <a:cubicBezTo>
                  <a:pt x="87" y="7607"/>
                  <a:pt x="253" y="6832"/>
                  <a:pt x="532" y="6022"/>
                </a:cubicBezTo>
                <a:cubicBezTo>
                  <a:pt x="809" y="5213"/>
                  <a:pt x="1181" y="4417"/>
                  <a:pt x="1654" y="3647"/>
                </a:cubicBezTo>
                <a:cubicBezTo>
                  <a:pt x="2125" y="2869"/>
                  <a:pt x="2645" y="2209"/>
                  <a:pt x="3214" y="1653"/>
                </a:cubicBezTo>
                <a:cubicBezTo>
                  <a:pt x="3781" y="1100"/>
                  <a:pt x="4348" y="683"/>
                  <a:pt x="4919" y="401"/>
                </a:cubicBezTo>
                <a:cubicBezTo>
                  <a:pt x="5486" y="127"/>
                  <a:pt x="6032" y="-11"/>
                  <a:pt x="6549" y="0"/>
                </a:cubicBezTo>
                <a:cubicBezTo>
                  <a:pt x="7069" y="6"/>
                  <a:pt x="7524" y="186"/>
                  <a:pt x="7913" y="539"/>
                </a:cubicBezTo>
                <a:cubicBezTo>
                  <a:pt x="8308" y="909"/>
                  <a:pt x="8582" y="1394"/>
                  <a:pt x="8737" y="1989"/>
                </a:cubicBezTo>
                <a:cubicBezTo>
                  <a:pt x="8889" y="2590"/>
                  <a:pt x="8936" y="3255"/>
                  <a:pt x="8877" y="3994"/>
                </a:cubicBezTo>
                <a:lnTo>
                  <a:pt x="12253" y="7035"/>
                </a:lnTo>
                <a:cubicBezTo>
                  <a:pt x="13082" y="6468"/>
                  <a:pt x="13885" y="6138"/>
                  <a:pt x="14663" y="6048"/>
                </a:cubicBezTo>
                <a:cubicBezTo>
                  <a:pt x="15440" y="5960"/>
                  <a:pt x="16113" y="6169"/>
                  <a:pt x="16679" y="6682"/>
                </a:cubicBezTo>
                <a:cubicBezTo>
                  <a:pt x="17092" y="7052"/>
                  <a:pt x="17391" y="7543"/>
                  <a:pt x="17584" y="8149"/>
                </a:cubicBezTo>
                <a:cubicBezTo>
                  <a:pt x="17773" y="8753"/>
                  <a:pt x="17860" y="9432"/>
                  <a:pt x="17846" y="10180"/>
                </a:cubicBezTo>
                <a:cubicBezTo>
                  <a:pt x="17829" y="10930"/>
                  <a:pt x="17717" y="11723"/>
                  <a:pt x="17504" y="12572"/>
                </a:cubicBezTo>
                <a:cubicBezTo>
                  <a:pt x="17291" y="13415"/>
                  <a:pt x="16979" y="14264"/>
                  <a:pt x="16569" y="15110"/>
                </a:cubicBezTo>
                <a:lnTo>
                  <a:pt x="21362" y="20641"/>
                </a:lnTo>
                <a:close/>
                <a:moveTo>
                  <a:pt x="2087" y="9948"/>
                </a:moveTo>
                <a:cubicBezTo>
                  <a:pt x="2244" y="10075"/>
                  <a:pt x="2432" y="10143"/>
                  <a:pt x="2650" y="10143"/>
                </a:cubicBezTo>
                <a:cubicBezTo>
                  <a:pt x="2881" y="10143"/>
                  <a:pt x="3125" y="10058"/>
                  <a:pt x="3383" y="9906"/>
                </a:cubicBezTo>
                <a:cubicBezTo>
                  <a:pt x="3638" y="9745"/>
                  <a:pt x="3907" y="9537"/>
                  <a:pt x="4184" y="9283"/>
                </a:cubicBezTo>
                <a:cubicBezTo>
                  <a:pt x="4460" y="9023"/>
                  <a:pt x="4732" y="8727"/>
                  <a:pt x="4999" y="8386"/>
                </a:cubicBezTo>
                <a:cubicBezTo>
                  <a:pt x="5263" y="8042"/>
                  <a:pt x="5512" y="7684"/>
                  <a:pt x="5744" y="7317"/>
                </a:cubicBezTo>
                <a:cubicBezTo>
                  <a:pt x="5814" y="7190"/>
                  <a:pt x="5844" y="7052"/>
                  <a:pt x="5821" y="6902"/>
                </a:cubicBezTo>
                <a:cubicBezTo>
                  <a:pt x="5797" y="6758"/>
                  <a:pt x="5744" y="6637"/>
                  <a:pt x="5652" y="6550"/>
                </a:cubicBezTo>
                <a:cubicBezTo>
                  <a:pt x="5549" y="6457"/>
                  <a:pt x="5434" y="6417"/>
                  <a:pt x="5310" y="6434"/>
                </a:cubicBezTo>
                <a:cubicBezTo>
                  <a:pt x="5186" y="6445"/>
                  <a:pt x="5083" y="6521"/>
                  <a:pt x="5001" y="6654"/>
                </a:cubicBezTo>
                <a:cubicBezTo>
                  <a:pt x="4418" y="7590"/>
                  <a:pt x="3903" y="8236"/>
                  <a:pt x="3455" y="8589"/>
                </a:cubicBezTo>
                <a:cubicBezTo>
                  <a:pt x="3006" y="8936"/>
                  <a:pt x="2736" y="9094"/>
                  <a:pt x="2647" y="9057"/>
                </a:cubicBezTo>
                <a:cubicBezTo>
                  <a:pt x="2542" y="8970"/>
                  <a:pt x="2425" y="8936"/>
                  <a:pt x="2298" y="8964"/>
                </a:cubicBezTo>
                <a:cubicBezTo>
                  <a:pt x="2172" y="8989"/>
                  <a:pt x="2071" y="9057"/>
                  <a:pt x="1996" y="9167"/>
                </a:cubicBezTo>
                <a:cubicBezTo>
                  <a:pt x="1923" y="9294"/>
                  <a:pt x="1895" y="9432"/>
                  <a:pt x="1919" y="9579"/>
                </a:cubicBezTo>
                <a:cubicBezTo>
                  <a:pt x="1942" y="9728"/>
                  <a:pt x="1998" y="9850"/>
                  <a:pt x="2087" y="9948"/>
                </a:cubicBezTo>
                <a:moveTo>
                  <a:pt x="9299" y="14648"/>
                </a:moveTo>
                <a:cubicBezTo>
                  <a:pt x="9358" y="14721"/>
                  <a:pt x="9444" y="14758"/>
                  <a:pt x="9554" y="14758"/>
                </a:cubicBezTo>
                <a:cubicBezTo>
                  <a:pt x="9704" y="14758"/>
                  <a:pt x="9828" y="14681"/>
                  <a:pt x="9924" y="14526"/>
                </a:cubicBezTo>
                <a:cubicBezTo>
                  <a:pt x="9999" y="14399"/>
                  <a:pt x="10030" y="14267"/>
                  <a:pt x="10011" y="14131"/>
                </a:cubicBezTo>
                <a:cubicBezTo>
                  <a:pt x="9999" y="13993"/>
                  <a:pt x="9941" y="13878"/>
                  <a:pt x="9835" y="13784"/>
                </a:cubicBezTo>
                <a:lnTo>
                  <a:pt x="5945" y="10301"/>
                </a:lnTo>
                <a:cubicBezTo>
                  <a:pt x="5826" y="10428"/>
                  <a:pt x="5701" y="10549"/>
                  <a:pt x="5580" y="10671"/>
                </a:cubicBezTo>
                <a:cubicBezTo>
                  <a:pt x="5458" y="10792"/>
                  <a:pt x="5334" y="10902"/>
                  <a:pt x="5217" y="10989"/>
                </a:cubicBezTo>
                <a:lnTo>
                  <a:pt x="9299" y="14648"/>
                </a:lnTo>
                <a:close/>
                <a:moveTo>
                  <a:pt x="14354" y="15028"/>
                </a:moveTo>
                <a:cubicBezTo>
                  <a:pt x="14429" y="14918"/>
                  <a:pt x="14459" y="14791"/>
                  <a:pt x="14445" y="14642"/>
                </a:cubicBezTo>
                <a:cubicBezTo>
                  <a:pt x="14429" y="14495"/>
                  <a:pt x="14370" y="14374"/>
                  <a:pt x="14265" y="14284"/>
                </a:cubicBezTo>
                <a:cubicBezTo>
                  <a:pt x="14176" y="14196"/>
                  <a:pt x="14068" y="14157"/>
                  <a:pt x="13944" y="14174"/>
                </a:cubicBezTo>
                <a:cubicBezTo>
                  <a:pt x="13822" y="14196"/>
                  <a:pt x="13719" y="14267"/>
                  <a:pt x="13649" y="14394"/>
                </a:cubicBezTo>
                <a:cubicBezTo>
                  <a:pt x="13267" y="15006"/>
                  <a:pt x="12883" y="15530"/>
                  <a:pt x="12499" y="15959"/>
                </a:cubicBezTo>
                <a:cubicBezTo>
                  <a:pt x="12114" y="16388"/>
                  <a:pt x="11758" y="16732"/>
                  <a:pt x="11428" y="16977"/>
                </a:cubicBezTo>
                <a:cubicBezTo>
                  <a:pt x="11098" y="17225"/>
                  <a:pt x="10807" y="17386"/>
                  <a:pt x="10555" y="17462"/>
                </a:cubicBezTo>
                <a:cubicBezTo>
                  <a:pt x="10299" y="17541"/>
                  <a:pt x="10119" y="17519"/>
                  <a:pt x="10013" y="17403"/>
                </a:cubicBezTo>
                <a:cubicBezTo>
                  <a:pt x="9910" y="17316"/>
                  <a:pt x="9800" y="17282"/>
                  <a:pt x="9686" y="17310"/>
                </a:cubicBezTo>
                <a:cubicBezTo>
                  <a:pt x="9568" y="17336"/>
                  <a:pt x="9472" y="17420"/>
                  <a:pt x="9400" y="17553"/>
                </a:cubicBezTo>
                <a:cubicBezTo>
                  <a:pt x="9325" y="17663"/>
                  <a:pt x="9292" y="17790"/>
                  <a:pt x="9304" y="17936"/>
                </a:cubicBezTo>
                <a:cubicBezTo>
                  <a:pt x="9315" y="18086"/>
                  <a:pt x="9376" y="18207"/>
                  <a:pt x="9489" y="18294"/>
                </a:cubicBezTo>
                <a:cubicBezTo>
                  <a:pt x="9707" y="18503"/>
                  <a:pt x="9962" y="18605"/>
                  <a:pt x="10262" y="18605"/>
                </a:cubicBezTo>
                <a:cubicBezTo>
                  <a:pt x="10569" y="18605"/>
                  <a:pt x="10899" y="18509"/>
                  <a:pt x="11255" y="18317"/>
                </a:cubicBezTo>
                <a:cubicBezTo>
                  <a:pt x="11611" y="18125"/>
                  <a:pt x="11965" y="17866"/>
                  <a:pt x="12325" y="17541"/>
                </a:cubicBezTo>
                <a:cubicBezTo>
                  <a:pt x="12684" y="17214"/>
                  <a:pt x="13035" y="16836"/>
                  <a:pt x="13379" y="16399"/>
                </a:cubicBezTo>
                <a:cubicBezTo>
                  <a:pt x="13721" y="15959"/>
                  <a:pt x="14047" y="15502"/>
                  <a:pt x="14354" y="15028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s-E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TextBox 13"/>
          <p:cNvSpPr txBox="1"/>
          <p:nvPr/>
        </p:nvSpPr>
        <p:spPr>
          <a:xfrm>
            <a:off x="8798033" y="4804210"/>
            <a:ext cx="1312880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TextBox 13"/>
          <p:cNvSpPr txBox="1"/>
          <p:nvPr/>
        </p:nvSpPr>
        <p:spPr>
          <a:xfrm>
            <a:off x="8398261" y="5130755"/>
            <a:ext cx="2112424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TextBox 13"/>
          <p:cNvSpPr txBox="1"/>
          <p:nvPr/>
        </p:nvSpPr>
        <p:spPr>
          <a:xfrm>
            <a:off x="8798033" y="2942634"/>
            <a:ext cx="1312880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TextBox 13"/>
          <p:cNvSpPr txBox="1"/>
          <p:nvPr/>
        </p:nvSpPr>
        <p:spPr>
          <a:xfrm>
            <a:off x="8398261" y="3269179"/>
            <a:ext cx="2112424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-80962" y="1838166"/>
            <a:ext cx="12353925" cy="5151120"/>
            <a:chOff x="-85725" y="1838166"/>
            <a:chExt cx="12353925" cy="5151120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0"/>
            <a:stretch>
              <a:fillRect/>
            </a:stretch>
          </p:blipFill>
          <p:spPr>
            <a:xfrm flipH="1">
              <a:off x="6172200" y="1838166"/>
              <a:ext cx="6096000" cy="5151120"/>
            </a:xfrm>
            <a:prstGeom prst="rect">
              <a:avLst/>
            </a:prstGeom>
            <a:effectLst>
              <a:softEdge rad="127000"/>
            </a:effectLst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0"/>
            <a:stretch>
              <a:fillRect/>
            </a:stretch>
          </p:blipFill>
          <p:spPr>
            <a:xfrm>
              <a:off x="-85725" y="1838166"/>
              <a:ext cx="6096000" cy="5151120"/>
            </a:xfrm>
            <a:prstGeom prst="rect">
              <a:avLst/>
            </a:prstGeom>
            <a:effectLst>
              <a:softEdge rad="127000"/>
            </a:effectLst>
          </p:spPr>
        </p:pic>
      </p:grpSp>
      <p:sp>
        <p:nvSpPr>
          <p:cNvPr id="8" name="文本框 7"/>
          <p:cNvSpPr txBox="1"/>
          <p:nvPr/>
        </p:nvSpPr>
        <p:spPr>
          <a:xfrm>
            <a:off x="3282950" y="2812139"/>
            <a:ext cx="56261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600">
                <a:gradFill flip="none" rotWithShape="1">
                  <a:gsLst>
                    <a:gs pos="0">
                      <a:srgbClr val="F9CACB"/>
                    </a:gs>
                    <a:gs pos="93000">
                      <a:srgbClr val="8AA588"/>
                    </a:gs>
                  </a:gsLst>
                  <a:lin ang="2700000" scaled="1"/>
                </a:gradFill>
              </a:rPr>
              <a:t>谢谢欣赏  欢迎指正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498849" y="3586958"/>
            <a:ext cx="521970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350" spc="100">
                <a:gradFill>
                  <a:gsLst>
                    <a:gs pos="0">
                      <a:srgbClr val="F9CACB"/>
                    </a:gs>
                    <a:gs pos="100000">
                      <a:srgbClr val="8AA588"/>
                    </a:gs>
                  </a:gsLst>
                  <a:lin ang="13500000" scaled="1"/>
                </a:gradFill>
              </a:rPr>
              <a:t>THE PROFESSIONAL POWERPOINT TEMPLATE</a:t>
            </a:r>
            <a:endParaRPr lang="zh-CN" altLang="en-US" sz="1350" spc="100">
              <a:gradFill>
                <a:gsLst>
                  <a:gs pos="0">
                    <a:srgbClr val="F9CACB"/>
                  </a:gs>
                  <a:gs pos="100000">
                    <a:srgbClr val="8AA588"/>
                  </a:gs>
                </a:gsLst>
                <a:lin ang="13500000" scaled="1"/>
              </a:gra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279900" y="1585312"/>
            <a:ext cx="3632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800" dirty="0">
                <a:gradFill flip="none" rotWithShape="1">
                  <a:gsLst>
                    <a:gs pos="0">
                      <a:srgbClr val="F9CACB"/>
                    </a:gs>
                    <a:gs pos="93000">
                      <a:srgbClr val="8AA588"/>
                    </a:gs>
                  </a:gsLst>
                  <a:lin ang="2700000" scaled="1"/>
                </a:gradFill>
              </a:rPr>
              <a:t>20XX</a:t>
            </a:r>
            <a:endParaRPr lang="zh-CN" altLang="en-US" sz="8800" dirty="0">
              <a:gradFill flip="none" rotWithShape="1">
                <a:gsLst>
                  <a:gs pos="0">
                    <a:srgbClr val="F9CACB"/>
                  </a:gs>
                  <a:gs pos="93000">
                    <a:srgbClr val="8AA588"/>
                  </a:gs>
                </a:gsLst>
                <a:lin ang="2700000" scaled="1"/>
              </a:gradFill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5003800" y="3960809"/>
            <a:ext cx="2044700" cy="398755"/>
          </a:xfrm>
          <a:prstGeom prst="roundRect">
            <a:avLst>
              <a:gd name="adj" fmla="val 50000"/>
            </a:avLst>
          </a:prstGeom>
          <a:noFill/>
          <a:ln>
            <a:solidFill>
              <a:srgbClr val="8AA5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zh-CN" altLang="en-US" sz="1400" spc="100">
                <a:gradFill>
                  <a:gsLst>
                    <a:gs pos="0">
                      <a:srgbClr val="F9CACB"/>
                    </a:gs>
                    <a:gs pos="78000">
                      <a:srgbClr val="8AA588"/>
                    </a:gs>
                  </a:gsLst>
                  <a:lin ang="13500000" scaled="1"/>
                </a:gradFill>
              </a:rPr>
              <a:t>汇报人：</a:t>
            </a:r>
            <a:r>
              <a:rPr lang="en-US" altLang="zh-CN" sz="1400" spc="100">
                <a:gradFill>
                  <a:gsLst>
                    <a:gs pos="0">
                      <a:srgbClr val="F9CACB"/>
                    </a:gs>
                    <a:gs pos="78000">
                      <a:srgbClr val="8AA588"/>
                    </a:gs>
                  </a:gsLst>
                  <a:lin ang="13500000" scaled="1"/>
                </a:gradFill>
              </a:rPr>
              <a:t>xiazaii</a:t>
            </a:r>
            <a:endParaRPr lang="zh-CN" altLang="en-US" sz="1400" spc="100" dirty="0">
              <a:gradFill>
                <a:gsLst>
                  <a:gs pos="0">
                    <a:srgbClr val="F9CACB"/>
                  </a:gs>
                  <a:gs pos="78000">
                    <a:srgbClr val="8AA588"/>
                  </a:gs>
                </a:gsLst>
                <a:lin ang="13500000" scaled="1"/>
              </a:gra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4176243" y="3429001"/>
            <a:ext cx="3839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>
                <a:solidFill>
                  <a:schemeClr val="tx1">
                    <a:lumMod val="65000"/>
                    <a:lumOff val="35000"/>
                  </a:schemeClr>
                </a:solidFill>
              </a:rPr>
              <a:t>选题背景与意义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917440" y="2782669"/>
            <a:ext cx="2357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>
                <a:solidFill>
                  <a:schemeClr val="tx1">
                    <a:lumMod val="65000"/>
                    <a:lumOff val="35000"/>
                  </a:schemeClr>
                </a:solidFill>
              </a:rPr>
              <a:t>Part 01</a:t>
            </a:r>
            <a:endParaRPr lang="zh-CN" altLang="en-US" sz="36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4457862" y="3429000"/>
            <a:ext cx="3276276" cy="0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 flipV="1">
            <a:off x="4182828" y="-104934"/>
            <a:ext cx="1476845" cy="124793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 flipH="1" flipV="1">
            <a:off x="6532328" y="-104934"/>
            <a:ext cx="1476845" cy="1247934"/>
          </a:xfrm>
          <a:prstGeom prst="rect">
            <a:avLst/>
          </a:prstGeom>
          <a:effectLst>
            <a:softEdge rad="127000"/>
          </a:effectLst>
        </p:spPr>
      </p:pic>
      <p:cxnSp>
        <p:nvCxnSpPr>
          <p:cNvPr id="10" name="直接连接符 9"/>
          <p:cNvCxnSpPr/>
          <p:nvPr/>
        </p:nvCxnSpPr>
        <p:spPr>
          <a:xfrm>
            <a:off x="4937306" y="524056"/>
            <a:ext cx="2317388" cy="0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4898844" y="124925"/>
            <a:ext cx="2394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>
                <a:solidFill>
                  <a:schemeClr val="tx1">
                    <a:lumMod val="65000"/>
                    <a:lumOff val="35000"/>
                  </a:schemeClr>
                </a:solidFill>
              </a:rPr>
              <a:t>点击此处添加标题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610582" y="552320"/>
            <a:ext cx="2970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Click here to add your title</a:t>
            </a:r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6" name="Freeform 17"/>
          <p:cNvSpPr>
            <a:spLocks noChangeAspect="1"/>
          </p:cNvSpPr>
          <p:nvPr/>
        </p:nvSpPr>
        <p:spPr bwMode="auto">
          <a:xfrm>
            <a:off x="6914357" y="3315087"/>
            <a:ext cx="1938337" cy="1908175"/>
          </a:xfrm>
          <a:custGeom>
            <a:avLst/>
            <a:gdLst>
              <a:gd name="T0" fmla="*/ 1938337 w 145"/>
              <a:gd name="T1" fmla="*/ 987447 h 143"/>
              <a:gd name="T2" fmla="*/ 1777923 w 145"/>
              <a:gd name="T3" fmla="*/ 1174262 h 143"/>
              <a:gd name="T4" fmla="*/ 106943 w 145"/>
              <a:gd name="T5" fmla="*/ 1908175 h 143"/>
              <a:gd name="T6" fmla="*/ 26736 w 145"/>
              <a:gd name="T7" fmla="*/ 1881487 h 143"/>
              <a:gd name="T8" fmla="*/ 0 w 145"/>
              <a:gd name="T9" fmla="*/ 1801424 h 143"/>
              <a:gd name="T10" fmla="*/ 80207 w 145"/>
              <a:gd name="T11" fmla="*/ 1441139 h 143"/>
              <a:gd name="T12" fmla="*/ 668392 w 145"/>
              <a:gd name="T13" fmla="*/ 974103 h 143"/>
              <a:gd name="T14" fmla="*/ 280725 w 145"/>
              <a:gd name="T15" fmla="*/ 587131 h 143"/>
              <a:gd name="T16" fmla="*/ 387667 w 145"/>
              <a:gd name="T17" fmla="*/ 106751 h 143"/>
              <a:gd name="T18" fmla="*/ 481242 w 145"/>
              <a:gd name="T19" fmla="*/ 13344 h 143"/>
              <a:gd name="T20" fmla="*/ 588185 w 145"/>
              <a:gd name="T21" fmla="*/ 40032 h 143"/>
              <a:gd name="T22" fmla="*/ 1844762 w 145"/>
              <a:gd name="T23" fmla="*/ 813977 h 143"/>
              <a:gd name="T24" fmla="*/ 1938337 w 145"/>
              <a:gd name="T25" fmla="*/ 987447 h 14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45" h="143">
                <a:moveTo>
                  <a:pt x="145" y="74"/>
                </a:moveTo>
                <a:cubicBezTo>
                  <a:pt x="145" y="82"/>
                  <a:pt x="133" y="88"/>
                  <a:pt x="133" y="88"/>
                </a:cubicBezTo>
                <a:cubicBezTo>
                  <a:pt x="8" y="143"/>
                  <a:pt x="8" y="143"/>
                  <a:pt x="8" y="143"/>
                </a:cubicBezTo>
                <a:cubicBezTo>
                  <a:pt x="8" y="143"/>
                  <a:pt x="4" y="143"/>
                  <a:pt x="2" y="141"/>
                </a:cubicBezTo>
                <a:cubicBezTo>
                  <a:pt x="0" y="139"/>
                  <a:pt x="0" y="135"/>
                  <a:pt x="0" y="135"/>
                </a:cubicBezTo>
                <a:cubicBezTo>
                  <a:pt x="6" y="108"/>
                  <a:pt x="6" y="108"/>
                  <a:pt x="6" y="108"/>
                </a:cubicBezTo>
                <a:cubicBezTo>
                  <a:pt x="6" y="108"/>
                  <a:pt x="50" y="92"/>
                  <a:pt x="50" y="73"/>
                </a:cubicBezTo>
                <a:cubicBezTo>
                  <a:pt x="49" y="57"/>
                  <a:pt x="21" y="44"/>
                  <a:pt x="21" y="44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31" y="3"/>
                  <a:pt x="36" y="1"/>
                </a:cubicBezTo>
                <a:cubicBezTo>
                  <a:pt x="40" y="0"/>
                  <a:pt x="44" y="3"/>
                  <a:pt x="44" y="3"/>
                </a:cubicBezTo>
                <a:cubicBezTo>
                  <a:pt x="138" y="61"/>
                  <a:pt x="138" y="61"/>
                  <a:pt x="138" y="61"/>
                </a:cubicBezTo>
                <a:cubicBezTo>
                  <a:pt x="138" y="61"/>
                  <a:pt x="145" y="65"/>
                  <a:pt x="145" y="74"/>
                </a:cubicBezTo>
                <a:close/>
              </a:path>
            </a:pathLst>
          </a:cu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Freeform 17"/>
          <p:cNvSpPr/>
          <p:nvPr/>
        </p:nvSpPr>
        <p:spPr bwMode="auto">
          <a:xfrm>
            <a:off x="5915819" y="3554800"/>
            <a:ext cx="1481138" cy="1458912"/>
          </a:xfrm>
          <a:custGeom>
            <a:avLst/>
            <a:gdLst>
              <a:gd name="T0" fmla="*/ 1481138 w 145"/>
              <a:gd name="T1" fmla="*/ 754961 h 143"/>
              <a:gd name="T2" fmla="*/ 1358561 w 145"/>
              <a:gd name="T3" fmla="*/ 897792 h 143"/>
              <a:gd name="T4" fmla="*/ 81718 w 145"/>
              <a:gd name="T5" fmla="*/ 1458912 h 143"/>
              <a:gd name="T6" fmla="*/ 20429 w 145"/>
              <a:gd name="T7" fmla="*/ 1438508 h 143"/>
              <a:gd name="T8" fmla="*/ 0 w 145"/>
              <a:gd name="T9" fmla="*/ 1377295 h 143"/>
              <a:gd name="T10" fmla="*/ 61288 w 145"/>
              <a:gd name="T11" fmla="*/ 1101836 h 143"/>
              <a:gd name="T12" fmla="*/ 510737 w 145"/>
              <a:gd name="T13" fmla="*/ 744759 h 143"/>
              <a:gd name="T14" fmla="*/ 214510 w 145"/>
              <a:gd name="T15" fmla="*/ 448896 h 143"/>
              <a:gd name="T16" fmla="*/ 296228 w 145"/>
              <a:gd name="T17" fmla="*/ 81617 h 143"/>
              <a:gd name="T18" fmla="*/ 367731 w 145"/>
              <a:gd name="T19" fmla="*/ 10202 h 143"/>
              <a:gd name="T20" fmla="*/ 449449 w 145"/>
              <a:gd name="T21" fmla="*/ 30607 h 143"/>
              <a:gd name="T22" fmla="*/ 1409635 w 145"/>
              <a:gd name="T23" fmla="*/ 622333 h 143"/>
              <a:gd name="T24" fmla="*/ 1481138 w 145"/>
              <a:gd name="T25" fmla="*/ 754961 h 14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45" h="143">
                <a:moveTo>
                  <a:pt x="145" y="74"/>
                </a:moveTo>
                <a:cubicBezTo>
                  <a:pt x="145" y="82"/>
                  <a:pt x="133" y="88"/>
                  <a:pt x="133" y="88"/>
                </a:cubicBezTo>
                <a:cubicBezTo>
                  <a:pt x="8" y="143"/>
                  <a:pt x="8" y="143"/>
                  <a:pt x="8" y="143"/>
                </a:cubicBezTo>
                <a:cubicBezTo>
                  <a:pt x="8" y="143"/>
                  <a:pt x="4" y="143"/>
                  <a:pt x="2" y="141"/>
                </a:cubicBezTo>
                <a:cubicBezTo>
                  <a:pt x="0" y="139"/>
                  <a:pt x="0" y="135"/>
                  <a:pt x="0" y="135"/>
                </a:cubicBezTo>
                <a:cubicBezTo>
                  <a:pt x="6" y="108"/>
                  <a:pt x="6" y="108"/>
                  <a:pt x="6" y="108"/>
                </a:cubicBezTo>
                <a:cubicBezTo>
                  <a:pt x="6" y="108"/>
                  <a:pt x="50" y="92"/>
                  <a:pt x="50" y="73"/>
                </a:cubicBezTo>
                <a:cubicBezTo>
                  <a:pt x="49" y="57"/>
                  <a:pt x="21" y="44"/>
                  <a:pt x="21" y="44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31" y="3"/>
                  <a:pt x="36" y="1"/>
                </a:cubicBezTo>
                <a:cubicBezTo>
                  <a:pt x="40" y="0"/>
                  <a:pt x="44" y="3"/>
                  <a:pt x="44" y="3"/>
                </a:cubicBezTo>
                <a:cubicBezTo>
                  <a:pt x="138" y="61"/>
                  <a:pt x="138" y="61"/>
                  <a:pt x="138" y="61"/>
                </a:cubicBezTo>
                <a:cubicBezTo>
                  <a:pt x="138" y="61"/>
                  <a:pt x="145" y="65"/>
                  <a:pt x="145" y="74"/>
                </a:cubicBezTo>
                <a:close/>
              </a:path>
            </a:pathLst>
          </a:custGeom>
          <a:solidFill>
            <a:srgbClr val="8AA588"/>
          </a:solidFill>
          <a:ln>
            <a:noFill/>
          </a:ln>
        </p:spPr>
        <p:txBody>
          <a:bodyPr anchor="ctr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Freeform 18"/>
          <p:cNvSpPr/>
          <p:nvPr/>
        </p:nvSpPr>
        <p:spPr bwMode="auto">
          <a:xfrm>
            <a:off x="4996657" y="3673862"/>
            <a:ext cx="1295400" cy="1265238"/>
          </a:xfrm>
          <a:custGeom>
            <a:avLst/>
            <a:gdLst>
              <a:gd name="T0" fmla="*/ 1295400 w 127"/>
              <a:gd name="T1" fmla="*/ 653026 h 124"/>
              <a:gd name="T2" fmla="*/ 1193400 w 127"/>
              <a:gd name="T3" fmla="*/ 775468 h 124"/>
              <a:gd name="T4" fmla="*/ 81600 w 127"/>
              <a:gd name="T5" fmla="*/ 1265238 h 124"/>
              <a:gd name="T6" fmla="*/ 20400 w 127"/>
              <a:gd name="T7" fmla="*/ 1255034 h 124"/>
              <a:gd name="T8" fmla="*/ 10200 w 127"/>
              <a:gd name="T9" fmla="*/ 1204017 h 124"/>
              <a:gd name="T10" fmla="*/ 61200 w 127"/>
              <a:gd name="T11" fmla="*/ 959132 h 124"/>
              <a:gd name="T12" fmla="*/ 397800 w 127"/>
              <a:gd name="T13" fmla="*/ 632619 h 124"/>
              <a:gd name="T14" fmla="*/ 193800 w 127"/>
              <a:gd name="T15" fmla="*/ 387734 h 124"/>
              <a:gd name="T16" fmla="*/ 265200 w 127"/>
              <a:gd name="T17" fmla="*/ 61221 h 124"/>
              <a:gd name="T18" fmla="*/ 326400 w 127"/>
              <a:gd name="T19" fmla="*/ 10204 h 124"/>
              <a:gd name="T20" fmla="*/ 397800 w 127"/>
              <a:gd name="T21" fmla="*/ 20407 h 124"/>
              <a:gd name="T22" fmla="*/ 1234200 w 127"/>
              <a:gd name="T23" fmla="*/ 530584 h 124"/>
              <a:gd name="T24" fmla="*/ 1295400 w 127"/>
              <a:gd name="T25" fmla="*/ 653026 h 12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27" h="124">
                <a:moveTo>
                  <a:pt x="127" y="64"/>
                </a:moveTo>
                <a:cubicBezTo>
                  <a:pt x="127" y="71"/>
                  <a:pt x="117" y="76"/>
                  <a:pt x="117" y="76"/>
                </a:cubicBezTo>
                <a:cubicBezTo>
                  <a:pt x="8" y="124"/>
                  <a:pt x="8" y="124"/>
                  <a:pt x="8" y="124"/>
                </a:cubicBezTo>
                <a:cubicBezTo>
                  <a:pt x="8" y="124"/>
                  <a:pt x="4" y="124"/>
                  <a:pt x="2" y="123"/>
                </a:cubicBezTo>
                <a:cubicBezTo>
                  <a:pt x="0" y="121"/>
                  <a:pt x="1" y="118"/>
                  <a:pt x="1" y="118"/>
                </a:cubicBezTo>
                <a:cubicBezTo>
                  <a:pt x="6" y="94"/>
                  <a:pt x="6" y="94"/>
                  <a:pt x="6" y="94"/>
                </a:cubicBezTo>
                <a:cubicBezTo>
                  <a:pt x="6" y="94"/>
                  <a:pt x="39" y="81"/>
                  <a:pt x="39" y="62"/>
                </a:cubicBezTo>
                <a:cubicBezTo>
                  <a:pt x="40" y="48"/>
                  <a:pt x="19" y="38"/>
                  <a:pt x="19" y="38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6"/>
                  <a:pt x="28" y="2"/>
                  <a:pt x="32" y="1"/>
                </a:cubicBezTo>
                <a:cubicBezTo>
                  <a:pt x="36" y="0"/>
                  <a:pt x="39" y="2"/>
                  <a:pt x="39" y="2"/>
                </a:cubicBezTo>
                <a:cubicBezTo>
                  <a:pt x="121" y="52"/>
                  <a:pt x="121" y="52"/>
                  <a:pt x="121" y="52"/>
                </a:cubicBezTo>
                <a:cubicBezTo>
                  <a:pt x="121" y="52"/>
                  <a:pt x="127" y="57"/>
                  <a:pt x="127" y="64"/>
                </a:cubicBezTo>
                <a:close/>
              </a:path>
            </a:pathLst>
          </a:cu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Freeform 19"/>
          <p:cNvSpPr/>
          <p:nvPr/>
        </p:nvSpPr>
        <p:spPr bwMode="auto">
          <a:xfrm>
            <a:off x="4274344" y="3800862"/>
            <a:ext cx="1028700" cy="1041400"/>
          </a:xfrm>
          <a:custGeom>
            <a:avLst/>
            <a:gdLst>
              <a:gd name="T0" fmla="*/ 152777 w 101"/>
              <a:gd name="T1" fmla="*/ 316504 h 102"/>
              <a:gd name="T2" fmla="*/ 213888 w 101"/>
              <a:gd name="T3" fmla="*/ 51049 h 102"/>
              <a:gd name="T4" fmla="*/ 264814 w 101"/>
              <a:gd name="T5" fmla="*/ 10210 h 102"/>
              <a:gd name="T6" fmla="*/ 325925 w 101"/>
              <a:gd name="T7" fmla="*/ 20420 h 102"/>
              <a:gd name="T8" fmla="*/ 967589 w 101"/>
              <a:gd name="T9" fmla="*/ 418602 h 102"/>
              <a:gd name="T10" fmla="*/ 1028700 w 101"/>
              <a:gd name="T11" fmla="*/ 520700 h 102"/>
              <a:gd name="T12" fmla="*/ 957404 w 101"/>
              <a:gd name="T13" fmla="*/ 643218 h 102"/>
              <a:gd name="T14" fmla="*/ 61111 w 101"/>
              <a:gd name="T15" fmla="*/ 1041400 h 102"/>
              <a:gd name="T16" fmla="*/ 20370 w 101"/>
              <a:gd name="T17" fmla="*/ 1031190 h 102"/>
              <a:gd name="T18" fmla="*/ 0 w 101"/>
              <a:gd name="T19" fmla="*/ 990351 h 102"/>
              <a:gd name="T20" fmla="*/ 50926 w 101"/>
              <a:gd name="T21" fmla="*/ 786155 h 102"/>
              <a:gd name="T22" fmla="*/ 152777 w 101"/>
              <a:gd name="T23" fmla="*/ 316504 h 10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0" h="102">
                <a:moveTo>
                  <a:pt x="15" y="31"/>
                </a:moveTo>
                <a:cubicBezTo>
                  <a:pt x="21" y="5"/>
                  <a:pt x="21" y="5"/>
                  <a:pt x="21" y="5"/>
                </a:cubicBezTo>
                <a:cubicBezTo>
                  <a:pt x="21" y="5"/>
                  <a:pt x="22" y="2"/>
                  <a:pt x="26" y="1"/>
                </a:cubicBezTo>
                <a:cubicBezTo>
                  <a:pt x="29" y="0"/>
                  <a:pt x="32" y="2"/>
                  <a:pt x="32" y="2"/>
                </a:cubicBezTo>
                <a:cubicBezTo>
                  <a:pt x="95" y="41"/>
                  <a:pt x="95" y="41"/>
                  <a:pt x="95" y="41"/>
                </a:cubicBezTo>
                <a:cubicBezTo>
                  <a:pt x="95" y="41"/>
                  <a:pt x="101" y="46"/>
                  <a:pt x="101" y="51"/>
                </a:cubicBezTo>
                <a:cubicBezTo>
                  <a:pt x="101" y="60"/>
                  <a:pt x="94" y="63"/>
                  <a:pt x="94" y="63"/>
                </a:cubicBezTo>
                <a:cubicBezTo>
                  <a:pt x="6" y="102"/>
                  <a:pt x="6" y="102"/>
                  <a:pt x="6" y="102"/>
                </a:cubicBezTo>
                <a:cubicBezTo>
                  <a:pt x="6" y="102"/>
                  <a:pt x="3" y="102"/>
                  <a:pt x="2" y="101"/>
                </a:cubicBezTo>
                <a:cubicBezTo>
                  <a:pt x="0" y="99"/>
                  <a:pt x="0" y="97"/>
                  <a:pt x="0" y="97"/>
                </a:cubicBezTo>
                <a:cubicBezTo>
                  <a:pt x="5" y="77"/>
                  <a:pt x="5" y="77"/>
                  <a:pt x="5" y="77"/>
                </a:cubicBezTo>
                <a:lnTo>
                  <a:pt x="15" y="31"/>
                </a:lnTo>
                <a:close/>
              </a:path>
            </a:pathLst>
          </a:custGeom>
          <a:solidFill>
            <a:srgbClr val="8AA588"/>
          </a:solidFill>
          <a:ln>
            <a:noFill/>
          </a:ln>
        </p:spPr>
        <p:txBody>
          <a:bodyPr anchor="ctr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任意多边形 100"/>
          <p:cNvSpPr/>
          <p:nvPr/>
        </p:nvSpPr>
        <p:spPr bwMode="auto">
          <a:xfrm>
            <a:off x="8249444" y="3718312"/>
            <a:ext cx="2549525" cy="287338"/>
          </a:xfrm>
          <a:custGeom>
            <a:avLst/>
            <a:gdLst>
              <a:gd name="T0" fmla="*/ 0 w 1600200"/>
              <a:gd name="T1" fmla="*/ 287338 h 552450"/>
              <a:gd name="T2" fmla="*/ 273163 w 1600200"/>
              <a:gd name="T3" fmla="*/ 0 h 552450"/>
              <a:gd name="T4" fmla="*/ 2549525 w 1600200"/>
              <a:gd name="T5" fmla="*/ 0 h 55245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0200" h="55245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w="12700" cap="flat" cmpd="sng">
            <a:solidFill>
              <a:srgbClr val="F9CACB"/>
            </a:solidFill>
            <a:round/>
            <a:headEnd type="oval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任意多边形 108"/>
          <p:cNvSpPr/>
          <p:nvPr/>
        </p:nvSpPr>
        <p:spPr bwMode="auto">
          <a:xfrm flipH="1">
            <a:off x="2002632" y="4026287"/>
            <a:ext cx="2551112" cy="287338"/>
          </a:xfrm>
          <a:custGeom>
            <a:avLst/>
            <a:gdLst>
              <a:gd name="T0" fmla="*/ 0 w 1600200"/>
              <a:gd name="T1" fmla="*/ 287338 h 552450"/>
              <a:gd name="T2" fmla="*/ 273333 w 1600200"/>
              <a:gd name="T3" fmla="*/ 0 h 552450"/>
              <a:gd name="T4" fmla="*/ 2551112 w 1600200"/>
              <a:gd name="T5" fmla="*/ 0 h 55245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0200" h="55245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w="12700" cap="flat" cmpd="sng">
            <a:solidFill>
              <a:srgbClr val="8AA588"/>
            </a:solidFill>
            <a:round/>
            <a:headEnd type="oval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任意多边形 112"/>
          <p:cNvSpPr/>
          <p:nvPr/>
        </p:nvSpPr>
        <p:spPr bwMode="auto">
          <a:xfrm>
            <a:off x="6657182" y="3018225"/>
            <a:ext cx="673100" cy="1001712"/>
          </a:xfrm>
          <a:custGeom>
            <a:avLst/>
            <a:gdLst>
              <a:gd name="T0" fmla="*/ 0 w 647700"/>
              <a:gd name="T1" fmla="*/ 1001712 h 965200"/>
              <a:gd name="T2" fmla="*/ 105584 w 647700"/>
              <a:gd name="T3" fmla="*/ 540397 h 965200"/>
              <a:gd name="T4" fmla="*/ 673100 w 647700"/>
              <a:gd name="T5" fmla="*/ 0 h 965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47700" h="9652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w="12700" cap="flat" cmpd="sng">
            <a:solidFill>
              <a:srgbClr val="8AA588"/>
            </a:solidFill>
            <a:round/>
            <a:headEnd type="oval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任意多边形 113"/>
          <p:cNvSpPr/>
          <p:nvPr/>
        </p:nvSpPr>
        <p:spPr bwMode="auto">
          <a:xfrm flipH="1">
            <a:off x="4944269" y="3010287"/>
            <a:ext cx="673100" cy="1003300"/>
          </a:xfrm>
          <a:custGeom>
            <a:avLst/>
            <a:gdLst>
              <a:gd name="T0" fmla="*/ 0 w 647700"/>
              <a:gd name="T1" fmla="*/ 1003300 h 965200"/>
              <a:gd name="T2" fmla="*/ 105584 w 647700"/>
              <a:gd name="T3" fmla="*/ 541254 h 965200"/>
              <a:gd name="T4" fmla="*/ 673100 w 647700"/>
              <a:gd name="T5" fmla="*/ 0 h 965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47700" h="9652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w="12700" cap="flat" cmpd="sng">
            <a:solidFill>
              <a:srgbClr val="F9CACB"/>
            </a:solidFill>
            <a:round/>
            <a:headEnd type="oval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Freeform 6"/>
          <p:cNvSpPr>
            <a:spLocks noChangeAspect="1" noEditPoints="1"/>
          </p:cNvSpPr>
          <p:nvPr/>
        </p:nvSpPr>
        <p:spPr bwMode="auto">
          <a:xfrm>
            <a:off x="4718844" y="4183450"/>
            <a:ext cx="225425" cy="241300"/>
          </a:xfrm>
          <a:custGeom>
            <a:avLst/>
            <a:gdLst>
              <a:gd name="T0" fmla="*/ 40169 w 376"/>
              <a:gd name="T1" fmla="*/ 1805 h 401"/>
              <a:gd name="T2" fmla="*/ 37171 w 376"/>
              <a:gd name="T3" fmla="*/ 1805 h 401"/>
              <a:gd name="T4" fmla="*/ 0 w 376"/>
              <a:gd name="T5" fmla="*/ 95678 h 401"/>
              <a:gd name="T6" fmla="*/ 38970 w 376"/>
              <a:gd name="T7" fmla="*/ 134189 h 401"/>
              <a:gd name="T8" fmla="*/ 77340 w 376"/>
              <a:gd name="T9" fmla="*/ 95678 h 401"/>
              <a:gd name="T10" fmla="*/ 40169 w 376"/>
              <a:gd name="T11" fmla="*/ 1805 h 401"/>
              <a:gd name="T12" fmla="*/ 187654 w 376"/>
              <a:gd name="T13" fmla="*/ 1805 h 401"/>
              <a:gd name="T14" fmla="*/ 185256 w 376"/>
              <a:gd name="T15" fmla="*/ 1805 h 401"/>
              <a:gd name="T16" fmla="*/ 147486 w 376"/>
              <a:gd name="T17" fmla="*/ 95678 h 401"/>
              <a:gd name="T18" fmla="*/ 186455 w 376"/>
              <a:gd name="T19" fmla="*/ 134189 h 401"/>
              <a:gd name="T20" fmla="*/ 225425 w 376"/>
              <a:gd name="T21" fmla="*/ 95678 h 401"/>
              <a:gd name="T22" fmla="*/ 187654 w 376"/>
              <a:gd name="T23" fmla="*/ 1805 h 401"/>
              <a:gd name="T24" fmla="*/ 110914 w 376"/>
              <a:gd name="T25" fmla="*/ 108314 h 401"/>
              <a:gd name="T26" fmla="*/ 73743 w 376"/>
              <a:gd name="T27" fmla="*/ 202788 h 401"/>
              <a:gd name="T28" fmla="*/ 112713 w 376"/>
              <a:gd name="T29" fmla="*/ 241300 h 401"/>
              <a:gd name="T30" fmla="*/ 151682 w 376"/>
              <a:gd name="T31" fmla="*/ 202788 h 401"/>
              <a:gd name="T32" fmla="*/ 113912 w 376"/>
              <a:gd name="T33" fmla="*/ 108314 h 401"/>
              <a:gd name="T34" fmla="*/ 110914 w 376"/>
              <a:gd name="T35" fmla="*/ 108314 h 401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76" h="401">
                <a:moveTo>
                  <a:pt x="67" y="3"/>
                </a:moveTo>
                <a:cubicBezTo>
                  <a:pt x="67" y="0"/>
                  <a:pt x="62" y="0"/>
                  <a:pt x="62" y="3"/>
                </a:cubicBezTo>
                <a:cubicBezTo>
                  <a:pt x="52" y="85"/>
                  <a:pt x="0" y="102"/>
                  <a:pt x="0" y="159"/>
                </a:cubicBezTo>
                <a:cubicBezTo>
                  <a:pt x="0" y="195"/>
                  <a:pt x="29" y="223"/>
                  <a:pt x="65" y="223"/>
                </a:cubicBezTo>
                <a:cubicBezTo>
                  <a:pt x="100" y="223"/>
                  <a:pt x="129" y="195"/>
                  <a:pt x="129" y="159"/>
                </a:cubicBezTo>
                <a:cubicBezTo>
                  <a:pt x="129" y="102"/>
                  <a:pt x="77" y="85"/>
                  <a:pt x="67" y="3"/>
                </a:cubicBezTo>
                <a:close/>
                <a:moveTo>
                  <a:pt x="313" y="3"/>
                </a:moveTo>
                <a:cubicBezTo>
                  <a:pt x="313" y="0"/>
                  <a:pt x="309" y="0"/>
                  <a:pt x="309" y="3"/>
                </a:cubicBezTo>
                <a:cubicBezTo>
                  <a:pt x="298" y="85"/>
                  <a:pt x="246" y="102"/>
                  <a:pt x="246" y="159"/>
                </a:cubicBezTo>
                <a:cubicBezTo>
                  <a:pt x="246" y="195"/>
                  <a:pt x="276" y="223"/>
                  <a:pt x="311" y="223"/>
                </a:cubicBezTo>
                <a:cubicBezTo>
                  <a:pt x="346" y="223"/>
                  <a:pt x="376" y="195"/>
                  <a:pt x="376" y="159"/>
                </a:cubicBezTo>
                <a:cubicBezTo>
                  <a:pt x="376" y="102"/>
                  <a:pt x="324" y="85"/>
                  <a:pt x="313" y="3"/>
                </a:cubicBezTo>
                <a:close/>
                <a:moveTo>
                  <a:pt x="185" y="180"/>
                </a:moveTo>
                <a:cubicBezTo>
                  <a:pt x="175" y="263"/>
                  <a:pt x="123" y="280"/>
                  <a:pt x="123" y="337"/>
                </a:cubicBezTo>
                <a:cubicBezTo>
                  <a:pt x="123" y="372"/>
                  <a:pt x="153" y="401"/>
                  <a:pt x="188" y="401"/>
                </a:cubicBezTo>
                <a:cubicBezTo>
                  <a:pt x="223" y="401"/>
                  <a:pt x="253" y="372"/>
                  <a:pt x="253" y="337"/>
                </a:cubicBezTo>
                <a:cubicBezTo>
                  <a:pt x="253" y="280"/>
                  <a:pt x="200" y="263"/>
                  <a:pt x="190" y="180"/>
                </a:cubicBezTo>
                <a:cubicBezTo>
                  <a:pt x="190" y="178"/>
                  <a:pt x="186" y="178"/>
                  <a:pt x="185" y="18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Freeform 26"/>
          <p:cNvSpPr>
            <a:spLocks noChangeAspect="1"/>
          </p:cNvSpPr>
          <p:nvPr/>
        </p:nvSpPr>
        <p:spPr bwMode="auto">
          <a:xfrm>
            <a:off x="7911307" y="4185037"/>
            <a:ext cx="242887" cy="250825"/>
          </a:xfrm>
          <a:custGeom>
            <a:avLst/>
            <a:gdLst>
              <a:gd name="T0" fmla="*/ 91304 w 274"/>
              <a:gd name="T1" fmla="*/ 250825 h 284"/>
              <a:gd name="T2" fmla="*/ 70916 w 274"/>
              <a:gd name="T3" fmla="*/ 241110 h 284"/>
              <a:gd name="T4" fmla="*/ 7978 w 274"/>
              <a:gd name="T5" fmla="*/ 157207 h 284"/>
              <a:gd name="T6" fmla="*/ 12410 w 274"/>
              <a:gd name="T7" fmla="*/ 122763 h 284"/>
              <a:gd name="T8" fmla="*/ 46982 w 274"/>
              <a:gd name="T9" fmla="*/ 128062 h 284"/>
              <a:gd name="T10" fmla="*/ 88645 w 274"/>
              <a:gd name="T11" fmla="*/ 182820 h 284"/>
              <a:gd name="T12" fmla="*/ 194132 w 274"/>
              <a:gd name="T13" fmla="*/ 15014 h 284"/>
              <a:gd name="T14" fmla="*/ 227817 w 274"/>
              <a:gd name="T15" fmla="*/ 7065 h 284"/>
              <a:gd name="T16" fmla="*/ 235795 w 274"/>
              <a:gd name="T17" fmla="*/ 41510 h 284"/>
              <a:gd name="T18" fmla="*/ 111693 w 274"/>
              <a:gd name="T19" fmla="*/ 239344 h 284"/>
              <a:gd name="T20" fmla="*/ 92191 w 274"/>
              <a:gd name="T21" fmla="*/ 250825 h 284"/>
              <a:gd name="T22" fmla="*/ 91304 w 274"/>
              <a:gd name="T23" fmla="*/ 250825 h 28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74" h="284">
                <a:moveTo>
                  <a:pt x="103" y="284"/>
                </a:moveTo>
                <a:cubicBezTo>
                  <a:pt x="94" y="284"/>
                  <a:pt x="86" y="280"/>
                  <a:pt x="80" y="273"/>
                </a:cubicBezTo>
                <a:cubicBezTo>
                  <a:pt x="9" y="178"/>
                  <a:pt x="9" y="178"/>
                  <a:pt x="9" y="178"/>
                </a:cubicBezTo>
                <a:cubicBezTo>
                  <a:pt x="0" y="166"/>
                  <a:pt x="2" y="149"/>
                  <a:pt x="14" y="139"/>
                </a:cubicBezTo>
                <a:cubicBezTo>
                  <a:pt x="27" y="130"/>
                  <a:pt x="44" y="133"/>
                  <a:pt x="53" y="145"/>
                </a:cubicBezTo>
                <a:cubicBezTo>
                  <a:pt x="100" y="207"/>
                  <a:pt x="100" y="207"/>
                  <a:pt x="100" y="207"/>
                </a:cubicBezTo>
                <a:cubicBezTo>
                  <a:pt x="219" y="17"/>
                  <a:pt x="219" y="17"/>
                  <a:pt x="219" y="17"/>
                </a:cubicBezTo>
                <a:cubicBezTo>
                  <a:pt x="227" y="4"/>
                  <a:pt x="244" y="0"/>
                  <a:pt x="257" y="8"/>
                </a:cubicBezTo>
                <a:cubicBezTo>
                  <a:pt x="270" y="16"/>
                  <a:pt x="274" y="33"/>
                  <a:pt x="266" y="47"/>
                </a:cubicBezTo>
                <a:cubicBezTo>
                  <a:pt x="126" y="271"/>
                  <a:pt x="126" y="271"/>
                  <a:pt x="126" y="271"/>
                </a:cubicBezTo>
                <a:cubicBezTo>
                  <a:pt x="121" y="279"/>
                  <a:pt x="113" y="283"/>
                  <a:pt x="104" y="284"/>
                </a:cubicBezTo>
                <a:cubicBezTo>
                  <a:pt x="104" y="284"/>
                  <a:pt x="103" y="284"/>
                  <a:pt x="103" y="28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Freeform 442"/>
          <p:cNvSpPr>
            <a:spLocks noEditPoints="1"/>
          </p:cNvSpPr>
          <p:nvPr/>
        </p:nvSpPr>
        <p:spPr bwMode="auto">
          <a:xfrm>
            <a:off x="5566569" y="4202500"/>
            <a:ext cx="258763" cy="222250"/>
          </a:xfrm>
          <a:custGeom>
            <a:avLst/>
            <a:gdLst>
              <a:gd name="T0" fmla="*/ 249778 w 288"/>
              <a:gd name="T1" fmla="*/ 0 h 246"/>
              <a:gd name="T2" fmla="*/ 46721 w 288"/>
              <a:gd name="T3" fmla="*/ 0 h 246"/>
              <a:gd name="T4" fmla="*/ 37736 w 288"/>
              <a:gd name="T5" fmla="*/ 9035 h 246"/>
              <a:gd name="T6" fmla="*/ 37736 w 288"/>
              <a:gd name="T7" fmla="*/ 38849 h 246"/>
              <a:gd name="T8" fmla="*/ 8985 w 288"/>
              <a:gd name="T9" fmla="*/ 38849 h 246"/>
              <a:gd name="T10" fmla="*/ 0 w 288"/>
              <a:gd name="T11" fmla="*/ 47883 h 246"/>
              <a:gd name="T12" fmla="*/ 0 w 288"/>
              <a:gd name="T13" fmla="*/ 197857 h 246"/>
              <a:gd name="T14" fmla="*/ 24259 w 288"/>
              <a:gd name="T15" fmla="*/ 222250 h 246"/>
              <a:gd name="T16" fmla="*/ 46721 w 288"/>
              <a:gd name="T17" fmla="*/ 222250 h 246"/>
              <a:gd name="T18" fmla="*/ 216534 w 288"/>
              <a:gd name="T19" fmla="*/ 222250 h 246"/>
              <a:gd name="T20" fmla="*/ 249778 w 288"/>
              <a:gd name="T21" fmla="*/ 222250 h 246"/>
              <a:gd name="T22" fmla="*/ 258763 w 288"/>
              <a:gd name="T23" fmla="*/ 213215 h 246"/>
              <a:gd name="T24" fmla="*/ 258763 w 288"/>
              <a:gd name="T25" fmla="*/ 9035 h 246"/>
              <a:gd name="T26" fmla="*/ 249778 w 288"/>
              <a:gd name="T27" fmla="*/ 0 h 246"/>
              <a:gd name="T28" fmla="*/ 243489 w 288"/>
              <a:gd name="T29" fmla="*/ 206891 h 246"/>
              <a:gd name="T30" fmla="*/ 216534 w 288"/>
              <a:gd name="T31" fmla="*/ 206891 h 246"/>
              <a:gd name="T32" fmla="*/ 46721 w 288"/>
              <a:gd name="T33" fmla="*/ 206891 h 246"/>
              <a:gd name="T34" fmla="*/ 24259 w 288"/>
              <a:gd name="T35" fmla="*/ 206891 h 246"/>
              <a:gd name="T36" fmla="*/ 15274 w 288"/>
              <a:gd name="T37" fmla="*/ 197857 h 246"/>
              <a:gd name="T38" fmla="*/ 15274 w 288"/>
              <a:gd name="T39" fmla="*/ 54207 h 246"/>
              <a:gd name="T40" fmla="*/ 37736 w 288"/>
              <a:gd name="T41" fmla="*/ 54207 h 246"/>
              <a:gd name="T42" fmla="*/ 37736 w 288"/>
              <a:gd name="T43" fmla="*/ 193339 h 246"/>
              <a:gd name="T44" fmla="*/ 53010 w 288"/>
              <a:gd name="T45" fmla="*/ 193339 h 246"/>
              <a:gd name="T46" fmla="*/ 53010 w 288"/>
              <a:gd name="T47" fmla="*/ 54207 h 246"/>
              <a:gd name="T48" fmla="*/ 53010 w 288"/>
              <a:gd name="T49" fmla="*/ 54207 h 246"/>
              <a:gd name="T50" fmla="*/ 53010 w 288"/>
              <a:gd name="T51" fmla="*/ 38849 h 246"/>
              <a:gd name="T52" fmla="*/ 53010 w 288"/>
              <a:gd name="T53" fmla="*/ 15359 h 246"/>
              <a:gd name="T54" fmla="*/ 243489 w 288"/>
              <a:gd name="T55" fmla="*/ 15359 h 246"/>
              <a:gd name="T56" fmla="*/ 243489 w 288"/>
              <a:gd name="T57" fmla="*/ 206891 h 24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88" h="246">
                <a:moveTo>
                  <a:pt x="278" y="0"/>
                </a:moveTo>
                <a:cubicBezTo>
                  <a:pt x="52" y="0"/>
                  <a:pt x="52" y="0"/>
                  <a:pt x="52" y="0"/>
                </a:cubicBezTo>
                <a:cubicBezTo>
                  <a:pt x="44" y="0"/>
                  <a:pt x="42" y="2"/>
                  <a:pt x="42" y="10"/>
                </a:cubicBezTo>
                <a:cubicBezTo>
                  <a:pt x="42" y="43"/>
                  <a:pt x="42" y="43"/>
                  <a:pt x="42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2" y="43"/>
                  <a:pt x="0" y="45"/>
                  <a:pt x="0" y="53"/>
                </a:cubicBezTo>
                <a:cubicBezTo>
                  <a:pt x="0" y="219"/>
                  <a:pt x="0" y="219"/>
                  <a:pt x="0" y="219"/>
                </a:cubicBezTo>
                <a:cubicBezTo>
                  <a:pt x="0" y="231"/>
                  <a:pt x="14" y="246"/>
                  <a:pt x="27" y="246"/>
                </a:cubicBezTo>
                <a:cubicBezTo>
                  <a:pt x="52" y="246"/>
                  <a:pt x="52" y="246"/>
                  <a:pt x="52" y="246"/>
                </a:cubicBezTo>
                <a:cubicBezTo>
                  <a:pt x="241" y="246"/>
                  <a:pt x="241" y="246"/>
                  <a:pt x="241" y="246"/>
                </a:cubicBezTo>
                <a:cubicBezTo>
                  <a:pt x="278" y="246"/>
                  <a:pt x="278" y="246"/>
                  <a:pt x="278" y="246"/>
                </a:cubicBezTo>
                <a:cubicBezTo>
                  <a:pt x="286" y="246"/>
                  <a:pt x="288" y="244"/>
                  <a:pt x="288" y="236"/>
                </a:cubicBezTo>
                <a:cubicBezTo>
                  <a:pt x="288" y="10"/>
                  <a:pt x="288" y="10"/>
                  <a:pt x="288" y="10"/>
                </a:cubicBezTo>
                <a:cubicBezTo>
                  <a:pt x="288" y="2"/>
                  <a:pt x="286" y="0"/>
                  <a:pt x="278" y="0"/>
                </a:cubicBezTo>
                <a:close/>
                <a:moveTo>
                  <a:pt x="271" y="229"/>
                </a:moveTo>
                <a:cubicBezTo>
                  <a:pt x="241" y="229"/>
                  <a:pt x="241" y="229"/>
                  <a:pt x="241" y="229"/>
                </a:cubicBezTo>
                <a:cubicBezTo>
                  <a:pt x="52" y="229"/>
                  <a:pt x="52" y="229"/>
                  <a:pt x="52" y="229"/>
                </a:cubicBezTo>
                <a:cubicBezTo>
                  <a:pt x="27" y="229"/>
                  <a:pt x="27" y="229"/>
                  <a:pt x="27" y="229"/>
                </a:cubicBezTo>
                <a:cubicBezTo>
                  <a:pt x="24" y="229"/>
                  <a:pt x="17" y="222"/>
                  <a:pt x="17" y="219"/>
                </a:cubicBezTo>
                <a:cubicBezTo>
                  <a:pt x="17" y="60"/>
                  <a:pt x="17" y="60"/>
                  <a:pt x="17" y="60"/>
                </a:cubicBezTo>
                <a:cubicBezTo>
                  <a:pt x="42" y="60"/>
                  <a:pt x="42" y="60"/>
                  <a:pt x="42" y="60"/>
                </a:cubicBezTo>
                <a:cubicBezTo>
                  <a:pt x="42" y="214"/>
                  <a:pt x="42" y="214"/>
                  <a:pt x="42" y="214"/>
                </a:cubicBezTo>
                <a:cubicBezTo>
                  <a:pt x="59" y="214"/>
                  <a:pt x="59" y="214"/>
                  <a:pt x="59" y="214"/>
                </a:cubicBezTo>
                <a:cubicBezTo>
                  <a:pt x="59" y="60"/>
                  <a:pt x="59" y="60"/>
                  <a:pt x="59" y="60"/>
                </a:cubicBezTo>
                <a:cubicBezTo>
                  <a:pt x="59" y="60"/>
                  <a:pt x="59" y="60"/>
                  <a:pt x="59" y="60"/>
                </a:cubicBezTo>
                <a:cubicBezTo>
                  <a:pt x="59" y="43"/>
                  <a:pt x="59" y="43"/>
                  <a:pt x="59" y="43"/>
                </a:cubicBezTo>
                <a:cubicBezTo>
                  <a:pt x="59" y="17"/>
                  <a:pt x="59" y="17"/>
                  <a:pt x="59" y="17"/>
                </a:cubicBezTo>
                <a:cubicBezTo>
                  <a:pt x="271" y="17"/>
                  <a:pt x="271" y="17"/>
                  <a:pt x="271" y="17"/>
                </a:cubicBezTo>
                <a:lnTo>
                  <a:pt x="271" y="2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" name="Rectangle 443"/>
          <p:cNvSpPr>
            <a:spLocks noChangeArrowheads="1"/>
          </p:cNvSpPr>
          <p:nvPr/>
        </p:nvSpPr>
        <p:spPr bwMode="auto">
          <a:xfrm>
            <a:off x="5639594" y="4239012"/>
            <a:ext cx="68263" cy="68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Rectangle 444"/>
          <p:cNvSpPr>
            <a:spLocks noChangeArrowheads="1"/>
          </p:cNvSpPr>
          <p:nvPr/>
        </p:nvSpPr>
        <p:spPr bwMode="auto">
          <a:xfrm>
            <a:off x="5730082" y="4248537"/>
            <a:ext cx="57150" cy="11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Rectangle 445"/>
          <p:cNvSpPr>
            <a:spLocks noChangeArrowheads="1"/>
          </p:cNvSpPr>
          <p:nvPr/>
        </p:nvSpPr>
        <p:spPr bwMode="auto">
          <a:xfrm>
            <a:off x="5730082" y="4283462"/>
            <a:ext cx="57150" cy="11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Rectangle 446"/>
          <p:cNvSpPr>
            <a:spLocks noChangeArrowheads="1"/>
          </p:cNvSpPr>
          <p:nvPr/>
        </p:nvSpPr>
        <p:spPr bwMode="auto">
          <a:xfrm>
            <a:off x="5639594" y="4331087"/>
            <a:ext cx="147638" cy="11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Rectangle 447"/>
          <p:cNvSpPr>
            <a:spLocks noChangeArrowheads="1"/>
          </p:cNvSpPr>
          <p:nvPr/>
        </p:nvSpPr>
        <p:spPr bwMode="auto">
          <a:xfrm>
            <a:off x="5639594" y="4367600"/>
            <a:ext cx="147638" cy="11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Oval 56"/>
          <p:cNvSpPr>
            <a:spLocks noChangeArrowheads="1"/>
          </p:cNvSpPr>
          <p:nvPr/>
        </p:nvSpPr>
        <p:spPr bwMode="auto">
          <a:xfrm>
            <a:off x="6657182" y="4162812"/>
            <a:ext cx="301625" cy="300038"/>
          </a:xfrm>
          <a:prstGeom prst="ellipse">
            <a:avLst/>
          </a:prstGeom>
          <a:noFill/>
          <a:ln w="30163" cap="rnd">
            <a:solidFill>
              <a:srgbClr val="FFFF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0296" tIns="40148" rIns="80296" bIns="40148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5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Freeform 57"/>
          <p:cNvSpPr/>
          <p:nvPr/>
        </p:nvSpPr>
        <p:spPr bwMode="auto">
          <a:xfrm>
            <a:off x="6703219" y="4202500"/>
            <a:ext cx="155575" cy="141287"/>
          </a:xfrm>
          <a:custGeom>
            <a:avLst/>
            <a:gdLst>
              <a:gd name="T0" fmla="*/ 13101 w 95"/>
              <a:gd name="T1" fmla="*/ 53592 h 87"/>
              <a:gd name="T2" fmla="*/ 47491 w 95"/>
              <a:gd name="T3" fmla="*/ 120175 h 87"/>
              <a:gd name="T4" fmla="*/ 93345 w 95"/>
              <a:gd name="T5" fmla="*/ 138039 h 87"/>
              <a:gd name="T6" fmla="*/ 88432 w 95"/>
              <a:gd name="T7" fmla="*/ 131543 h 87"/>
              <a:gd name="T8" fmla="*/ 78606 w 95"/>
              <a:gd name="T9" fmla="*/ 123423 h 87"/>
              <a:gd name="T10" fmla="*/ 73693 w 95"/>
              <a:gd name="T11" fmla="*/ 108807 h 87"/>
              <a:gd name="T12" fmla="*/ 58955 w 95"/>
              <a:gd name="T13" fmla="*/ 103935 h 87"/>
              <a:gd name="T14" fmla="*/ 73693 w 95"/>
              <a:gd name="T15" fmla="*/ 84447 h 87"/>
              <a:gd name="T16" fmla="*/ 116272 w 95"/>
              <a:gd name="T17" fmla="*/ 53592 h 87"/>
              <a:gd name="T18" fmla="*/ 70418 w 95"/>
              <a:gd name="T19" fmla="*/ 4872 h 87"/>
              <a:gd name="T20" fmla="*/ 9826 w 95"/>
              <a:gd name="T21" fmla="*/ 22736 h 87"/>
              <a:gd name="T22" fmla="*/ 13101 w 95"/>
              <a:gd name="T23" fmla="*/ 53592 h 8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95" h="87">
                <a:moveTo>
                  <a:pt x="8" y="33"/>
                </a:moveTo>
                <a:cubicBezTo>
                  <a:pt x="4" y="44"/>
                  <a:pt x="7" y="61"/>
                  <a:pt x="29" y="74"/>
                </a:cubicBezTo>
                <a:cubicBezTo>
                  <a:pt x="51" y="86"/>
                  <a:pt x="55" y="83"/>
                  <a:pt x="57" y="85"/>
                </a:cubicBezTo>
                <a:cubicBezTo>
                  <a:pt x="59" y="87"/>
                  <a:pt x="53" y="87"/>
                  <a:pt x="54" y="81"/>
                </a:cubicBezTo>
                <a:cubicBezTo>
                  <a:pt x="55" y="75"/>
                  <a:pt x="51" y="76"/>
                  <a:pt x="48" y="76"/>
                </a:cubicBezTo>
                <a:cubicBezTo>
                  <a:pt x="45" y="76"/>
                  <a:pt x="44" y="70"/>
                  <a:pt x="45" y="67"/>
                </a:cubicBezTo>
                <a:cubicBezTo>
                  <a:pt x="46" y="63"/>
                  <a:pt x="41" y="71"/>
                  <a:pt x="36" y="64"/>
                </a:cubicBezTo>
                <a:cubicBezTo>
                  <a:pt x="32" y="56"/>
                  <a:pt x="39" y="50"/>
                  <a:pt x="45" y="52"/>
                </a:cubicBezTo>
                <a:cubicBezTo>
                  <a:pt x="61" y="57"/>
                  <a:pt x="59" y="43"/>
                  <a:pt x="71" y="33"/>
                </a:cubicBezTo>
                <a:cubicBezTo>
                  <a:pt x="95" y="15"/>
                  <a:pt x="60" y="5"/>
                  <a:pt x="43" y="3"/>
                </a:cubicBezTo>
                <a:cubicBezTo>
                  <a:pt x="25" y="0"/>
                  <a:pt x="0" y="7"/>
                  <a:pt x="6" y="14"/>
                </a:cubicBezTo>
                <a:cubicBezTo>
                  <a:pt x="12" y="20"/>
                  <a:pt x="9" y="30"/>
                  <a:pt x="8" y="33"/>
                </a:cubicBezTo>
                <a:close/>
              </a:path>
            </a:pathLst>
          </a:custGeom>
          <a:noFill/>
          <a:ln w="30163" cap="rnd" cmpd="sng">
            <a:solidFill>
              <a:srgbClr val="FFFFFF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0296" tIns="40148" rIns="80296" bIns="40148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Freeform 58"/>
          <p:cNvSpPr/>
          <p:nvPr/>
        </p:nvSpPr>
        <p:spPr bwMode="auto">
          <a:xfrm>
            <a:off x="6787357" y="4312037"/>
            <a:ext cx="117475" cy="138113"/>
          </a:xfrm>
          <a:custGeom>
            <a:avLst/>
            <a:gdLst>
              <a:gd name="T0" fmla="*/ 19311 w 73"/>
              <a:gd name="T1" fmla="*/ 51995 h 85"/>
              <a:gd name="T2" fmla="*/ 19311 w 73"/>
              <a:gd name="T3" fmla="*/ 73119 h 85"/>
              <a:gd name="T4" fmla="*/ 40231 w 73"/>
              <a:gd name="T5" fmla="*/ 94242 h 85"/>
              <a:gd name="T6" fmla="*/ 30576 w 73"/>
              <a:gd name="T7" fmla="*/ 129989 h 85"/>
              <a:gd name="T8" fmla="*/ 72416 w 73"/>
              <a:gd name="T9" fmla="*/ 107241 h 85"/>
              <a:gd name="T10" fmla="*/ 106210 w 73"/>
              <a:gd name="T11" fmla="*/ 60120 h 85"/>
              <a:gd name="T12" fmla="*/ 86899 w 73"/>
              <a:gd name="T13" fmla="*/ 38997 h 85"/>
              <a:gd name="T14" fmla="*/ 38622 w 73"/>
              <a:gd name="T15" fmla="*/ 17873 h 85"/>
              <a:gd name="T16" fmla="*/ 19311 w 73"/>
              <a:gd name="T17" fmla="*/ 51995 h 8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3" h="85">
                <a:moveTo>
                  <a:pt x="12" y="32"/>
                </a:moveTo>
                <a:cubicBezTo>
                  <a:pt x="10" y="43"/>
                  <a:pt x="0" y="34"/>
                  <a:pt x="12" y="45"/>
                </a:cubicBezTo>
                <a:cubicBezTo>
                  <a:pt x="23" y="56"/>
                  <a:pt x="26" y="33"/>
                  <a:pt x="25" y="58"/>
                </a:cubicBezTo>
                <a:cubicBezTo>
                  <a:pt x="23" y="83"/>
                  <a:pt x="2" y="85"/>
                  <a:pt x="19" y="80"/>
                </a:cubicBezTo>
                <a:cubicBezTo>
                  <a:pt x="36" y="74"/>
                  <a:pt x="33" y="79"/>
                  <a:pt x="45" y="66"/>
                </a:cubicBezTo>
                <a:cubicBezTo>
                  <a:pt x="58" y="54"/>
                  <a:pt x="60" y="47"/>
                  <a:pt x="66" y="37"/>
                </a:cubicBezTo>
                <a:cubicBezTo>
                  <a:pt x="73" y="27"/>
                  <a:pt x="62" y="31"/>
                  <a:pt x="54" y="24"/>
                </a:cubicBezTo>
                <a:cubicBezTo>
                  <a:pt x="47" y="17"/>
                  <a:pt x="34" y="0"/>
                  <a:pt x="24" y="11"/>
                </a:cubicBezTo>
                <a:cubicBezTo>
                  <a:pt x="14" y="21"/>
                  <a:pt x="12" y="32"/>
                  <a:pt x="12" y="32"/>
                </a:cubicBezTo>
                <a:close/>
              </a:path>
            </a:pathLst>
          </a:custGeom>
          <a:noFill/>
          <a:ln w="30163" cap="rnd" cmpd="sng">
            <a:solidFill>
              <a:srgbClr val="FFFFFF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0296" tIns="40148" rIns="80296" bIns="40148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Freeform 59"/>
          <p:cNvSpPr/>
          <p:nvPr/>
        </p:nvSpPr>
        <p:spPr bwMode="auto">
          <a:xfrm>
            <a:off x="6850857" y="4169162"/>
            <a:ext cx="103187" cy="193675"/>
          </a:xfrm>
          <a:custGeom>
            <a:avLst/>
            <a:gdLst>
              <a:gd name="T0" fmla="*/ 0 w 63"/>
              <a:gd name="T1" fmla="*/ 0 h 119"/>
              <a:gd name="T2" fmla="*/ 18017 w 63"/>
              <a:gd name="T3" fmla="*/ 48826 h 119"/>
              <a:gd name="T4" fmla="*/ 75343 w 63"/>
              <a:gd name="T5" fmla="*/ 87886 h 119"/>
              <a:gd name="T6" fmla="*/ 88446 w 63"/>
              <a:gd name="T7" fmla="*/ 131829 h 119"/>
              <a:gd name="T8" fmla="*/ 85170 w 63"/>
              <a:gd name="T9" fmla="*/ 180655 h 119"/>
              <a:gd name="T10" fmla="*/ 103187 w 63"/>
              <a:gd name="T11" fmla="*/ 183910 h 1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2" h="119">
                <a:moveTo>
                  <a:pt x="0" y="0"/>
                </a:moveTo>
                <a:cubicBezTo>
                  <a:pt x="0" y="6"/>
                  <a:pt x="3" y="22"/>
                  <a:pt x="11" y="30"/>
                </a:cubicBezTo>
                <a:cubicBezTo>
                  <a:pt x="19" y="37"/>
                  <a:pt x="45" y="44"/>
                  <a:pt x="46" y="54"/>
                </a:cubicBezTo>
                <a:cubicBezTo>
                  <a:pt x="47" y="64"/>
                  <a:pt x="58" y="71"/>
                  <a:pt x="54" y="81"/>
                </a:cubicBezTo>
                <a:cubicBezTo>
                  <a:pt x="50" y="90"/>
                  <a:pt x="42" y="103"/>
                  <a:pt x="52" y="111"/>
                </a:cubicBezTo>
                <a:cubicBezTo>
                  <a:pt x="61" y="119"/>
                  <a:pt x="63" y="113"/>
                  <a:pt x="63" y="113"/>
                </a:cubicBezTo>
              </a:path>
            </a:pathLst>
          </a:custGeom>
          <a:noFill/>
          <a:ln w="30163" cap="rnd" cmpd="sng">
            <a:solidFill>
              <a:srgbClr val="FFFFFF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0296" tIns="40148" rIns="80296" bIns="40148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4314668" y="2345253"/>
            <a:ext cx="1442786" cy="523889"/>
            <a:chOff x="4314668" y="1993700"/>
            <a:chExt cx="1442786" cy="523889"/>
          </a:xfrm>
        </p:grpSpPr>
        <p:sp>
          <p:nvSpPr>
            <p:cNvPr id="37" name="TextBox 13"/>
            <p:cNvSpPr txBox="1"/>
            <p:nvPr/>
          </p:nvSpPr>
          <p:spPr>
            <a:xfrm>
              <a:off x="4540004" y="1993700"/>
              <a:ext cx="913984" cy="27001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6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" name="TextBox 13"/>
            <p:cNvSpPr txBox="1"/>
            <p:nvPr/>
          </p:nvSpPr>
          <p:spPr>
            <a:xfrm>
              <a:off x="4314668" y="2315098"/>
              <a:ext cx="1442786" cy="20249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</a:t>
              </a:r>
              <a:endParaRPr lang="en-US" altLang="zh-CN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6703219" y="2345253"/>
            <a:ext cx="1442786" cy="523889"/>
            <a:chOff x="4314668" y="1993700"/>
            <a:chExt cx="1442786" cy="523889"/>
          </a:xfrm>
        </p:grpSpPr>
        <p:sp>
          <p:nvSpPr>
            <p:cNvPr id="40" name="TextBox 13"/>
            <p:cNvSpPr txBox="1"/>
            <p:nvPr/>
          </p:nvSpPr>
          <p:spPr>
            <a:xfrm>
              <a:off x="4540004" y="1993700"/>
              <a:ext cx="913984" cy="27001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6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TextBox 13"/>
            <p:cNvSpPr txBox="1"/>
            <p:nvPr/>
          </p:nvSpPr>
          <p:spPr>
            <a:xfrm>
              <a:off x="4314668" y="2315098"/>
              <a:ext cx="1442786" cy="20249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</a:t>
              </a:r>
              <a:endParaRPr lang="en-US" altLang="zh-CN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9987943" y="3911951"/>
            <a:ext cx="1442786" cy="523889"/>
            <a:chOff x="4314668" y="1993700"/>
            <a:chExt cx="1442786" cy="523889"/>
          </a:xfrm>
        </p:grpSpPr>
        <p:sp>
          <p:nvSpPr>
            <p:cNvPr id="43" name="TextBox 13"/>
            <p:cNvSpPr txBox="1"/>
            <p:nvPr/>
          </p:nvSpPr>
          <p:spPr>
            <a:xfrm>
              <a:off x="4540004" y="1993700"/>
              <a:ext cx="913984" cy="27001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6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4" name="TextBox 13"/>
            <p:cNvSpPr txBox="1"/>
            <p:nvPr/>
          </p:nvSpPr>
          <p:spPr>
            <a:xfrm>
              <a:off x="4314668" y="2315098"/>
              <a:ext cx="1442786" cy="20249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</a:t>
              </a:r>
              <a:endParaRPr lang="en-US" altLang="zh-CN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5" name="TextBox 13"/>
          <p:cNvSpPr txBox="1"/>
          <p:nvPr/>
        </p:nvSpPr>
        <p:spPr>
          <a:xfrm>
            <a:off x="1589825" y="4210952"/>
            <a:ext cx="913984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6" name="TextBox 13"/>
          <p:cNvSpPr txBox="1"/>
          <p:nvPr/>
        </p:nvSpPr>
        <p:spPr>
          <a:xfrm>
            <a:off x="1364489" y="4532350"/>
            <a:ext cx="1442786" cy="20249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 flipV="1">
            <a:off x="4182828" y="-104934"/>
            <a:ext cx="1476845" cy="124793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 flipH="1" flipV="1">
            <a:off x="6532328" y="-104934"/>
            <a:ext cx="1476845" cy="1247934"/>
          </a:xfrm>
          <a:prstGeom prst="rect">
            <a:avLst/>
          </a:prstGeom>
          <a:effectLst>
            <a:softEdge rad="127000"/>
          </a:effectLst>
        </p:spPr>
      </p:pic>
      <p:cxnSp>
        <p:nvCxnSpPr>
          <p:cNvPr id="10" name="直接连接符 9"/>
          <p:cNvCxnSpPr/>
          <p:nvPr/>
        </p:nvCxnSpPr>
        <p:spPr>
          <a:xfrm>
            <a:off x="4937306" y="524056"/>
            <a:ext cx="2317388" cy="0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4898844" y="124925"/>
            <a:ext cx="2394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>
                <a:solidFill>
                  <a:schemeClr val="tx1">
                    <a:lumMod val="65000"/>
                    <a:lumOff val="35000"/>
                  </a:schemeClr>
                </a:solidFill>
              </a:rPr>
              <a:t>点击此处添加标题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610582" y="552320"/>
            <a:ext cx="2970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Click here to add your title</a:t>
            </a:r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7" name="Straight Connector 56"/>
          <p:cNvCxnSpPr/>
          <p:nvPr/>
        </p:nvCxnSpPr>
        <p:spPr>
          <a:xfrm flipH="1">
            <a:off x="6096000" y="1806107"/>
            <a:ext cx="0" cy="3771981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30"/>
          <p:cNvSpPr/>
          <p:nvPr/>
        </p:nvSpPr>
        <p:spPr>
          <a:xfrm>
            <a:off x="6389270" y="1923195"/>
            <a:ext cx="923827" cy="923827"/>
          </a:xfrm>
          <a:prstGeom prst="ellipse">
            <a:avLst/>
          </a:prstGeom>
          <a:solidFill>
            <a:srgbClr val="8AA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2" name="AutoShape 43"/>
          <p:cNvSpPr/>
          <p:nvPr/>
        </p:nvSpPr>
        <p:spPr bwMode="auto">
          <a:xfrm>
            <a:off x="6642102" y="2209742"/>
            <a:ext cx="433628" cy="31153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951" y="9367"/>
                </a:moveTo>
                <a:cubicBezTo>
                  <a:pt x="10901" y="9383"/>
                  <a:pt x="10851" y="9391"/>
                  <a:pt x="10800" y="9391"/>
                </a:cubicBezTo>
                <a:cubicBezTo>
                  <a:pt x="10748" y="9391"/>
                  <a:pt x="10698" y="9383"/>
                  <a:pt x="10648" y="9367"/>
                </a:cubicBezTo>
                <a:lnTo>
                  <a:pt x="1873" y="6550"/>
                </a:lnTo>
                <a:cubicBezTo>
                  <a:pt x="1566" y="6452"/>
                  <a:pt x="1349" y="6072"/>
                  <a:pt x="1349" y="5634"/>
                </a:cubicBezTo>
                <a:cubicBezTo>
                  <a:pt x="1349" y="5197"/>
                  <a:pt x="1566" y="4817"/>
                  <a:pt x="1873" y="4719"/>
                </a:cubicBezTo>
                <a:lnTo>
                  <a:pt x="10648" y="1902"/>
                </a:lnTo>
                <a:cubicBezTo>
                  <a:pt x="10698" y="1886"/>
                  <a:pt x="10748" y="1878"/>
                  <a:pt x="10800" y="1878"/>
                </a:cubicBezTo>
                <a:cubicBezTo>
                  <a:pt x="10851" y="1878"/>
                  <a:pt x="10901" y="1886"/>
                  <a:pt x="10951" y="1902"/>
                </a:cubicBezTo>
                <a:lnTo>
                  <a:pt x="19726" y="4719"/>
                </a:lnTo>
                <a:cubicBezTo>
                  <a:pt x="20033" y="4817"/>
                  <a:pt x="20249" y="5197"/>
                  <a:pt x="20249" y="5634"/>
                </a:cubicBezTo>
                <a:cubicBezTo>
                  <a:pt x="20249" y="6072"/>
                  <a:pt x="20033" y="6452"/>
                  <a:pt x="19726" y="6550"/>
                </a:cubicBezTo>
                <a:cubicBezTo>
                  <a:pt x="19726" y="6550"/>
                  <a:pt x="10951" y="9367"/>
                  <a:pt x="10951" y="9367"/>
                </a:cubicBezTo>
                <a:close/>
                <a:moveTo>
                  <a:pt x="16874" y="16904"/>
                </a:moveTo>
                <a:cubicBezTo>
                  <a:pt x="16874" y="17942"/>
                  <a:pt x="14849" y="19721"/>
                  <a:pt x="10800" y="19721"/>
                </a:cubicBezTo>
                <a:cubicBezTo>
                  <a:pt x="6749" y="19721"/>
                  <a:pt x="4724" y="17942"/>
                  <a:pt x="4724" y="16904"/>
                </a:cubicBezTo>
                <a:lnTo>
                  <a:pt x="4724" y="9394"/>
                </a:lnTo>
                <a:lnTo>
                  <a:pt x="10353" y="11200"/>
                </a:lnTo>
                <a:cubicBezTo>
                  <a:pt x="10501" y="11246"/>
                  <a:pt x="10651" y="11269"/>
                  <a:pt x="10800" y="11269"/>
                </a:cubicBezTo>
                <a:cubicBezTo>
                  <a:pt x="10949" y="11269"/>
                  <a:pt x="11098" y="11246"/>
                  <a:pt x="11255" y="11198"/>
                </a:cubicBezTo>
                <a:lnTo>
                  <a:pt x="16874" y="9394"/>
                </a:lnTo>
                <a:cubicBezTo>
                  <a:pt x="16874" y="9394"/>
                  <a:pt x="16874" y="16904"/>
                  <a:pt x="16874" y="16904"/>
                </a:cubicBezTo>
                <a:close/>
                <a:moveTo>
                  <a:pt x="21600" y="5634"/>
                </a:moveTo>
                <a:cubicBezTo>
                  <a:pt x="21600" y="4314"/>
                  <a:pt x="20954" y="3185"/>
                  <a:pt x="20030" y="2888"/>
                </a:cubicBezTo>
                <a:lnTo>
                  <a:pt x="11246" y="68"/>
                </a:lnTo>
                <a:cubicBezTo>
                  <a:pt x="11098" y="22"/>
                  <a:pt x="10949" y="0"/>
                  <a:pt x="10800" y="0"/>
                </a:cubicBezTo>
                <a:cubicBezTo>
                  <a:pt x="10651" y="0"/>
                  <a:pt x="10501" y="22"/>
                  <a:pt x="10344" y="71"/>
                </a:cubicBezTo>
                <a:lnTo>
                  <a:pt x="1570" y="2888"/>
                </a:lnTo>
                <a:cubicBezTo>
                  <a:pt x="645" y="3185"/>
                  <a:pt x="0" y="4314"/>
                  <a:pt x="0" y="5634"/>
                </a:cubicBezTo>
                <a:cubicBezTo>
                  <a:pt x="0" y="6955"/>
                  <a:pt x="645" y="8084"/>
                  <a:pt x="1569" y="8380"/>
                </a:cubicBezTo>
                <a:lnTo>
                  <a:pt x="3374" y="8960"/>
                </a:lnTo>
                <a:lnTo>
                  <a:pt x="3374" y="16904"/>
                </a:lnTo>
                <a:cubicBezTo>
                  <a:pt x="3374" y="19397"/>
                  <a:pt x="5425" y="21600"/>
                  <a:pt x="10800" y="21600"/>
                </a:cubicBezTo>
                <a:cubicBezTo>
                  <a:pt x="16174" y="21600"/>
                  <a:pt x="18224" y="19397"/>
                  <a:pt x="18224" y="16904"/>
                </a:cubicBezTo>
                <a:lnTo>
                  <a:pt x="18224" y="8960"/>
                </a:lnTo>
                <a:lnTo>
                  <a:pt x="20030" y="8380"/>
                </a:lnTo>
                <a:cubicBezTo>
                  <a:pt x="20954" y="8084"/>
                  <a:pt x="21600" y="6955"/>
                  <a:pt x="21600" y="5634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ea"/>
              <a:sym typeface="Gill Sans" charset="0"/>
            </a:endParaRPr>
          </a:p>
        </p:txBody>
      </p:sp>
      <p:sp>
        <p:nvSpPr>
          <p:cNvPr id="13" name="AutoShape 44"/>
          <p:cNvSpPr/>
          <p:nvPr/>
        </p:nvSpPr>
        <p:spPr bwMode="auto">
          <a:xfrm>
            <a:off x="7049098" y="2317022"/>
            <a:ext cx="26639" cy="14873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1963"/>
                </a:moveTo>
                <a:lnTo>
                  <a:pt x="0" y="19636"/>
                </a:lnTo>
                <a:cubicBezTo>
                  <a:pt x="0" y="20721"/>
                  <a:pt x="4841" y="21599"/>
                  <a:pt x="10800" y="21599"/>
                </a:cubicBezTo>
                <a:cubicBezTo>
                  <a:pt x="16758" y="21599"/>
                  <a:pt x="21600" y="20721"/>
                  <a:pt x="21600" y="19636"/>
                </a:cubicBezTo>
                <a:lnTo>
                  <a:pt x="21600" y="1963"/>
                </a:lnTo>
                <a:cubicBezTo>
                  <a:pt x="21600" y="878"/>
                  <a:pt x="16758" y="0"/>
                  <a:pt x="10800" y="0"/>
                </a:cubicBezTo>
                <a:cubicBezTo>
                  <a:pt x="4841" y="0"/>
                  <a:pt x="0" y="878"/>
                  <a:pt x="0" y="1963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ea"/>
              <a:sym typeface="Gill Sans" charset="0"/>
            </a:endParaRPr>
          </a:p>
        </p:txBody>
      </p:sp>
      <p:sp>
        <p:nvSpPr>
          <p:cNvPr id="16" name="AutoShape 45"/>
          <p:cNvSpPr/>
          <p:nvPr/>
        </p:nvSpPr>
        <p:spPr bwMode="auto">
          <a:xfrm>
            <a:off x="7035039" y="2479077"/>
            <a:ext cx="54759" cy="8139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4838" y="0"/>
                  <a:pt x="0" y="10427"/>
                  <a:pt x="0" y="14400"/>
                </a:cubicBezTo>
                <a:cubicBezTo>
                  <a:pt x="0" y="18372"/>
                  <a:pt x="4838" y="21599"/>
                  <a:pt x="10800" y="21599"/>
                </a:cubicBezTo>
                <a:cubicBezTo>
                  <a:pt x="16761" y="21599"/>
                  <a:pt x="21600" y="18372"/>
                  <a:pt x="21600" y="14400"/>
                </a:cubicBezTo>
                <a:cubicBezTo>
                  <a:pt x="21600" y="10427"/>
                  <a:pt x="16761" y="0"/>
                  <a:pt x="10800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ea"/>
              <a:sym typeface="Gill Sans" charset="0"/>
            </a:endParaRPr>
          </a:p>
        </p:txBody>
      </p:sp>
      <p:sp>
        <p:nvSpPr>
          <p:cNvPr id="17" name="Oval 52"/>
          <p:cNvSpPr/>
          <p:nvPr/>
        </p:nvSpPr>
        <p:spPr>
          <a:xfrm>
            <a:off x="4866027" y="1923195"/>
            <a:ext cx="923827" cy="923827"/>
          </a:xfrm>
          <a:prstGeom prst="ellipse">
            <a:avLst/>
          </a:pr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 lang="id-ID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AutoShape 147"/>
          <p:cNvSpPr/>
          <p:nvPr/>
        </p:nvSpPr>
        <p:spPr bwMode="auto">
          <a:xfrm>
            <a:off x="5114899" y="2197530"/>
            <a:ext cx="427811" cy="375157"/>
          </a:xfrm>
          <a:custGeom>
            <a:avLst/>
            <a:gdLst>
              <a:gd name="T0" fmla="+- 0 10800 597"/>
              <a:gd name="T1" fmla="*/ T0 w 20407"/>
              <a:gd name="T2" fmla="+- 0 11028 672"/>
              <a:gd name="T3" fmla="*/ 11028 h 20712"/>
              <a:gd name="T4" fmla="+- 0 10800 597"/>
              <a:gd name="T5" fmla="*/ T4 w 20407"/>
              <a:gd name="T6" fmla="+- 0 11028 672"/>
              <a:gd name="T7" fmla="*/ 11028 h 20712"/>
              <a:gd name="T8" fmla="+- 0 10800 597"/>
              <a:gd name="T9" fmla="*/ T8 w 20407"/>
              <a:gd name="T10" fmla="+- 0 11028 672"/>
              <a:gd name="T11" fmla="*/ 11028 h 20712"/>
              <a:gd name="T12" fmla="+- 0 10800 597"/>
              <a:gd name="T13" fmla="*/ T12 w 20407"/>
              <a:gd name="T14" fmla="+- 0 11028 672"/>
              <a:gd name="T15" fmla="*/ 11028 h 20712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0407" h="20712">
                <a:moveTo>
                  <a:pt x="17706" y="10922"/>
                </a:moveTo>
                <a:lnTo>
                  <a:pt x="10657" y="19017"/>
                </a:lnTo>
                <a:cubicBezTo>
                  <a:pt x="10407" y="19305"/>
                  <a:pt x="9998" y="19305"/>
                  <a:pt x="9748" y="19017"/>
                </a:cubicBezTo>
                <a:lnTo>
                  <a:pt x="2699" y="10922"/>
                </a:lnTo>
                <a:cubicBezTo>
                  <a:pt x="817" y="8762"/>
                  <a:pt x="817" y="5247"/>
                  <a:pt x="2699" y="3087"/>
                </a:cubicBezTo>
                <a:cubicBezTo>
                  <a:pt x="4512" y="1004"/>
                  <a:pt x="7429" y="931"/>
                  <a:pt x="9338" y="2923"/>
                </a:cubicBezTo>
                <a:lnTo>
                  <a:pt x="10202" y="3825"/>
                </a:lnTo>
                <a:lnTo>
                  <a:pt x="11067" y="2923"/>
                </a:lnTo>
                <a:cubicBezTo>
                  <a:pt x="12976" y="931"/>
                  <a:pt x="15893" y="1004"/>
                  <a:pt x="17706" y="3087"/>
                </a:cubicBezTo>
                <a:cubicBezTo>
                  <a:pt x="19588" y="5247"/>
                  <a:pt x="19588" y="8762"/>
                  <a:pt x="17706" y="10922"/>
                </a:cubicBezTo>
                <a:moveTo>
                  <a:pt x="18616" y="2043"/>
                </a:moveTo>
                <a:cubicBezTo>
                  <a:pt x="16301" y="-617"/>
                  <a:pt x="12601" y="-672"/>
                  <a:pt x="10202" y="1830"/>
                </a:cubicBezTo>
                <a:cubicBezTo>
                  <a:pt x="7805" y="-672"/>
                  <a:pt x="4104" y="-617"/>
                  <a:pt x="1789" y="2043"/>
                </a:cubicBezTo>
                <a:cubicBezTo>
                  <a:pt x="-597" y="4783"/>
                  <a:pt x="-597" y="9226"/>
                  <a:pt x="1789" y="11967"/>
                </a:cubicBezTo>
                <a:cubicBezTo>
                  <a:pt x="2470" y="12750"/>
                  <a:pt x="8838" y="20061"/>
                  <a:pt x="8838" y="20061"/>
                </a:cubicBezTo>
                <a:cubicBezTo>
                  <a:pt x="9592" y="20928"/>
                  <a:pt x="10812" y="20928"/>
                  <a:pt x="11567" y="20061"/>
                </a:cubicBezTo>
                <a:cubicBezTo>
                  <a:pt x="11567" y="20061"/>
                  <a:pt x="18539" y="12056"/>
                  <a:pt x="18616" y="11967"/>
                </a:cubicBezTo>
                <a:cubicBezTo>
                  <a:pt x="21003" y="9226"/>
                  <a:pt x="21003" y="4783"/>
                  <a:pt x="18616" y="2043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ea"/>
              <a:sym typeface="Gill Sans" charset="0"/>
            </a:endParaRPr>
          </a:p>
        </p:txBody>
      </p:sp>
      <p:sp>
        <p:nvSpPr>
          <p:cNvPr id="19" name="AutoShape 148"/>
          <p:cNvSpPr/>
          <p:nvPr/>
        </p:nvSpPr>
        <p:spPr bwMode="auto">
          <a:xfrm>
            <a:off x="5181447" y="2264810"/>
            <a:ext cx="63623" cy="6362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326" y="0"/>
                </a:moveTo>
                <a:cubicBezTo>
                  <a:pt x="19317" y="0"/>
                  <a:pt x="19317" y="4"/>
                  <a:pt x="19308" y="4"/>
                </a:cubicBezTo>
                <a:cubicBezTo>
                  <a:pt x="8643" y="13"/>
                  <a:pt x="0" y="8659"/>
                  <a:pt x="0" y="19326"/>
                </a:cubicBezTo>
                <a:cubicBezTo>
                  <a:pt x="0" y="20580"/>
                  <a:pt x="1019" y="21600"/>
                  <a:pt x="2273" y="21600"/>
                </a:cubicBezTo>
                <a:cubicBezTo>
                  <a:pt x="3528" y="21600"/>
                  <a:pt x="4547" y="20580"/>
                  <a:pt x="4547" y="19326"/>
                </a:cubicBezTo>
                <a:lnTo>
                  <a:pt x="4547" y="19321"/>
                </a:lnTo>
                <a:cubicBezTo>
                  <a:pt x="4547" y="11164"/>
                  <a:pt x="11164" y="4547"/>
                  <a:pt x="19321" y="4547"/>
                </a:cubicBezTo>
                <a:lnTo>
                  <a:pt x="19326" y="4547"/>
                </a:lnTo>
                <a:cubicBezTo>
                  <a:pt x="20580" y="4547"/>
                  <a:pt x="21599" y="3528"/>
                  <a:pt x="21599" y="2273"/>
                </a:cubicBezTo>
                <a:cubicBezTo>
                  <a:pt x="21599" y="1019"/>
                  <a:pt x="20580" y="0"/>
                  <a:pt x="19326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ea"/>
              <a:sym typeface="Gill Sans" charset="0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7720104" y="1997407"/>
            <a:ext cx="1400062" cy="27045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tx1">
                  <a:lumMod val="65000"/>
                  <a:lumOff val="3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7720104" y="2306462"/>
            <a:ext cx="2333999" cy="42441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3071835" y="2006961"/>
            <a:ext cx="1400062" cy="27045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tx1">
                  <a:lumMod val="65000"/>
                  <a:lumOff val="3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2137898" y="2316016"/>
            <a:ext cx="2333999" cy="42441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24" name="Oval 44"/>
          <p:cNvSpPr/>
          <p:nvPr/>
        </p:nvSpPr>
        <p:spPr>
          <a:xfrm>
            <a:off x="4866027" y="3230184"/>
            <a:ext cx="923827" cy="923827"/>
          </a:xfrm>
          <a:prstGeom prst="ellipse">
            <a:avLst/>
          </a:prstGeom>
          <a:solidFill>
            <a:srgbClr val="8AA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25" name="AutoShape 110"/>
          <p:cNvSpPr/>
          <p:nvPr/>
        </p:nvSpPr>
        <p:spPr bwMode="auto">
          <a:xfrm>
            <a:off x="5167785" y="3544740"/>
            <a:ext cx="320310" cy="21427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699" y="20255"/>
                </a:moveTo>
                <a:lnTo>
                  <a:pt x="899" y="20255"/>
                </a:lnTo>
                <a:lnTo>
                  <a:pt x="899" y="1350"/>
                </a:lnTo>
                <a:lnTo>
                  <a:pt x="20699" y="1350"/>
                </a:lnTo>
                <a:cubicBezTo>
                  <a:pt x="20699" y="1350"/>
                  <a:pt x="20699" y="20255"/>
                  <a:pt x="20699" y="20255"/>
                </a:cubicBezTo>
                <a:close/>
                <a:moveTo>
                  <a:pt x="20699" y="0"/>
                </a:moveTo>
                <a:lnTo>
                  <a:pt x="899" y="5"/>
                </a:lnTo>
                <a:cubicBezTo>
                  <a:pt x="402" y="5"/>
                  <a:pt x="0" y="603"/>
                  <a:pt x="0" y="1350"/>
                </a:cubicBezTo>
                <a:lnTo>
                  <a:pt x="0" y="20249"/>
                </a:lnTo>
                <a:cubicBezTo>
                  <a:pt x="0" y="20996"/>
                  <a:pt x="402" y="21599"/>
                  <a:pt x="899" y="21599"/>
                </a:cubicBezTo>
                <a:lnTo>
                  <a:pt x="20699" y="21599"/>
                </a:lnTo>
                <a:cubicBezTo>
                  <a:pt x="21197" y="21599"/>
                  <a:pt x="21600" y="20996"/>
                  <a:pt x="21600" y="20249"/>
                </a:cubicBezTo>
                <a:lnTo>
                  <a:pt x="21600" y="1350"/>
                </a:lnTo>
                <a:cubicBezTo>
                  <a:pt x="21600" y="603"/>
                  <a:pt x="21197" y="0"/>
                  <a:pt x="20699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ea"/>
              <a:sym typeface="Gill Sans" charset="0"/>
            </a:endParaRPr>
          </a:p>
        </p:txBody>
      </p:sp>
      <p:sp>
        <p:nvSpPr>
          <p:cNvPr id="26" name="AutoShape 111"/>
          <p:cNvSpPr/>
          <p:nvPr/>
        </p:nvSpPr>
        <p:spPr bwMode="auto">
          <a:xfrm>
            <a:off x="5113669" y="3491355"/>
            <a:ext cx="428542" cy="40148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49" y="16562"/>
                </a:moveTo>
                <a:cubicBezTo>
                  <a:pt x="20249" y="16959"/>
                  <a:pt x="19946" y="17282"/>
                  <a:pt x="19575" y="17282"/>
                </a:cubicBezTo>
                <a:lnTo>
                  <a:pt x="13499" y="17282"/>
                </a:lnTo>
                <a:lnTo>
                  <a:pt x="8099" y="17282"/>
                </a:lnTo>
                <a:lnTo>
                  <a:pt x="2024" y="17282"/>
                </a:lnTo>
                <a:cubicBezTo>
                  <a:pt x="1651" y="17282"/>
                  <a:pt x="1349" y="16959"/>
                  <a:pt x="1349" y="16562"/>
                </a:cubicBezTo>
                <a:lnTo>
                  <a:pt x="1349" y="2160"/>
                </a:lnTo>
                <a:cubicBezTo>
                  <a:pt x="1349" y="1762"/>
                  <a:pt x="1651" y="1440"/>
                  <a:pt x="2024" y="1440"/>
                </a:cubicBezTo>
                <a:lnTo>
                  <a:pt x="19575" y="1440"/>
                </a:lnTo>
                <a:cubicBezTo>
                  <a:pt x="19946" y="1440"/>
                  <a:pt x="20249" y="1762"/>
                  <a:pt x="20249" y="2160"/>
                </a:cubicBezTo>
                <a:cubicBezTo>
                  <a:pt x="20249" y="2160"/>
                  <a:pt x="20249" y="16562"/>
                  <a:pt x="20249" y="16562"/>
                </a:cubicBezTo>
                <a:close/>
                <a:moveTo>
                  <a:pt x="19575" y="0"/>
                </a:moveTo>
                <a:lnTo>
                  <a:pt x="2024" y="0"/>
                </a:lnTo>
                <a:cubicBezTo>
                  <a:pt x="905" y="0"/>
                  <a:pt x="0" y="966"/>
                  <a:pt x="0" y="2160"/>
                </a:cubicBezTo>
                <a:lnTo>
                  <a:pt x="0" y="16562"/>
                </a:lnTo>
                <a:cubicBezTo>
                  <a:pt x="0" y="17753"/>
                  <a:pt x="903" y="18718"/>
                  <a:pt x="2018" y="18721"/>
                </a:cubicBezTo>
                <a:lnTo>
                  <a:pt x="8774" y="18721"/>
                </a:lnTo>
                <a:lnTo>
                  <a:pt x="8774" y="19597"/>
                </a:lnTo>
                <a:lnTo>
                  <a:pt x="4561" y="20181"/>
                </a:lnTo>
                <a:cubicBezTo>
                  <a:pt x="4260" y="20262"/>
                  <a:pt x="4049" y="20549"/>
                  <a:pt x="4049" y="20879"/>
                </a:cubicBezTo>
                <a:cubicBezTo>
                  <a:pt x="4049" y="21277"/>
                  <a:pt x="4351" y="21599"/>
                  <a:pt x="4724" y="21599"/>
                </a:cubicBezTo>
                <a:lnTo>
                  <a:pt x="16874" y="21599"/>
                </a:lnTo>
                <a:cubicBezTo>
                  <a:pt x="17248" y="21599"/>
                  <a:pt x="17549" y="21277"/>
                  <a:pt x="17549" y="20879"/>
                </a:cubicBezTo>
                <a:cubicBezTo>
                  <a:pt x="17549" y="20549"/>
                  <a:pt x="17339" y="20262"/>
                  <a:pt x="17038" y="20181"/>
                </a:cubicBezTo>
                <a:lnTo>
                  <a:pt x="12824" y="19597"/>
                </a:lnTo>
                <a:lnTo>
                  <a:pt x="12824" y="18721"/>
                </a:lnTo>
                <a:lnTo>
                  <a:pt x="19581" y="18721"/>
                </a:lnTo>
                <a:cubicBezTo>
                  <a:pt x="20696" y="18718"/>
                  <a:pt x="21600" y="17753"/>
                  <a:pt x="21600" y="16562"/>
                </a:cubicBezTo>
                <a:lnTo>
                  <a:pt x="21600" y="2160"/>
                </a:lnTo>
                <a:cubicBezTo>
                  <a:pt x="21600" y="966"/>
                  <a:pt x="20692" y="0"/>
                  <a:pt x="19575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ea"/>
              <a:sym typeface="Gill Sans" charset="0"/>
            </a:endParaRPr>
          </a:p>
        </p:txBody>
      </p:sp>
      <p:sp>
        <p:nvSpPr>
          <p:cNvPr id="27" name="Oval 49"/>
          <p:cNvSpPr/>
          <p:nvPr/>
        </p:nvSpPr>
        <p:spPr>
          <a:xfrm>
            <a:off x="6411067" y="3230184"/>
            <a:ext cx="923827" cy="923827"/>
          </a:xfrm>
          <a:prstGeom prst="ellipse">
            <a:avLst/>
          </a:pr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 lang="id-ID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AutoShape 139"/>
          <p:cNvSpPr/>
          <p:nvPr/>
        </p:nvSpPr>
        <p:spPr bwMode="auto">
          <a:xfrm>
            <a:off x="6682815" y="3484773"/>
            <a:ext cx="427811" cy="414648"/>
          </a:xfrm>
          <a:custGeom>
            <a:avLst/>
            <a:gdLst>
              <a:gd name="T0" fmla="+- 0 10800 104"/>
              <a:gd name="T1" fmla="*/ T0 w 21392"/>
              <a:gd name="T2" fmla="*/ 10800 h 21600"/>
              <a:gd name="T3" fmla="+- 0 10800 104"/>
              <a:gd name="T4" fmla="*/ T3 w 21392"/>
              <a:gd name="T5" fmla="*/ 10800 h 21600"/>
              <a:gd name="T6" fmla="+- 0 10800 104"/>
              <a:gd name="T7" fmla="*/ T6 w 21392"/>
              <a:gd name="T8" fmla="*/ 10800 h 21600"/>
              <a:gd name="T9" fmla="+- 0 10800 104"/>
              <a:gd name="T10" fmla="*/ T9 w 21392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92" h="21600">
                <a:moveTo>
                  <a:pt x="15768" y="12794"/>
                </a:moveTo>
                <a:cubicBezTo>
                  <a:pt x="15426" y="13150"/>
                  <a:pt x="15271" y="13651"/>
                  <a:pt x="15350" y="14142"/>
                </a:cubicBezTo>
                <a:lnTo>
                  <a:pt x="16296" y="20031"/>
                </a:lnTo>
                <a:lnTo>
                  <a:pt x="11443" y="17309"/>
                </a:lnTo>
                <a:cubicBezTo>
                  <a:pt x="11210" y="17178"/>
                  <a:pt x="10953" y="17112"/>
                  <a:pt x="10696" y="17112"/>
                </a:cubicBezTo>
                <a:cubicBezTo>
                  <a:pt x="10439" y="17112"/>
                  <a:pt x="10182" y="17178"/>
                  <a:pt x="9949" y="17309"/>
                </a:cubicBezTo>
                <a:lnTo>
                  <a:pt x="5095" y="20031"/>
                </a:lnTo>
                <a:lnTo>
                  <a:pt x="6042" y="14142"/>
                </a:lnTo>
                <a:cubicBezTo>
                  <a:pt x="6121" y="13651"/>
                  <a:pt x="5966" y="13150"/>
                  <a:pt x="5624" y="12794"/>
                </a:cubicBezTo>
                <a:lnTo>
                  <a:pt x="1545" y="8550"/>
                </a:lnTo>
                <a:lnTo>
                  <a:pt x="7111" y="7685"/>
                </a:lnTo>
                <a:cubicBezTo>
                  <a:pt x="7619" y="7607"/>
                  <a:pt x="8057" y="7275"/>
                  <a:pt x="8276" y="6802"/>
                </a:cubicBezTo>
                <a:lnTo>
                  <a:pt x="10696" y="1568"/>
                </a:lnTo>
                <a:lnTo>
                  <a:pt x="13116" y="6802"/>
                </a:lnTo>
                <a:cubicBezTo>
                  <a:pt x="13334" y="7275"/>
                  <a:pt x="13772" y="7607"/>
                  <a:pt x="14280" y="7685"/>
                </a:cubicBezTo>
                <a:lnTo>
                  <a:pt x="19847" y="8550"/>
                </a:lnTo>
                <a:cubicBezTo>
                  <a:pt x="19847" y="8550"/>
                  <a:pt x="15768" y="12794"/>
                  <a:pt x="15768" y="12794"/>
                </a:cubicBezTo>
                <a:close/>
                <a:moveTo>
                  <a:pt x="21312" y="8051"/>
                </a:moveTo>
                <a:cubicBezTo>
                  <a:pt x="21127" y="7495"/>
                  <a:pt x="20652" y="7088"/>
                  <a:pt x="20080" y="6999"/>
                </a:cubicBezTo>
                <a:lnTo>
                  <a:pt x="14514" y="6136"/>
                </a:lnTo>
                <a:lnTo>
                  <a:pt x="12094" y="901"/>
                </a:lnTo>
                <a:cubicBezTo>
                  <a:pt x="11840" y="351"/>
                  <a:pt x="11295" y="0"/>
                  <a:pt x="10696" y="0"/>
                </a:cubicBezTo>
                <a:cubicBezTo>
                  <a:pt x="10097" y="0"/>
                  <a:pt x="9552" y="351"/>
                  <a:pt x="9297" y="901"/>
                </a:cubicBezTo>
                <a:lnTo>
                  <a:pt x="6878" y="6136"/>
                </a:lnTo>
                <a:lnTo>
                  <a:pt x="1311" y="6999"/>
                </a:lnTo>
                <a:cubicBezTo>
                  <a:pt x="739" y="7088"/>
                  <a:pt x="264" y="7495"/>
                  <a:pt x="80" y="8051"/>
                </a:cubicBezTo>
                <a:cubicBezTo>
                  <a:pt x="-104" y="8609"/>
                  <a:pt x="35" y="9224"/>
                  <a:pt x="439" y="9644"/>
                </a:cubicBezTo>
                <a:lnTo>
                  <a:pt x="4518" y="13889"/>
                </a:lnTo>
                <a:lnTo>
                  <a:pt x="3572" y="19777"/>
                </a:lnTo>
                <a:cubicBezTo>
                  <a:pt x="3476" y="20370"/>
                  <a:pt x="3722" y="20966"/>
                  <a:pt x="4206" y="21313"/>
                </a:cubicBezTo>
                <a:cubicBezTo>
                  <a:pt x="4471" y="21503"/>
                  <a:pt x="4783" y="21600"/>
                  <a:pt x="5095" y="21600"/>
                </a:cubicBezTo>
                <a:cubicBezTo>
                  <a:pt x="5352" y="21600"/>
                  <a:pt x="5609" y="21534"/>
                  <a:pt x="5843" y="21404"/>
                </a:cubicBezTo>
                <a:lnTo>
                  <a:pt x="10696" y="18681"/>
                </a:lnTo>
                <a:lnTo>
                  <a:pt x="15549" y="21404"/>
                </a:lnTo>
                <a:cubicBezTo>
                  <a:pt x="15782" y="21534"/>
                  <a:pt x="16040" y="21600"/>
                  <a:pt x="16296" y="21600"/>
                </a:cubicBezTo>
                <a:cubicBezTo>
                  <a:pt x="16608" y="21600"/>
                  <a:pt x="16920" y="21503"/>
                  <a:pt x="17186" y="21313"/>
                </a:cubicBezTo>
                <a:cubicBezTo>
                  <a:pt x="17669" y="20966"/>
                  <a:pt x="17915" y="20370"/>
                  <a:pt x="17820" y="19777"/>
                </a:cubicBezTo>
                <a:lnTo>
                  <a:pt x="16873" y="13889"/>
                </a:lnTo>
                <a:lnTo>
                  <a:pt x="20953" y="9644"/>
                </a:lnTo>
                <a:cubicBezTo>
                  <a:pt x="21357" y="9224"/>
                  <a:pt x="21496" y="8609"/>
                  <a:pt x="21312" y="8051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ea"/>
              <a:sym typeface="Gill Sans" charset="0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7720104" y="3304396"/>
            <a:ext cx="1400062" cy="27045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tx1">
                  <a:lumMod val="65000"/>
                  <a:lumOff val="3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30" name="TextBox 13"/>
          <p:cNvSpPr txBox="1"/>
          <p:nvPr/>
        </p:nvSpPr>
        <p:spPr>
          <a:xfrm>
            <a:off x="7720104" y="3613451"/>
            <a:ext cx="2333999" cy="42441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31" name="TextBox 13"/>
          <p:cNvSpPr txBox="1"/>
          <p:nvPr/>
        </p:nvSpPr>
        <p:spPr>
          <a:xfrm>
            <a:off x="3071835" y="3313950"/>
            <a:ext cx="1400062" cy="27045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tx1">
                  <a:lumMod val="65000"/>
                  <a:lumOff val="3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32" name="TextBox 13"/>
          <p:cNvSpPr txBox="1"/>
          <p:nvPr/>
        </p:nvSpPr>
        <p:spPr>
          <a:xfrm>
            <a:off x="2137898" y="3623005"/>
            <a:ext cx="2333999" cy="42441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33" name="Oval 36"/>
          <p:cNvSpPr/>
          <p:nvPr/>
        </p:nvSpPr>
        <p:spPr>
          <a:xfrm>
            <a:off x="6411067" y="4537173"/>
            <a:ext cx="923827" cy="923827"/>
          </a:xfrm>
          <a:prstGeom prst="ellipse">
            <a:avLst/>
          </a:prstGeom>
          <a:solidFill>
            <a:srgbClr val="8AA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34" name="AutoShape 113"/>
          <p:cNvSpPr/>
          <p:nvPr/>
        </p:nvSpPr>
        <p:spPr bwMode="auto">
          <a:xfrm>
            <a:off x="6729667" y="4782272"/>
            <a:ext cx="297472" cy="43362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5386" y="14175"/>
                </a:moveTo>
                <a:lnTo>
                  <a:pt x="6223" y="14175"/>
                </a:lnTo>
                <a:cubicBezTo>
                  <a:pt x="5734" y="13446"/>
                  <a:pt x="5147" y="12716"/>
                  <a:pt x="4568" y="12003"/>
                </a:cubicBezTo>
                <a:cubicBezTo>
                  <a:pt x="3287" y="10427"/>
                  <a:pt x="1963" y="8797"/>
                  <a:pt x="1963" y="7425"/>
                </a:cubicBezTo>
                <a:cubicBezTo>
                  <a:pt x="1963" y="4075"/>
                  <a:pt x="5927" y="1350"/>
                  <a:pt x="10800" y="1350"/>
                </a:cubicBezTo>
                <a:cubicBezTo>
                  <a:pt x="15672" y="1350"/>
                  <a:pt x="19636" y="4075"/>
                  <a:pt x="19636" y="7425"/>
                </a:cubicBezTo>
                <a:cubicBezTo>
                  <a:pt x="19636" y="8787"/>
                  <a:pt x="18312" y="10425"/>
                  <a:pt x="17029" y="12011"/>
                </a:cubicBezTo>
                <a:cubicBezTo>
                  <a:pt x="16455" y="12723"/>
                  <a:pt x="15873" y="13449"/>
                  <a:pt x="15386" y="14175"/>
                </a:cubicBezTo>
                <a:moveTo>
                  <a:pt x="10800" y="20249"/>
                </a:moveTo>
                <a:cubicBezTo>
                  <a:pt x="9805" y="20249"/>
                  <a:pt x="9347" y="20171"/>
                  <a:pt x="8839" y="19406"/>
                </a:cubicBezTo>
                <a:lnTo>
                  <a:pt x="13000" y="19048"/>
                </a:lnTo>
                <a:cubicBezTo>
                  <a:pt x="12398" y="20164"/>
                  <a:pt x="11959" y="20249"/>
                  <a:pt x="10800" y="20249"/>
                </a:cubicBezTo>
                <a:moveTo>
                  <a:pt x="7595" y="16813"/>
                </a:moveTo>
                <a:cubicBezTo>
                  <a:pt x="7417" y="16407"/>
                  <a:pt x="7215" y="15978"/>
                  <a:pt x="6991" y="15525"/>
                </a:cubicBezTo>
                <a:lnTo>
                  <a:pt x="14616" y="15525"/>
                </a:lnTo>
                <a:cubicBezTo>
                  <a:pt x="14496" y="15767"/>
                  <a:pt x="14375" y="16010"/>
                  <a:pt x="14270" y="16239"/>
                </a:cubicBezTo>
                <a:cubicBezTo>
                  <a:pt x="14270" y="16239"/>
                  <a:pt x="7595" y="16813"/>
                  <a:pt x="7595" y="16813"/>
                </a:cubicBezTo>
                <a:close/>
                <a:moveTo>
                  <a:pt x="13345" y="18343"/>
                </a:moveTo>
                <a:lnTo>
                  <a:pt x="8476" y="18762"/>
                </a:lnTo>
                <a:cubicBezTo>
                  <a:pt x="8303" y="18416"/>
                  <a:pt x="8116" y="18011"/>
                  <a:pt x="7890" y="17483"/>
                </a:cubicBezTo>
                <a:cubicBezTo>
                  <a:pt x="7887" y="17477"/>
                  <a:pt x="7883" y="17469"/>
                  <a:pt x="7881" y="17462"/>
                </a:cubicBezTo>
                <a:lnTo>
                  <a:pt x="13957" y="16941"/>
                </a:lnTo>
                <a:cubicBezTo>
                  <a:pt x="13871" y="17140"/>
                  <a:pt x="13778" y="17350"/>
                  <a:pt x="13698" y="17537"/>
                </a:cubicBezTo>
                <a:cubicBezTo>
                  <a:pt x="13569" y="17841"/>
                  <a:pt x="13453" y="18104"/>
                  <a:pt x="13345" y="18343"/>
                </a:cubicBezTo>
                <a:moveTo>
                  <a:pt x="10800" y="0"/>
                </a:moveTo>
                <a:cubicBezTo>
                  <a:pt x="4835" y="0"/>
                  <a:pt x="0" y="3324"/>
                  <a:pt x="0" y="7425"/>
                </a:cubicBezTo>
                <a:cubicBezTo>
                  <a:pt x="0" y="10146"/>
                  <a:pt x="3621" y="13029"/>
                  <a:pt x="4939" y="15562"/>
                </a:cubicBezTo>
                <a:cubicBezTo>
                  <a:pt x="6906" y="19339"/>
                  <a:pt x="6688" y="21599"/>
                  <a:pt x="10800" y="21599"/>
                </a:cubicBezTo>
                <a:cubicBezTo>
                  <a:pt x="14972" y="21599"/>
                  <a:pt x="14692" y="19349"/>
                  <a:pt x="16660" y="15577"/>
                </a:cubicBezTo>
                <a:cubicBezTo>
                  <a:pt x="17983" y="13039"/>
                  <a:pt x="21600" y="10124"/>
                  <a:pt x="21600" y="7425"/>
                </a:cubicBezTo>
                <a:cubicBezTo>
                  <a:pt x="21600" y="3324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ea"/>
              <a:sym typeface="Gill Sans" charset="0"/>
            </a:endParaRPr>
          </a:p>
        </p:txBody>
      </p:sp>
      <p:sp>
        <p:nvSpPr>
          <p:cNvPr id="35" name="AutoShape 114"/>
          <p:cNvSpPr/>
          <p:nvPr/>
        </p:nvSpPr>
        <p:spPr bwMode="auto">
          <a:xfrm>
            <a:off x="6797005" y="4850350"/>
            <a:ext cx="88057" cy="8805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938" y="0"/>
                </a:moveTo>
                <a:cubicBezTo>
                  <a:pt x="8943" y="0"/>
                  <a:pt x="0" y="8942"/>
                  <a:pt x="0" y="19938"/>
                </a:cubicBezTo>
                <a:cubicBezTo>
                  <a:pt x="0" y="20855"/>
                  <a:pt x="743" y="21600"/>
                  <a:pt x="1661" y="21600"/>
                </a:cubicBezTo>
                <a:cubicBezTo>
                  <a:pt x="2579" y="21600"/>
                  <a:pt x="3323" y="20855"/>
                  <a:pt x="3323" y="19938"/>
                </a:cubicBezTo>
                <a:cubicBezTo>
                  <a:pt x="3323" y="10777"/>
                  <a:pt x="10777" y="3323"/>
                  <a:pt x="19938" y="3323"/>
                </a:cubicBezTo>
                <a:cubicBezTo>
                  <a:pt x="20856" y="3323"/>
                  <a:pt x="21600" y="2578"/>
                  <a:pt x="21600" y="1661"/>
                </a:cubicBezTo>
                <a:cubicBezTo>
                  <a:pt x="21600" y="744"/>
                  <a:pt x="20856" y="0"/>
                  <a:pt x="19938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ea"/>
              <a:sym typeface="Gill Sans" charset="0"/>
            </a:endParaRPr>
          </a:p>
        </p:txBody>
      </p:sp>
      <p:sp>
        <p:nvSpPr>
          <p:cNvPr id="36" name="Oval 41"/>
          <p:cNvSpPr/>
          <p:nvPr/>
        </p:nvSpPr>
        <p:spPr>
          <a:xfrm>
            <a:off x="4866027" y="4537173"/>
            <a:ext cx="923827" cy="923827"/>
          </a:xfrm>
          <a:prstGeom prst="ellipse">
            <a:avLst/>
          </a:pr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 lang="id-ID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7" name="AutoShape 32"/>
          <p:cNvSpPr/>
          <p:nvPr/>
        </p:nvSpPr>
        <p:spPr bwMode="auto">
          <a:xfrm>
            <a:off x="5113669" y="4811874"/>
            <a:ext cx="427810" cy="374425"/>
          </a:xfrm>
          <a:custGeom>
            <a:avLst/>
            <a:gdLst>
              <a:gd name="T0" fmla="+- 0 10800 108"/>
              <a:gd name="T1" fmla="*/ T0 w 21384"/>
              <a:gd name="T2" fmla="*/ 10800 h 21600"/>
              <a:gd name="T3" fmla="+- 0 10800 108"/>
              <a:gd name="T4" fmla="*/ T3 w 21384"/>
              <a:gd name="T5" fmla="*/ 10800 h 21600"/>
              <a:gd name="T6" fmla="+- 0 10800 108"/>
              <a:gd name="T7" fmla="*/ T6 w 21384"/>
              <a:gd name="T8" fmla="*/ 10800 h 21600"/>
              <a:gd name="T9" fmla="+- 0 10800 108"/>
              <a:gd name="T10" fmla="*/ T9 w 21384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84" h="21600">
                <a:moveTo>
                  <a:pt x="18710" y="9257"/>
                </a:moveTo>
                <a:lnTo>
                  <a:pt x="16706" y="7714"/>
                </a:lnTo>
                <a:lnTo>
                  <a:pt x="16706" y="20057"/>
                </a:lnTo>
                <a:lnTo>
                  <a:pt x="4677" y="20057"/>
                </a:lnTo>
                <a:lnTo>
                  <a:pt x="4677" y="7714"/>
                </a:lnTo>
                <a:lnTo>
                  <a:pt x="2673" y="9257"/>
                </a:lnTo>
                <a:lnTo>
                  <a:pt x="1336" y="4628"/>
                </a:lnTo>
                <a:lnTo>
                  <a:pt x="4677" y="1542"/>
                </a:lnTo>
                <a:lnTo>
                  <a:pt x="7468" y="1542"/>
                </a:lnTo>
                <a:cubicBezTo>
                  <a:pt x="7841" y="2871"/>
                  <a:pt x="9136" y="3857"/>
                  <a:pt x="10691" y="3857"/>
                </a:cubicBezTo>
                <a:cubicBezTo>
                  <a:pt x="12247" y="3857"/>
                  <a:pt x="13542" y="2871"/>
                  <a:pt x="13915" y="1542"/>
                </a:cubicBezTo>
                <a:lnTo>
                  <a:pt x="16706" y="1542"/>
                </a:lnTo>
                <a:lnTo>
                  <a:pt x="20047" y="4628"/>
                </a:lnTo>
                <a:cubicBezTo>
                  <a:pt x="20047" y="4628"/>
                  <a:pt x="18710" y="9257"/>
                  <a:pt x="18710" y="9257"/>
                </a:cubicBezTo>
                <a:close/>
                <a:moveTo>
                  <a:pt x="13200" y="1542"/>
                </a:moveTo>
                <a:cubicBezTo>
                  <a:pt x="12831" y="2438"/>
                  <a:pt x="11852" y="3085"/>
                  <a:pt x="10691" y="3085"/>
                </a:cubicBezTo>
                <a:cubicBezTo>
                  <a:pt x="9531" y="3085"/>
                  <a:pt x="8552" y="2438"/>
                  <a:pt x="8183" y="1542"/>
                </a:cubicBezTo>
                <a:cubicBezTo>
                  <a:pt x="8183" y="1542"/>
                  <a:pt x="13200" y="1542"/>
                  <a:pt x="13200" y="1542"/>
                </a:cubicBezTo>
                <a:close/>
                <a:moveTo>
                  <a:pt x="20882" y="3423"/>
                </a:moveTo>
                <a:lnTo>
                  <a:pt x="17541" y="338"/>
                </a:lnTo>
                <a:cubicBezTo>
                  <a:pt x="17303" y="119"/>
                  <a:pt x="17009" y="0"/>
                  <a:pt x="16706" y="0"/>
                </a:cubicBezTo>
                <a:lnTo>
                  <a:pt x="4677" y="0"/>
                </a:lnTo>
                <a:cubicBezTo>
                  <a:pt x="4374" y="0"/>
                  <a:pt x="4080" y="119"/>
                  <a:pt x="3842" y="338"/>
                </a:cubicBezTo>
                <a:lnTo>
                  <a:pt x="501" y="3423"/>
                </a:lnTo>
                <a:cubicBezTo>
                  <a:pt x="64" y="3827"/>
                  <a:pt x="-108" y="4503"/>
                  <a:pt x="68" y="5116"/>
                </a:cubicBezTo>
                <a:lnTo>
                  <a:pt x="1405" y="9745"/>
                </a:lnTo>
                <a:cubicBezTo>
                  <a:pt x="1537" y="10201"/>
                  <a:pt x="1845" y="10560"/>
                  <a:pt x="2239" y="10716"/>
                </a:cubicBezTo>
                <a:cubicBezTo>
                  <a:pt x="2380" y="10772"/>
                  <a:pt x="2527" y="10800"/>
                  <a:pt x="2673" y="10800"/>
                </a:cubicBezTo>
                <a:cubicBezTo>
                  <a:pt x="2905" y="10800"/>
                  <a:pt x="3136" y="10729"/>
                  <a:pt x="3341" y="10593"/>
                </a:cubicBezTo>
                <a:lnTo>
                  <a:pt x="3341" y="20057"/>
                </a:lnTo>
                <a:cubicBezTo>
                  <a:pt x="3341" y="20908"/>
                  <a:pt x="3940" y="21600"/>
                  <a:pt x="4677" y="21600"/>
                </a:cubicBezTo>
                <a:lnTo>
                  <a:pt x="16706" y="21600"/>
                </a:lnTo>
                <a:cubicBezTo>
                  <a:pt x="17443" y="21600"/>
                  <a:pt x="18042" y="20908"/>
                  <a:pt x="18042" y="20057"/>
                </a:cubicBezTo>
                <a:lnTo>
                  <a:pt x="18042" y="10593"/>
                </a:lnTo>
                <a:cubicBezTo>
                  <a:pt x="18247" y="10729"/>
                  <a:pt x="18478" y="10800"/>
                  <a:pt x="18710" y="10800"/>
                </a:cubicBezTo>
                <a:cubicBezTo>
                  <a:pt x="18856" y="10800"/>
                  <a:pt x="19002" y="10772"/>
                  <a:pt x="19144" y="10716"/>
                </a:cubicBezTo>
                <a:cubicBezTo>
                  <a:pt x="19538" y="10560"/>
                  <a:pt x="19846" y="10201"/>
                  <a:pt x="19978" y="9745"/>
                </a:cubicBezTo>
                <a:lnTo>
                  <a:pt x="21315" y="5116"/>
                </a:lnTo>
                <a:cubicBezTo>
                  <a:pt x="21491" y="4503"/>
                  <a:pt x="21319" y="3827"/>
                  <a:pt x="20882" y="3423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ea"/>
              <a:sym typeface="Gill Sans" charset="0"/>
            </a:endParaRPr>
          </a:p>
        </p:txBody>
      </p:sp>
      <p:sp>
        <p:nvSpPr>
          <p:cNvPr id="38" name="TextBox 13"/>
          <p:cNvSpPr txBox="1"/>
          <p:nvPr/>
        </p:nvSpPr>
        <p:spPr>
          <a:xfrm>
            <a:off x="7720104" y="4611385"/>
            <a:ext cx="1400062" cy="27045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tx1">
                  <a:lumMod val="65000"/>
                  <a:lumOff val="3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39" name="TextBox 13"/>
          <p:cNvSpPr txBox="1"/>
          <p:nvPr/>
        </p:nvSpPr>
        <p:spPr>
          <a:xfrm>
            <a:off x="7720104" y="4920440"/>
            <a:ext cx="2333999" cy="42441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40" name="TextBox 13"/>
          <p:cNvSpPr txBox="1"/>
          <p:nvPr/>
        </p:nvSpPr>
        <p:spPr>
          <a:xfrm>
            <a:off x="3071835" y="4620939"/>
            <a:ext cx="1400062" cy="27045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tx1">
                  <a:lumMod val="65000"/>
                  <a:lumOff val="3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41" name="TextBox 13"/>
          <p:cNvSpPr txBox="1"/>
          <p:nvPr/>
        </p:nvSpPr>
        <p:spPr>
          <a:xfrm>
            <a:off x="2137898" y="4929994"/>
            <a:ext cx="2333999" cy="42441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 flipV="1">
            <a:off x="4182828" y="-104934"/>
            <a:ext cx="1476845" cy="124793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 flipH="1" flipV="1">
            <a:off x="6532328" y="-104934"/>
            <a:ext cx="1476845" cy="1247934"/>
          </a:xfrm>
          <a:prstGeom prst="rect">
            <a:avLst/>
          </a:prstGeom>
          <a:effectLst>
            <a:softEdge rad="127000"/>
          </a:effectLst>
        </p:spPr>
      </p:pic>
      <p:cxnSp>
        <p:nvCxnSpPr>
          <p:cNvPr id="10" name="直接连接符 9"/>
          <p:cNvCxnSpPr/>
          <p:nvPr/>
        </p:nvCxnSpPr>
        <p:spPr>
          <a:xfrm>
            <a:off x="4937306" y="524056"/>
            <a:ext cx="2317388" cy="0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4898844" y="124925"/>
            <a:ext cx="2394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>
                <a:solidFill>
                  <a:schemeClr val="tx1">
                    <a:lumMod val="65000"/>
                    <a:lumOff val="35000"/>
                  </a:schemeClr>
                </a:solidFill>
              </a:rPr>
              <a:t>点击此处添加标题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610582" y="552320"/>
            <a:ext cx="2970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Click here to add your title</a:t>
            </a:r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7" name="Straight Arrow Connector 3"/>
          <p:cNvCxnSpPr/>
          <p:nvPr/>
        </p:nvCxnSpPr>
        <p:spPr>
          <a:xfrm>
            <a:off x="1202092" y="3251118"/>
            <a:ext cx="9787815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4"/>
          <p:cNvSpPr txBox="1"/>
          <p:nvPr/>
        </p:nvSpPr>
        <p:spPr>
          <a:xfrm>
            <a:off x="1900963" y="3908065"/>
            <a:ext cx="800219" cy="3623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altLang="zh-CN" sz="16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5"/>
          <p:cNvSpPr txBox="1"/>
          <p:nvPr/>
        </p:nvSpPr>
        <p:spPr>
          <a:xfrm>
            <a:off x="1349877" y="4263558"/>
            <a:ext cx="1902388" cy="294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xtBox 6"/>
          <p:cNvSpPr txBox="1"/>
          <p:nvPr/>
        </p:nvSpPr>
        <p:spPr>
          <a:xfrm>
            <a:off x="3799649" y="3908065"/>
            <a:ext cx="800219" cy="3623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altLang="zh-CN" sz="16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7"/>
          <p:cNvSpPr txBox="1"/>
          <p:nvPr/>
        </p:nvSpPr>
        <p:spPr>
          <a:xfrm>
            <a:off x="3248563" y="4263558"/>
            <a:ext cx="1902388" cy="294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8"/>
          <p:cNvSpPr txBox="1"/>
          <p:nvPr/>
        </p:nvSpPr>
        <p:spPr>
          <a:xfrm>
            <a:off x="5685174" y="3908065"/>
            <a:ext cx="800219" cy="3623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altLang="zh-CN" sz="16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TextBox 9"/>
          <p:cNvSpPr txBox="1"/>
          <p:nvPr/>
        </p:nvSpPr>
        <p:spPr>
          <a:xfrm>
            <a:off x="5134087" y="4263558"/>
            <a:ext cx="1902388" cy="294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10"/>
          <p:cNvSpPr txBox="1"/>
          <p:nvPr/>
        </p:nvSpPr>
        <p:spPr>
          <a:xfrm>
            <a:off x="7584832" y="3908065"/>
            <a:ext cx="800219" cy="3623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altLang="zh-CN" sz="16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11"/>
          <p:cNvSpPr txBox="1"/>
          <p:nvPr/>
        </p:nvSpPr>
        <p:spPr>
          <a:xfrm>
            <a:off x="7033746" y="4263558"/>
            <a:ext cx="1902388" cy="294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12"/>
          <p:cNvSpPr txBox="1"/>
          <p:nvPr/>
        </p:nvSpPr>
        <p:spPr>
          <a:xfrm>
            <a:off x="9482730" y="3908065"/>
            <a:ext cx="800219" cy="3623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altLang="zh-CN" sz="16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8931644" y="4263558"/>
            <a:ext cx="1902388" cy="294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Oval 15"/>
          <p:cNvSpPr/>
          <p:nvPr/>
        </p:nvSpPr>
        <p:spPr>
          <a:xfrm>
            <a:off x="7577463" y="2857114"/>
            <a:ext cx="799849" cy="799849"/>
          </a:xfrm>
          <a:prstGeom prst="ellipse">
            <a:avLst/>
          </a:pr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4" name="Group 16"/>
          <p:cNvGrpSpPr/>
          <p:nvPr/>
        </p:nvGrpSpPr>
        <p:grpSpPr>
          <a:xfrm>
            <a:off x="7828819" y="3108470"/>
            <a:ext cx="297137" cy="297137"/>
            <a:chOff x="7275629" y="3045147"/>
            <a:chExt cx="464344" cy="464344"/>
          </a:xfrm>
          <a:solidFill>
            <a:schemeClr val="bg1"/>
          </a:solidFill>
        </p:grpSpPr>
        <p:sp>
          <p:nvSpPr>
            <p:cNvPr id="25" name="AutoShape 56"/>
            <p:cNvSpPr/>
            <p:nvPr/>
          </p:nvSpPr>
          <p:spPr bwMode="auto">
            <a:xfrm>
              <a:off x="7275629" y="3045147"/>
              <a:ext cx="145256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7316"/>
                  </a:moveTo>
                  <a:cubicBezTo>
                    <a:pt x="16954" y="7352"/>
                    <a:pt x="16923" y="7387"/>
                    <a:pt x="16883" y="7423"/>
                  </a:cubicBezTo>
                  <a:cubicBezTo>
                    <a:pt x="16677" y="7601"/>
                    <a:pt x="16414" y="7770"/>
                    <a:pt x="16066" y="7920"/>
                  </a:cubicBezTo>
                  <a:cubicBezTo>
                    <a:pt x="16057" y="7924"/>
                    <a:pt x="16044" y="7927"/>
                    <a:pt x="16038" y="7931"/>
                  </a:cubicBezTo>
                  <a:cubicBezTo>
                    <a:pt x="15662" y="8092"/>
                    <a:pt x="15214" y="8234"/>
                    <a:pt x="14705" y="8354"/>
                  </a:cubicBezTo>
                  <a:cubicBezTo>
                    <a:pt x="14697" y="8357"/>
                    <a:pt x="14692" y="8358"/>
                    <a:pt x="14686" y="8359"/>
                  </a:cubicBezTo>
                  <a:cubicBezTo>
                    <a:pt x="14163" y="8482"/>
                    <a:pt x="13584" y="8581"/>
                    <a:pt x="12960" y="8649"/>
                  </a:cubicBezTo>
                  <a:cubicBezTo>
                    <a:pt x="12279" y="8726"/>
                    <a:pt x="11560" y="8774"/>
                    <a:pt x="10800" y="8774"/>
                  </a:cubicBezTo>
                  <a:cubicBezTo>
                    <a:pt x="10037" y="8774"/>
                    <a:pt x="9318" y="8726"/>
                    <a:pt x="8640" y="8649"/>
                  </a:cubicBezTo>
                  <a:cubicBezTo>
                    <a:pt x="8016" y="8581"/>
                    <a:pt x="7435" y="8482"/>
                    <a:pt x="6914" y="8359"/>
                  </a:cubicBezTo>
                  <a:cubicBezTo>
                    <a:pt x="6908" y="8358"/>
                    <a:pt x="6901" y="8357"/>
                    <a:pt x="6893" y="8354"/>
                  </a:cubicBezTo>
                  <a:cubicBezTo>
                    <a:pt x="6385" y="8234"/>
                    <a:pt x="5937" y="8092"/>
                    <a:pt x="5562" y="7931"/>
                  </a:cubicBezTo>
                  <a:cubicBezTo>
                    <a:pt x="5553" y="7927"/>
                    <a:pt x="5541" y="7924"/>
                    <a:pt x="5531" y="7920"/>
                  </a:cubicBezTo>
                  <a:cubicBezTo>
                    <a:pt x="5184" y="7770"/>
                    <a:pt x="4921" y="7601"/>
                    <a:pt x="4715" y="7423"/>
                  </a:cubicBezTo>
                  <a:cubicBezTo>
                    <a:pt x="4676" y="7387"/>
                    <a:pt x="4644" y="7352"/>
                    <a:pt x="4612" y="7316"/>
                  </a:cubicBezTo>
                  <a:cubicBezTo>
                    <a:pt x="4437" y="7136"/>
                    <a:pt x="4320" y="6947"/>
                    <a:pt x="4320" y="6750"/>
                  </a:cubicBezTo>
                  <a:cubicBezTo>
                    <a:pt x="4320" y="6550"/>
                    <a:pt x="4437" y="6362"/>
                    <a:pt x="4612" y="6181"/>
                  </a:cubicBezTo>
                  <a:cubicBezTo>
                    <a:pt x="4644" y="6146"/>
                    <a:pt x="4676" y="6110"/>
                    <a:pt x="4715" y="6076"/>
                  </a:cubicBezTo>
                  <a:cubicBezTo>
                    <a:pt x="4921" y="5898"/>
                    <a:pt x="5184" y="5729"/>
                    <a:pt x="5531" y="5577"/>
                  </a:cubicBezTo>
                  <a:cubicBezTo>
                    <a:pt x="5541" y="5574"/>
                    <a:pt x="5553" y="5571"/>
                    <a:pt x="5562" y="5567"/>
                  </a:cubicBezTo>
                  <a:cubicBezTo>
                    <a:pt x="5937" y="5407"/>
                    <a:pt x="6385" y="5264"/>
                    <a:pt x="6893" y="5144"/>
                  </a:cubicBezTo>
                  <a:cubicBezTo>
                    <a:pt x="6901" y="5142"/>
                    <a:pt x="6908" y="5140"/>
                    <a:pt x="6914" y="5138"/>
                  </a:cubicBezTo>
                  <a:cubicBezTo>
                    <a:pt x="7435" y="5017"/>
                    <a:pt x="8016" y="4918"/>
                    <a:pt x="8640" y="4848"/>
                  </a:cubicBezTo>
                  <a:cubicBezTo>
                    <a:pt x="9318" y="4773"/>
                    <a:pt x="10037" y="4725"/>
                    <a:pt x="10800" y="4725"/>
                  </a:cubicBezTo>
                  <a:cubicBezTo>
                    <a:pt x="11560" y="4725"/>
                    <a:pt x="12279" y="4773"/>
                    <a:pt x="12960" y="4848"/>
                  </a:cubicBezTo>
                  <a:cubicBezTo>
                    <a:pt x="13584" y="4918"/>
                    <a:pt x="14163" y="5017"/>
                    <a:pt x="14686" y="5138"/>
                  </a:cubicBezTo>
                  <a:cubicBezTo>
                    <a:pt x="14692" y="5140"/>
                    <a:pt x="14697" y="5142"/>
                    <a:pt x="14705" y="5144"/>
                  </a:cubicBezTo>
                  <a:cubicBezTo>
                    <a:pt x="15214" y="5264"/>
                    <a:pt x="15662" y="5407"/>
                    <a:pt x="16038" y="5567"/>
                  </a:cubicBezTo>
                  <a:cubicBezTo>
                    <a:pt x="16044" y="5571"/>
                    <a:pt x="16057" y="5574"/>
                    <a:pt x="16066" y="5577"/>
                  </a:cubicBezTo>
                  <a:cubicBezTo>
                    <a:pt x="16414" y="5729"/>
                    <a:pt x="16677" y="5898"/>
                    <a:pt x="16883" y="6076"/>
                  </a:cubicBezTo>
                  <a:cubicBezTo>
                    <a:pt x="16923" y="6110"/>
                    <a:pt x="16954" y="6146"/>
                    <a:pt x="16988" y="6181"/>
                  </a:cubicBezTo>
                  <a:cubicBezTo>
                    <a:pt x="17161" y="6362"/>
                    <a:pt x="17280" y="6550"/>
                    <a:pt x="17280" y="6750"/>
                  </a:cubicBezTo>
                  <a:cubicBezTo>
                    <a:pt x="17280" y="6947"/>
                    <a:pt x="17161" y="7136"/>
                    <a:pt x="16988" y="73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0056"/>
                  </a:lnTo>
                  <a:cubicBezTo>
                    <a:pt x="9338" y="10101"/>
                    <a:pt x="10059" y="10124"/>
                    <a:pt x="10800" y="10124"/>
                  </a:cubicBezTo>
                  <a:cubicBezTo>
                    <a:pt x="11541" y="10124"/>
                    <a:pt x="12262" y="10101"/>
                    <a:pt x="12960" y="10056"/>
                  </a:cubicBezTo>
                  <a:cubicBezTo>
                    <a:pt x="12960" y="100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3442"/>
                  </a:lnTo>
                  <a:cubicBezTo>
                    <a:pt x="12262" y="3398"/>
                    <a:pt x="11541" y="3375"/>
                    <a:pt x="10800" y="3375"/>
                  </a:cubicBezTo>
                  <a:cubicBezTo>
                    <a:pt x="10059" y="3375"/>
                    <a:pt x="9338" y="3398"/>
                    <a:pt x="8640" y="3442"/>
                  </a:cubicBezTo>
                  <a:cubicBezTo>
                    <a:pt x="8640" y="3442"/>
                    <a:pt x="8640" y="2025"/>
                    <a:pt x="8640" y="2025"/>
                  </a:cubicBezTo>
                  <a:close/>
                  <a:moveTo>
                    <a:pt x="17280" y="40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4064"/>
                  </a:lnTo>
                  <a:cubicBezTo>
                    <a:pt x="1710" y="4681"/>
                    <a:pt x="0" y="5649"/>
                    <a:pt x="0" y="6750"/>
                  </a:cubicBezTo>
                  <a:cubicBezTo>
                    <a:pt x="0" y="7850"/>
                    <a:pt x="1710" y="8818"/>
                    <a:pt x="4320" y="94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9434"/>
                  </a:lnTo>
                  <a:cubicBezTo>
                    <a:pt x="19889" y="8818"/>
                    <a:pt x="21600" y="7850"/>
                    <a:pt x="21600" y="6750"/>
                  </a:cubicBezTo>
                  <a:cubicBezTo>
                    <a:pt x="21600" y="5649"/>
                    <a:pt x="19889" y="4681"/>
                    <a:pt x="17280" y="406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6" name="AutoShape 57"/>
            <p:cNvSpPr/>
            <p:nvPr/>
          </p:nvSpPr>
          <p:spPr bwMode="auto">
            <a:xfrm>
              <a:off x="7594717" y="3045147"/>
              <a:ext cx="145256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7316"/>
                  </a:moveTo>
                  <a:cubicBezTo>
                    <a:pt x="16954" y="7352"/>
                    <a:pt x="16923" y="7387"/>
                    <a:pt x="16883" y="7423"/>
                  </a:cubicBezTo>
                  <a:cubicBezTo>
                    <a:pt x="16677" y="7601"/>
                    <a:pt x="16414" y="7770"/>
                    <a:pt x="16066" y="7920"/>
                  </a:cubicBezTo>
                  <a:cubicBezTo>
                    <a:pt x="16057" y="7924"/>
                    <a:pt x="16044" y="7927"/>
                    <a:pt x="16038" y="7931"/>
                  </a:cubicBezTo>
                  <a:cubicBezTo>
                    <a:pt x="15662" y="8092"/>
                    <a:pt x="15214" y="8234"/>
                    <a:pt x="14705" y="8354"/>
                  </a:cubicBezTo>
                  <a:cubicBezTo>
                    <a:pt x="14697" y="8357"/>
                    <a:pt x="14692" y="8358"/>
                    <a:pt x="14686" y="8359"/>
                  </a:cubicBezTo>
                  <a:cubicBezTo>
                    <a:pt x="14163" y="8482"/>
                    <a:pt x="13584" y="8581"/>
                    <a:pt x="12960" y="8649"/>
                  </a:cubicBezTo>
                  <a:cubicBezTo>
                    <a:pt x="12279" y="8726"/>
                    <a:pt x="11560" y="8774"/>
                    <a:pt x="10800" y="8774"/>
                  </a:cubicBezTo>
                  <a:cubicBezTo>
                    <a:pt x="10037" y="8774"/>
                    <a:pt x="9318" y="8726"/>
                    <a:pt x="8640" y="8649"/>
                  </a:cubicBezTo>
                  <a:cubicBezTo>
                    <a:pt x="8016" y="8581"/>
                    <a:pt x="7435" y="8482"/>
                    <a:pt x="6914" y="8359"/>
                  </a:cubicBezTo>
                  <a:cubicBezTo>
                    <a:pt x="6908" y="8358"/>
                    <a:pt x="6901" y="8357"/>
                    <a:pt x="6893" y="8354"/>
                  </a:cubicBezTo>
                  <a:cubicBezTo>
                    <a:pt x="6385" y="8234"/>
                    <a:pt x="5937" y="8092"/>
                    <a:pt x="5562" y="7931"/>
                  </a:cubicBezTo>
                  <a:cubicBezTo>
                    <a:pt x="5553" y="7927"/>
                    <a:pt x="5541" y="7924"/>
                    <a:pt x="5531" y="7920"/>
                  </a:cubicBezTo>
                  <a:cubicBezTo>
                    <a:pt x="5184" y="7770"/>
                    <a:pt x="4921" y="7601"/>
                    <a:pt x="4715" y="7423"/>
                  </a:cubicBezTo>
                  <a:cubicBezTo>
                    <a:pt x="4676" y="7387"/>
                    <a:pt x="4644" y="7352"/>
                    <a:pt x="4612" y="7316"/>
                  </a:cubicBezTo>
                  <a:cubicBezTo>
                    <a:pt x="4437" y="7136"/>
                    <a:pt x="4320" y="6947"/>
                    <a:pt x="4320" y="6750"/>
                  </a:cubicBezTo>
                  <a:cubicBezTo>
                    <a:pt x="4320" y="6550"/>
                    <a:pt x="4437" y="6362"/>
                    <a:pt x="4612" y="6181"/>
                  </a:cubicBezTo>
                  <a:cubicBezTo>
                    <a:pt x="4644" y="6146"/>
                    <a:pt x="4676" y="6110"/>
                    <a:pt x="4715" y="6076"/>
                  </a:cubicBezTo>
                  <a:cubicBezTo>
                    <a:pt x="4921" y="5898"/>
                    <a:pt x="5184" y="5729"/>
                    <a:pt x="5531" y="5577"/>
                  </a:cubicBezTo>
                  <a:cubicBezTo>
                    <a:pt x="5541" y="5574"/>
                    <a:pt x="5553" y="5571"/>
                    <a:pt x="5562" y="5567"/>
                  </a:cubicBezTo>
                  <a:cubicBezTo>
                    <a:pt x="5937" y="5407"/>
                    <a:pt x="6385" y="5264"/>
                    <a:pt x="6893" y="5144"/>
                  </a:cubicBezTo>
                  <a:cubicBezTo>
                    <a:pt x="6901" y="5142"/>
                    <a:pt x="6908" y="5140"/>
                    <a:pt x="6914" y="5138"/>
                  </a:cubicBezTo>
                  <a:cubicBezTo>
                    <a:pt x="7435" y="5017"/>
                    <a:pt x="8016" y="4918"/>
                    <a:pt x="8640" y="4848"/>
                  </a:cubicBezTo>
                  <a:cubicBezTo>
                    <a:pt x="9318" y="4773"/>
                    <a:pt x="10037" y="4725"/>
                    <a:pt x="10800" y="4725"/>
                  </a:cubicBezTo>
                  <a:cubicBezTo>
                    <a:pt x="11560" y="4725"/>
                    <a:pt x="12279" y="4773"/>
                    <a:pt x="12960" y="4848"/>
                  </a:cubicBezTo>
                  <a:cubicBezTo>
                    <a:pt x="13584" y="4918"/>
                    <a:pt x="14163" y="5017"/>
                    <a:pt x="14686" y="5138"/>
                  </a:cubicBezTo>
                  <a:cubicBezTo>
                    <a:pt x="14692" y="5140"/>
                    <a:pt x="14697" y="5142"/>
                    <a:pt x="14705" y="5144"/>
                  </a:cubicBezTo>
                  <a:cubicBezTo>
                    <a:pt x="15214" y="5264"/>
                    <a:pt x="15662" y="5407"/>
                    <a:pt x="16038" y="5567"/>
                  </a:cubicBezTo>
                  <a:cubicBezTo>
                    <a:pt x="16044" y="5571"/>
                    <a:pt x="16057" y="5574"/>
                    <a:pt x="16066" y="5577"/>
                  </a:cubicBezTo>
                  <a:cubicBezTo>
                    <a:pt x="16414" y="5729"/>
                    <a:pt x="16677" y="5898"/>
                    <a:pt x="16883" y="6076"/>
                  </a:cubicBezTo>
                  <a:cubicBezTo>
                    <a:pt x="16923" y="6110"/>
                    <a:pt x="16954" y="6146"/>
                    <a:pt x="16988" y="6181"/>
                  </a:cubicBezTo>
                  <a:cubicBezTo>
                    <a:pt x="17161" y="6362"/>
                    <a:pt x="17280" y="6550"/>
                    <a:pt x="17280" y="6750"/>
                  </a:cubicBezTo>
                  <a:cubicBezTo>
                    <a:pt x="17280" y="6947"/>
                    <a:pt x="17161" y="7136"/>
                    <a:pt x="16988" y="73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0056"/>
                  </a:lnTo>
                  <a:cubicBezTo>
                    <a:pt x="9338" y="10101"/>
                    <a:pt x="10059" y="10124"/>
                    <a:pt x="10800" y="10124"/>
                  </a:cubicBezTo>
                  <a:cubicBezTo>
                    <a:pt x="11541" y="10124"/>
                    <a:pt x="12262" y="10101"/>
                    <a:pt x="12960" y="10056"/>
                  </a:cubicBezTo>
                  <a:cubicBezTo>
                    <a:pt x="12960" y="100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3442"/>
                  </a:lnTo>
                  <a:cubicBezTo>
                    <a:pt x="12262" y="3398"/>
                    <a:pt x="11541" y="3375"/>
                    <a:pt x="10800" y="3375"/>
                  </a:cubicBezTo>
                  <a:cubicBezTo>
                    <a:pt x="10059" y="3375"/>
                    <a:pt x="9338" y="3398"/>
                    <a:pt x="8640" y="3442"/>
                  </a:cubicBezTo>
                  <a:cubicBezTo>
                    <a:pt x="8640" y="3442"/>
                    <a:pt x="8640" y="2025"/>
                    <a:pt x="8640" y="2025"/>
                  </a:cubicBezTo>
                  <a:close/>
                  <a:moveTo>
                    <a:pt x="17280" y="40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4064"/>
                  </a:lnTo>
                  <a:cubicBezTo>
                    <a:pt x="1710" y="4681"/>
                    <a:pt x="0" y="5649"/>
                    <a:pt x="0" y="6750"/>
                  </a:cubicBezTo>
                  <a:cubicBezTo>
                    <a:pt x="0" y="7850"/>
                    <a:pt x="1710" y="8818"/>
                    <a:pt x="4320" y="94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9434"/>
                  </a:lnTo>
                  <a:cubicBezTo>
                    <a:pt x="19889" y="8818"/>
                    <a:pt x="21600" y="7850"/>
                    <a:pt x="21600" y="6750"/>
                  </a:cubicBezTo>
                  <a:cubicBezTo>
                    <a:pt x="21600" y="5649"/>
                    <a:pt x="19889" y="4681"/>
                    <a:pt x="17280" y="406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7" name="AutoShape 58"/>
            <p:cNvSpPr/>
            <p:nvPr/>
          </p:nvSpPr>
          <p:spPr bwMode="auto">
            <a:xfrm>
              <a:off x="7435173" y="3045147"/>
              <a:ext cx="145257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15416"/>
                  </a:moveTo>
                  <a:cubicBezTo>
                    <a:pt x="16954" y="15452"/>
                    <a:pt x="16923" y="15487"/>
                    <a:pt x="16883" y="15523"/>
                  </a:cubicBezTo>
                  <a:cubicBezTo>
                    <a:pt x="16677" y="15701"/>
                    <a:pt x="16414" y="15870"/>
                    <a:pt x="16066" y="16020"/>
                  </a:cubicBezTo>
                  <a:cubicBezTo>
                    <a:pt x="16057" y="16024"/>
                    <a:pt x="16044" y="16027"/>
                    <a:pt x="16038" y="16031"/>
                  </a:cubicBezTo>
                  <a:cubicBezTo>
                    <a:pt x="15662" y="16192"/>
                    <a:pt x="15214" y="16334"/>
                    <a:pt x="14705" y="16454"/>
                  </a:cubicBezTo>
                  <a:cubicBezTo>
                    <a:pt x="14697" y="16457"/>
                    <a:pt x="14692" y="16458"/>
                    <a:pt x="14686" y="16459"/>
                  </a:cubicBezTo>
                  <a:cubicBezTo>
                    <a:pt x="14163" y="16582"/>
                    <a:pt x="13584" y="16681"/>
                    <a:pt x="12960" y="16749"/>
                  </a:cubicBezTo>
                  <a:cubicBezTo>
                    <a:pt x="12279" y="16826"/>
                    <a:pt x="11560" y="16875"/>
                    <a:pt x="10800" y="16875"/>
                  </a:cubicBezTo>
                  <a:cubicBezTo>
                    <a:pt x="10037" y="16875"/>
                    <a:pt x="9318" y="16826"/>
                    <a:pt x="8640" y="16749"/>
                  </a:cubicBezTo>
                  <a:cubicBezTo>
                    <a:pt x="8016" y="16681"/>
                    <a:pt x="7435" y="16582"/>
                    <a:pt x="6914" y="16459"/>
                  </a:cubicBezTo>
                  <a:cubicBezTo>
                    <a:pt x="6908" y="16458"/>
                    <a:pt x="6901" y="16457"/>
                    <a:pt x="6893" y="16454"/>
                  </a:cubicBezTo>
                  <a:cubicBezTo>
                    <a:pt x="6385" y="16334"/>
                    <a:pt x="5937" y="16192"/>
                    <a:pt x="5562" y="16031"/>
                  </a:cubicBezTo>
                  <a:cubicBezTo>
                    <a:pt x="5553" y="16027"/>
                    <a:pt x="5541" y="16024"/>
                    <a:pt x="5531" y="16020"/>
                  </a:cubicBezTo>
                  <a:cubicBezTo>
                    <a:pt x="5184" y="15870"/>
                    <a:pt x="4921" y="15701"/>
                    <a:pt x="4715" y="15523"/>
                  </a:cubicBezTo>
                  <a:cubicBezTo>
                    <a:pt x="4676" y="15487"/>
                    <a:pt x="4644" y="15452"/>
                    <a:pt x="4612" y="15416"/>
                  </a:cubicBezTo>
                  <a:cubicBezTo>
                    <a:pt x="4437" y="15236"/>
                    <a:pt x="4320" y="15047"/>
                    <a:pt x="4320" y="14850"/>
                  </a:cubicBezTo>
                  <a:cubicBezTo>
                    <a:pt x="4320" y="14650"/>
                    <a:pt x="4437" y="14462"/>
                    <a:pt x="4612" y="14281"/>
                  </a:cubicBezTo>
                  <a:cubicBezTo>
                    <a:pt x="4644" y="14246"/>
                    <a:pt x="4676" y="14210"/>
                    <a:pt x="4715" y="14176"/>
                  </a:cubicBezTo>
                  <a:cubicBezTo>
                    <a:pt x="4921" y="13998"/>
                    <a:pt x="5184" y="13829"/>
                    <a:pt x="5531" y="13677"/>
                  </a:cubicBezTo>
                  <a:cubicBezTo>
                    <a:pt x="5541" y="13674"/>
                    <a:pt x="5553" y="13671"/>
                    <a:pt x="5562" y="13667"/>
                  </a:cubicBezTo>
                  <a:cubicBezTo>
                    <a:pt x="5937" y="13507"/>
                    <a:pt x="6385" y="13364"/>
                    <a:pt x="6893" y="13244"/>
                  </a:cubicBezTo>
                  <a:cubicBezTo>
                    <a:pt x="6901" y="13242"/>
                    <a:pt x="6908" y="13240"/>
                    <a:pt x="6914" y="13238"/>
                  </a:cubicBezTo>
                  <a:cubicBezTo>
                    <a:pt x="7435" y="13117"/>
                    <a:pt x="8016" y="13018"/>
                    <a:pt x="8640" y="12948"/>
                  </a:cubicBezTo>
                  <a:cubicBezTo>
                    <a:pt x="9318" y="12873"/>
                    <a:pt x="10037" y="12825"/>
                    <a:pt x="10800" y="12825"/>
                  </a:cubicBezTo>
                  <a:cubicBezTo>
                    <a:pt x="11560" y="12825"/>
                    <a:pt x="12279" y="12873"/>
                    <a:pt x="12960" y="12948"/>
                  </a:cubicBezTo>
                  <a:cubicBezTo>
                    <a:pt x="13584" y="13018"/>
                    <a:pt x="14163" y="13117"/>
                    <a:pt x="14686" y="13238"/>
                  </a:cubicBezTo>
                  <a:cubicBezTo>
                    <a:pt x="14692" y="13240"/>
                    <a:pt x="14697" y="13242"/>
                    <a:pt x="14705" y="13244"/>
                  </a:cubicBezTo>
                  <a:cubicBezTo>
                    <a:pt x="15214" y="13364"/>
                    <a:pt x="15662" y="13507"/>
                    <a:pt x="16038" y="13667"/>
                  </a:cubicBezTo>
                  <a:cubicBezTo>
                    <a:pt x="16044" y="13671"/>
                    <a:pt x="16057" y="13674"/>
                    <a:pt x="16066" y="13677"/>
                  </a:cubicBezTo>
                  <a:cubicBezTo>
                    <a:pt x="16414" y="13829"/>
                    <a:pt x="16677" y="13998"/>
                    <a:pt x="16883" y="14176"/>
                  </a:cubicBezTo>
                  <a:cubicBezTo>
                    <a:pt x="16923" y="14210"/>
                    <a:pt x="16954" y="14246"/>
                    <a:pt x="16988" y="14281"/>
                  </a:cubicBezTo>
                  <a:cubicBezTo>
                    <a:pt x="17161" y="14462"/>
                    <a:pt x="17280" y="14650"/>
                    <a:pt x="17280" y="14850"/>
                  </a:cubicBezTo>
                  <a:cubicBezTo>
                    <a:pt x="17280" y="15047"/>
                    <a:pt x="17161" y="15236"/>
                    <a:pt x="16988" y="154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8156"/>
                  </a:lnTo>
                  <a:cubicBezTo>
                    <a:pt x="9338" y="18201"/>
                    <a:pt x="10059" y="18225"/>
                    <a:pt x="10800" y="18225"/>
                  </a:cubicBezTo>
                  <a:cubicBezTo>
                    <a:pt x="11541" y="18225"/>
                    <a:pt x="12262" y="18201"/>
                    <a:pt x="12960" y="18156"/>
                  </a:cubicBezTo>
                  <a:cubicBezTo>
                    <a:pt x="12960" y="181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11542"/>
                  </a:lnTo>
                  <a:cubicBezTo>
                    <a:pt x="12262" y="11498"/>
                    <a:pt x="11541" y="11475"/>
                    <a:pt x="10800" y="11475"/>
                  </a:cubicBezTo>
                  <a:cubicBezTo>
                    <a:pt x="10059" y="11475"/>
                    <a:pt x="9338" y="11498"/>
                    <a:pt x="8640" y="11542"/>
                  </a:cubicBezTo>
                  <a:cubicBezTo>
                    <a:pt x="8640" y="11542"/>
                    <a:pt x="8640" y="2025"/>
                    <a:pt x="8640" y="2025"/>
                  </a:cubicBezTo>
                  <a:close/>
                  <a:moveTo>
                    <a:pt x="17280" y="121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12164"/>
                  </a:lnTo>
                  <a:cubicBezTo>
                    <a:pt x="1710" y="12781"/>
                    <a:pt x="0" y="13749"/>
                    <a:pt x="0" y="14850"/>
                  </a:cubicBezTo>
                  <a:cubicBezTo>
                    <a:pt x="0" y="15950"/>
                    <a:pt x="1710" y="16918"/>
                    <a:pt x="4320" y="175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17534"/>
                  </a:lnTo>
                  <a:cubicBezTo>
                    <a:pt x="19889" y="16918"/>
                    <a:pt x="21600" y="15950"/>
                    <a:pt x="21600" y="14850"/>
                  </a:cubicBezTo>
                  <a:cubicBezTo>
                    <a:pt x="21600" y="13749"/>
                    <a:pt x="19889" y="12781"/>
                    <a:pt x="17280" y="1216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28" name="Oval 21"/>
          <p:cNvSpPr/>
          <p:nvPr/>
        </p:nvSpPr>
        <p:spPr>
          <a:xfrm>
            <a:off x="3793253" y="2857114"/>
            <a:ext cx="799849" cy="799849"/>
          </a:xfrm>
          <a:prstGeom prst="ellipse">
            <a:avLst/>
          </a:pr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9" name="Group 22"/>
          <p:cNvGrpSpPr/>
          <p:nvPr/>
        </p:nvGrpSpPr>
        <p:grpSpPr>
          <a:xfrm>
            <a:off x="4044609" y="3127009"/>
            <a:ext cx="297137" cy="260058"/>
            <a:chOff x="2569485" y="4937447"/>
            <a:chExt cx="464344" cy="406400"/>
          </a:xfrm>
          <a:solidFill>
            <a:schemeClr val="bg1"/>
          </a:solidFill>
        </p:grpSpPr>
        <p:sp>
          <p:nvSpPr>
            <p:cNvPr id="30" name="AutoShape 103"/>
            <p:cNvSpPr/>
            <p:nvPr/>
          </p:nvSpPr>
          <p:spPr bwMode="auto">
            <a:xfrm>
              <a:off x="2642510" y="5009678"/>
              <a:ext cx="166688" cy="1095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660" y="0"/>
                  </a:moveTo>
                  <a:cubicBezTo>
                    <a:pt x="9461" y="0"/>
                    <a:pt x="0" y="9233"/>
                    <a:pt x="0" y="20160"/>
                  </a:cubicBezTo>
                  <a:cubicBezTo>
                    <a:pt x="0" y="20954"/>
                    <a:pt x="420" y="21600"/>
                    <a:pt x="939" y="21600"/>
                  </a:cubicBezTo>
                  <a:cubicBezTo>
                    <a:pt x="1457" y="21600"/>
                    <a:pt x="1878" y="20954"/>
                    <a:pt x="1878" y="20160"/>
                  </a:cubicBezTo>
                  <a:cubicBezTo>
                    <a:pt x="1878" y="10956"/>
                    <a:pt x="10655" y="2880"/>
                    <a:pt x="20660" y="2880"/>
                  </a:cubicBezTo>
                  <a:cubicBezTo>
                    <a:pt x="21179" y="2880"/>
                    <a:pt x="21600" y="2234"/>
                    <a:pt x="21600" y="1440"/>
                  </a:cubicBezTo>
                  <a:cubicBezTo>
                    <a:pt x="21600" y="645"/>
                    <a:pt x="21179" y="0"/>
                    <a:pt x="2066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31" name="AutoShape 104"/>
            <p:cNvSpPr/>
            <p:nvPr/>
          </p:nvSpPr>
          <p:spPr bwMode="auto">
            <a:xfrm>
              <a:off x="2569485" y="4937447"/>
              <a:ext cx="464344" cy="4064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6971"/>
                  </a:moveTo>
                  <a:cubicBezTo>
                    <a:pt x="10181" y="16971"/>
                    <a:pt x="9546" y="16918"/>
                    <a:pt x="8912" y="16811"/>
                  </a:cubicBezTo>
                  <a:cubicBezTo>
                    <a:pt x="8847" y="16800"/>
                    <a:pt x="8781" y="16794"/>
                    <a:pt x="8716" y="16794"/>
                  </a:cubicBezTo>
                  <a:cubicBezTo>
                    <a:pt x="8315" y="16794"/>
                    <a:pt x="7931" y="16999"/>
                    <a:pt x="7673" y="17359"/>
                  </a:cubicBezTo>
                  <a:cubicBezTo>
                    <a:pt x="7384" y="17761"/>
                    <a:pt x="6563" y="18657"/>
                    <a:pt x="5591" y="19318"/>
                  </a:cubicBezTo>
                  <a:cubicBezTo>
                    <a:pt x="5854" y="18628"/>
                    <a:pt x="6060" y="17853"/>
                    <a:pt x="6074" y="17056"/>
                  </a:cubicBezTo>
                  <a:cubicBezTo>
                    <a:pt x="6078" y="17006"/>
                    <a:pt x="6080" y="16956"/>
                    <a:pt x="6080" y="16914"/>
                  </a:cubicBezTo>
                  <a:cubicBezTo>
                    <a:pt x="6080" y="16334"/>
                    <a:pt x="5796" y="15803"/>
                    <a:pt x="5344" y="15540"/>
                  </a:cubicBezTo>
                  <a:cubicBezTo>
                    <a:pt x="2843" y="14080"/>
                    <a:pt x="1349" y="11731"/>
                    <a:pt x="1349" y="9257"/>
                  </a:cubicBezTo>
                  <a:cubicBezTo>
                    <a:pt x="1349" y="5003"/>
                    <a:pt x="5588" y="1542"/>
                    <a:pt x="10800" y="1542"/>
                  </a:cubicBezTo>
                  <a:cubicBezTo>
                    <a:pt x="16011" y="1542"/>
                    <a:pt x="20249" y="5003"/>
                    <a:pt x="20249" y="9257"/>
                  </a:cubicBezTo>
                  <a:cubicBezTo>
                    <a:pt x="20249" y="13510"/>
                    <a:pt x="16011" y="16971"/>
                    <a:pt x="10800" y="16971"/>
                  </a:cubicBezTo>
                  <a:moveTo>
                    <a:pt x="10800" y="0"/>
                  </a:moveTo>
                  <a:cubicBezTo>
                    <a:pt x="4835" y="0"/>
                    <a:pt x="0" y="4144"/>
                    <a:pt x="0" y="9257"/>
                  </a:cubicBezTo>
                  <a:cubicBezTo>
                    <a:pt x="0" y="12440"/>
                    <a:pt x="1875" y="15248"/>
                    <a:pt x="4730" y="16914"/>
                  </a:cubicBezTo>
                  <a:cubicBezTo>
                    <a:pt x="4730" y="16935"/>
                    <a:pt x="4724" y="16949"/>
                    <a:pt x="4724" y="16971"/>
                  </a:cubicBezTo>
                  <a:cubicBezTo>
                    <a:pt x="4724" y="18354"/>
                    <a:pt x="3821" y="19843"/>
                    <a:pt x="3423" y="20625"/>
                  </a:cubicBezTo>
                  <a:lnTo>
                    <a:pt x="3425" y="20625"/>
                  </a:lnTo>
                  <a:cubicBezTo>
                    <a:pt x="3393" y="20709"/>
                    <a:pt x="3374" y="20802"/>
                    <a:pt x="3374" y="20900"/>
                  </a:cubicBezTo>
                  <a:cubicBezTo>
                    <a:pt x="3374" y="21287"/>
                    <a:pt x="3648" y="21600"/>
                    <a:pt x="3986" y="21600"/>
                  </a:cubicBezTo>
                  <a:cubicBezTo>
                    <a:pt x="4049" y="21600"/>
                    <a:pt x="4161" y="21580"/>
                    <a:pt x="4158" y="21590"/>
                  </a:cubicBezTo>
                  <a:cubicBezTo>
                    <a:pt x="6268" y="21195"/>
                    <a:pt x="8255" y="18979"/>
                    <a:pt x="8716" y="18338"/>
                  </a:cubicBezTo>
                  <a:cubicBezTo>
                    <a:pt x="9391" y="18451"/>
                    <a:pt x="10086" y="18514"/>
                    <a:pt x="10800" y="18514"/>
                  </a:cubicBezTo>
                  <a:cubicBezTo>
                    <a:pt x="16764" y="18514"/>
                    <a:pt x="21600" y="14369"/>
                    <a:pt x="21600" y="9257"/>
                  </a:cubicBezTo>
                  <a:cubicBezTo>
                    <a:pt x="21600" y="414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32" name="Oval 26"/>
          <p:cNvSpPr/>
          <p:nvPr/>
        </p:nvSpPr>
        <p:spPr>
          <a:xfrm>
            <a:off x="5685358" y="2857114"/>
            <a:ext cx="799849" cy="799849"/>
          </a:xfrm>
          <a:prstGeom prst="ellipse">
            <a:avLst/>
          </a:prstGeom>
          <a:solidFill>
            <a:srgbClr val="8AA588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AutoShape 112"/>
          <p:cNvSpPr/>
          <p:nvPr/>
        </p:nvSpPr>
        <p:spPr bwMode="auto">
          <a:xfrm>
            <a:off x="5936714" y="3108216"/>
            <a:ext cx="297137" cy="297645"/>
          </a:xfrm>
          <a:custGeom>
            <a:avLst/>
            <a:gdLst>
              <a:gd name="T0" fmla="*/ 10510 w 21020"/>
              <a:gd name="T1" fmla="*/ 10800 h 21600"/>
              <a:gd name="T2" fmla="*/ 10510 w 21020"/>
              <a:gd name="T3" fmla="*/ 10800 h 21600"/>
              <a:gd name="T4" fmla="*/ 10510 w 21020"/>
              <a:gd name="T5" fmla="*/ 10800 h 21600"/>
              <a:gd name="T6" fmla="*/ 10510 w 2102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020" h="21600">
                <a:moveTo>
                  <a:pt x="18846" y="7946"/>
                </a:moveTo>
                <a:lnTo>
                  <a:pt x="17740" y="9091"/>
                </a:lnTo>
                <a:cubicBezTo>
                  <a:pt x="17740" y="8939"/>
                  <a:pt x="17758" y="8792"/>
                  <a:pt x="17744" y="8636"/>
                </a:cubicBezTo>
                <a:cubicBezTo>
                  <a:pt x="17629" y="7331"/>
                  <a:pt x="17036" y="6068"/>
                  <a:pt x="16074" y="5080"/>
                </a:cubicBezTo>
                <a:cubicBezTo>
                  <a:pt x="15004" y="3980"/>
                  <a:pt x="13585" y="3348"/>
                  <a:pt x="12180" y="3345"/>
                </a:cubicBezTo>
                <a:lnTo>
                  <a:pt x="13268" y="2218"/>
                </a:lnTo>
                <a:cubicBezTo>
                  <a:pt x="13812" y="1659"/>
                  <a:pt x="14572" y="1350"/>
                  <a:pt x="15403" y="1350"/>
                </a:cubicBezTo>
                <a:cubicBezTo>
                  <a:pt x="16460" y="1350"/>
                  <a:pt x="17546" y="1840"/>
                  <a:pt x="18381" y="2696"/>
                </a:cubicBezTo>
                <a:cubicBezTo>
                  <a:pt x="19165" y="3500"/>
                  <a:pt x="19631" y="4499"/>
                  <a:pt x="19698" y="5510"/>
                </a:cubicBezTo>
                <a:cubicBezTo>
                  <a:pt x="19760" y="6453"/>
                  <a:pt x="19457" y="7317"/>
                  <a:pt x="18846" y="7946"/>
                </a:cubicBezTo>
                <a:moveTo>
                  <a:pt x="5828" y="19329"/>
                </a:moveTo>
                <a:cubicBezTo>
                  <a:pt x="5813" y="18424"/>
                  <a:pt x="5454" y="17481"/>
                  <a:pt x="4730" y="16739"/>
                </a:cubicBezTo>
                <a:cubicBezTo>
                  <a:pt x="4046" y="16034"/>
                  <a:pt x="3150" y="15628"/>
                  <a:pt x="2257" y="15592"/>
                </a:cubicBezTo>
                <a:lnTo>
                  <a:pt x="2911" y="13157"/>
                </a:lnTo>
                <a:cubicBezTo>
                  <a:pt x="2959" y="12995"/>
                  <a:pt x="3052" y="12835"/>
                  <a:pt x="3168" y="12695"/>
                </a:cubicBezTo>
                <a:cubicBezTo>
                  <a:pt x="4485" y="11726"/>
                  <a:pt x="6512" y="12012"/>
                  <a:pt x="7920" y="13460"/>
                </a:cubicBezTo>
                <a:cubicBezTo>
                  <a:pt x="9409" y="14990"/>
                  <a:pt x="9639" y="17230"/>
                  <a:pt x="8492" y="18568"/>
                </a:cubicBezTo>
                <a:cubicBezTo>
                  <a:pt x="8416" y="18609"/>
                  <a:pt x="8339" y="18648"/>
                  <a:pt x="8256" y="18675"/>
                </a:cubicBezTo>
                <a:cubicBezTo>
                  <a:pt x="8256" y="18675"/>
                  <a:pt x="5828" y="19329"/>
                  <a:pt x="5828" y="19329"/>
                </a:cubicBezTo>
                <a:close/>
                <a:moveTo>
                  <a:pt x="2737" y="20164"/>
                </a:moveTo>
                <a:cubicBezTo>
                  <a:pt x="2665" y="20181"/>
                  <a:pt x="2443" y="20239"/>
                  <a:pt x="2291" y="20249"/>
                </a:cubicBezTo>
                <a:cubicBezTo>
                  <a:pt x="1751" y="20244"/>
                  <a:pt x="1313" y="19792"/>
                  <a:pt x="1313" y="19237"/>
                </a:cubicBezTo>
                <a:cubicBezTo>
                  <a:pt x="1321" y="19124"/>
                  <a:pt x="1365" y="18929"/>
                  <a:pt x="1380" y="18857"/>
                </a:cubicBezTo>
                <a:lnTo>
                  <a:pt x="2071" y="16283"/>
                </a:lnTo>
                <a:cubicBezTo>
                  <a:pt x="2822" y="16261"/>
                  <a:pt x="3630" y="16562"/>
                  <a:pt x="4265" y="17215"/>
                </a:cubicBezTo>
                <a:cubicBezTo>
                  <a:pt x="4911" y="17878"/>
                  <a:pt x="5214" y="18725"/>
                  <a:pt x="5181" y="19504"/>
                </a:cubicBezTo>
                <a:cubicBezTo>
                  <a:pt x="5181" y="19504"/>
                  <a:pt x="2737" y="20164"/>
                  <a:pt x="2737" y="20164"/>
                </a:cubicBezTo>
                <a:close/>
                <a:moveTo>
                  <a:pt x="6888" y="11179"/>
                </a:moveTo>
                <a:cubicBezTo>
                  <a:pt x="6280" y="10927"/>
                  <a:pt x="5642" y="10783"/>
                  <a:pt x="5004" y="10774"/>
                </a:cubicBezTo>
                <a:lnTo>
                  <a:pt x="10063" y="5536"/>
                </a:lnTo>
                <a:cubicBezTo>
                  <a:pt x="10838" y="4759"/>
                  <a:pt x="11966" y="4536"/>
                  <a:pt x="13077" y="4819"/>
                </a:cubicBezTo>
                <a:cubicBezTo>
                  <a:pt x="13077" y="4819"/>
                  <a:pt x="6888" y="11179"/>
                  <a:pt x="6888" y="11179"/>
                </a:cubicBezTo>
                <a:close/>
                <a:moveTo>
                  <a:pt x="9717" y="13672"/>
                </a:moveTo>
                <a:cubicBezTo>
                  <a:pt x="9473" y="13258"/>
                  <a:pt x="9194" y="12859"/>
                  <a:pt x="8848" y="12505"/>
                </a:cubicBezTo>
                <a:cubicBezTo>
                  <a:pt x="8447" y="12093"/>
                  <a:pt x="7986" y="11770"/>
                  <a:pt x="7507" y="11498"/>
                </a:cubicBezTo>
                <a:lnTo>
                  <a:pt x="13767" y="5064"/>
                </a:lnTo>
                <a:cubicBezTo>
                  <a:pt x="14259" y="5288"/>
                  <a:pt x="14729" y="5607"/>
                  <a:pt x="15145" y="6035"/>
                </a:cubicBezTo>
                <a:cubicBezTo>
                  <a:pt x="15500" y="6398"/>
                  <a:pt x="15775" y="6806"/>
                  <a:pt x="15987" y="7229"/>
                </a:cubicBezTo>
                <a:cubicBezTo>
                  <a:pt x="15987" y="7229"/>
                  <a:pt x="9717" y="13672"/>
                  <a:pt x="9717" y="13672"/>
                </a:cubicBezTo>
                <a:close/>
                <a:moveTo>
                  <a:pt x="10519" y="16061"/>
                </a:moveTo>
                <a:cubicBezTo>
                  <a:pt x="10465" y="15452"/>
                  <a:pt x="10298" y="14854"/>
                  <a:pt x="10047" y="14288"/>
                </a:cubicBezTo>
                <a:lnTo>
                  <a:pt x="16257" y="7906"/>
                </a:lnTo>
                <a:cubicBezTo>
                  <a:pt x="16637" y="9140"/>
                  <a:pt x="16442" y="10429"/>
                  <a:pt x="15610" y="11284"/>
                </a:cubicBezTo>
                <a:cubicBezTo>
                  <a:pt x="15604" y="11290"/>
                  <a:pt x="15598" y="11293"/>
                  <a:pt x="15593" y="11298"/>
                </a:cubicBezTo>
                <a:lnTo>
                  <a:pt x="15602" y="11306"/>
                </a:lnTo>
                <a:lnTo>
                  <a:pt x="10525" y="16565"/>
                </a:lnTo>
                <a:cubicBezTo>
                  <a:pt x="10527" y="16397"/>
                  <a:pt x="10534" y="16232"/>
                  <a:pt x="10519" y="16061"/>
                </a:cubicBezTo>
                <a:moveTo>
                  <a:pt x="19308" y="1741"/>
                </a:moveTo>
                <a:cubicBezTo>
                  <a:pt x="18228" y="632"/>
                  <a:pt x="16805" y="0"/>
                  <a:pt x="15403" y="0"/>
                </a:cubicBezTo>
                <a:cubicBezTo>
                  <a:pt x="14220" y="0"/>
                  <a:pt x="13131" y="450"/>
                  <a:pt x="12335" y="1266"/>
                </a:cubicBezTo>
                <a:lnTo>
                  <a:pt x="9138" y="4577"/>
                </a:lnTo>
                <a:cubicBezTo>
                  <a:pt x="9129" y="4585"/>
                  <a:pt x="9118" y="4592"/>
                  <a:pt x="9108" y="4602"/>
                </a:cubicBezTo>
                <a:cubicBezTo>
                  <a:pt x="9103" y="4608"/>
                  <a:pt x="9100" y="4614"/>
                  <a:pt x="9095" y="4620"/>
                </a:cubicBezTo>
                <a:lnTo>
                  <a:pt x="9096" y="4621"/>
                </a:lnTo>
                <a:lnTo>
                  <a:pt x="2310" y="11647"/>
                </a:lnTo>
                <a:cubicBezTo>
                  <a:pt x="1998" y="11966"/>
                  <a:pt x="1771" y="12364"/>
                  <a:pt x="1645" y="12797"/>
                </a:cubicBezTo>
                <a:lnTo>
                  <a:pt x="102" y="18541"/>
                </a:lnTo>
                <a:cubicBezTo>
                  <a:pt x="100" y="18557"/>
                  <a:pt x="0" y="19008"/>
                  <a:pt x="0" y="19237"/>
                </a:cubicBezTo>
                <a:cubicBezTo>
                  <a:pt x="0" y="20541"/>
                  <a:pt x="1030" y="21599"/>
                  <a:pt x="2302" y="21599"/>
                </a:cubicBezTo>
                <a:cubicBezTo>
                  <a:pt x="2554" y="21599"/>
                  <a:pt x="3044" y="21475"/>
                  <a:pt x="3062" y="21473"/>
                </a:cubicBezTo>
                <a:lnTo>
                  <a:pt x="8630" y="19969"/>
                </a:lnTo>
                <a:cubicBezTo>
                  <a:pt x="9054" y="19839"/>
                  <a:pt x="9439" y="19604"/>
                  <a:pt x="9750" y="19283"/>
                </a:cubicBezTo>
                <a:lnTo>
                  <a:pt x="19776" y="8899"/>
                </a:lnTo>
                <a:cubicBezTo>
                  <a:pt x="21600" y="7023"/>
                  <a:pt x="21394" y="3881"/>
                  <a:pt x="19308" y="1741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34" name="Oval 29"/>
          <p:cNvSpPr/>
          <p:nvPr/>
        </p:nvSpPr>
        <p:spPr>
          <a:xfrm>
            <a:off x="1901148" y="2857114"/>
            <a:ext cx="799849" cy="799849"/>
          </a:xfrm>
          <a:prstGeom prst="ellipse">
            <a:avLst/>
          </a:prstGeom>
          <a:solidFill>
            <a:srgbClr val="8AA588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35" name="Group 30"/>
          <p:cNvGrpSpPr/>
          <p:nvPr/>
        </p:nvGrpSpPr>
        <p:grpSpPr>
          <a:xfrm>
            <a:off x="2198979" y="3108216"/>
            <a:ext cx="204187" cy="297645"/>
            <a:chOff x="3582988" y="3510757"/>
            <a:chExt cx="319088" cy="465138"/>
          </a:xfrm>
          <a:solidFill>
            <a:schemeClr val="bg1"/>
          </a:solidFill>
        </p:grpSpPr>
        <p:sp>
          <p:nvSpPr>
            <p:cNvPr id="36" name="AutoShape 113"/>
            <p:cNvSpPr/>
            <p:nvPr/>
          </p:nvSpPr>
          <p:spPr bwMode="auto">
            <a:xfrm>
              <a:off x="3582988" y="3510757"/>
              <a:ext cx="319088" cy="4651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6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37" name="AutoShape 114"/>
            <p:cNvSpPr/>
            <p:nvPr/>
          </p:nvSpPr>
          <p:spPr bwMode="auto">
            <a:xfrm>
              <a:off x="3655219" y="3583782"/>
              <a:ext cx="94456" cy="944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938" y="0"/>
                  </a:moveTo>
                  <a:cubicBezTo>
                    <a:pt x="8943" y="0"/>
                    <a:pt x="0" y="8942"/>
                    <a:pt x="0" y="19938"/>
                  </a:cubicBezTo>
                  <a:cubicBezTo>
                    <a:pt x="0" y="20855"/>
                    <a:pt x="743" y="21600"/>
                    <a:pt x="1661" y="21600"/>
                  </a:cubicBezTo>
                  <a:cubicBezTo>
                    <a:pt x="2579" y="21600"/>
                    <a:pt x="3323" y="20855"/>
                    <a:pt x="3323" y="19938"/>
                  </a:cubicBezTo>
                  <a:cubicBezTo>
                    <a:pt x="3323" y="10777"/>
                    <a:pt x="10777" y="3323"/>
                    <a:pt x="19938" y="3323"/>
                  </a:cubicBezTo>
                  <a:cubicBezTo>
                    <a:pt x="20856" y="3323"/>
                    <a:pt x="21600" y="2578"/>
                    <a:pt x="21600" y="1661"/>
                  </a:cubicBezTo>
                  <a:cubicBezTo>
                    <a:pt x="21600" y="744"/>
                    <a:pt x="20856" y="0"/>
                    <a:pt x="19938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38" name="Oval 34"/>
          <p:cNvSpPr/>
          <p:nvPr/>
        </p:nvSpPr>
        <p:spPr>
          <a:xfrm>
            <a:off x="9469568" y="2857114"/>
            <a:ext cx="799849" cy="799849"/>
          </a:xfrm>
          <a:prstGeom prst="ellipse">
            <a:avLst/>
          </a:prstGeom>
          <a:solidFill>
            <a:srgbClr val="8AA588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39" name="Group 35"/>
          <p:cNvGrpSpPr/>
          <p:nvPr/>
        </p:nvGrpSpPr>
        <p:grpSpPr>
          <a:xfrm>
            <a:off x="9720924" y="3108470"/>
            <a:ext cx="297137" cy="297137"/>
            <a:chOff x="3498967" y="3049909"/>
            <a:chExt cx="464344" cy="464344"/>
          </a:xfrm>
          <a:solidFill>
            <a:schemeClr val="bg1"/>
          </a:solidFill>
        </p:grpSpPr>
        <p:sp>
          <p:nvSpPr>
            <p:cNvPr id="40" name="AutoShape 126"/>
            <p:cNvSpPr/>
            <p:nvPr/>
          </p:nvSpPr>
          <p:spPr bwMode="auto">
            <a:xfrm>
              <a:off x="3498967" y="3049909"/>
              <a:ext cx="464344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41" name="AutoShape 127"/>
            <p:cNvSpPr/>
            <p:nvPr/>
          </p:nvSpPr>
          <p:spPr bwMode="auto">
            <a:xfrm>
              <a:off x="3687085" y="3122140"/>
              <a:ext cx="109538" cy="1087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 flipV="1">
            <a:off x="4182828" y="-104934"/>
            <a:ext cx="1476845" cy="124793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 flipH="1" flipV="1">
            <a:off x="6532328" y="-104934"/>
            <a:ext cx="1476845" cy="1247934"/>
          </a:xfrm>
          <a:prstGeom prst="rect">
            <a:avLst/>
          </a:prstGeom>
          <a:effectLst>
            <a:softEdge rad="127000"/>
          </a:effectLst>
        </p:spPr>
      </p:pic>
      <p:cxnSp>
        <p:nvCxnSpPr>
          <p:cNvPr id="10" name="直接连接符 9"/>
          <p:cNvCxnSpPr/>
          <p:nvPr/>
        </p:nvCxnSpPr>
        <p:spPr>
          <a:xfrm>
            <a:off x="4937306" y="524056"/>
            <a:ext cx="2317388" cy="0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4898844" y="124925"/>
            <a:ext cx="2394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>
                <a:solidFill>
                  <a:schemeClr val="tx1">
                    <a:lumMod val="65000"/>
                    <a:lumOff val="35000"/>
                  </a:schemeClr>
                </a:solidFill>
              </a:rPr>
              <a:t>点击此处添加标题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610582" y="552320"/>
            <a:ext cx="2970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Click here to add your title</a:t>
            </a:r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7" name="组合 1"/>
          <p:cNvGrpSpPr/>
          <p:nvPr/>
        </p:nvGrpSpPr>
        <p:grpSpPr>
          <a:xfrm rot="5400000">
            <a:off x="2233527" y="3904773"/>
            <a:ext cx="2055812" cy="2049463"/>
            <a:chOff x="0" y="0"/>
            <a:chExt cx="2702660" cy="2692842"/>
          </a:xfrm>
          <a:solidFill>
            <a:srgbClr val="8AA588"/>
          </a:solidFill>
        </p:grpSpPr>
        <p:sp>
          <p:nvSpPr>
            <p:cNvPr id="11" name="空心弧 2"/>
            <p:cNvSpPr>
              <a:spLocks noChangeArrowheads="1"/>
            </p:cNvSpPr>
            <p:nvPr/>
          </p:nvSpPr>
          <p:spPr bwMode="auto">
            <a:xfrm rot="5460000">
              <a:off x="10777" y="959"/>
              <a:ext cx="2691881" cy="2691881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89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6384" y="10870"/>
                  </a:moveTo>
                  <a:cubicBezTo>
                    <a:pt x="6384" y="10846"/>
                    <a:pt x="6384" y="10823"/>
                    <a:pt x="6384" y="10800"/>
                  </a:cubicBezTo>
                  <a:cubicBezTo>
                    <a:pt x="6384" y="8361"/>
                    <a:pt x="8361" y="6384"/>
                    <a:pt x="10800" y="6384"/>
                  </a:cubicBezTo>
                  <a:cubicBezTo>
                    <a:pt x="13238" y="6384"/>
                    <a:pt x="15216" y="8361"/>
                    <a:pt x="15216" y="10800"/>
                  </a:cubicBezTo>
                  <a:cubicBezTo>
                    <a:pt x="15216" y="10823"/>
                    <a:pt x="15215" y="10846"/>
                    <a:pt x="15215" y="10870"/>
                  </a:cubicBezTo>
                  <a:lnTo>
                    <a:pt x="21598" y="10972"/>
                  </a:lnTo>
                  <a:cubicBezTo>
                    <a:pt x="21599" y="10914"/>
                    <a:pt x="21600" y="10857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857"/>
                    <a:pt x="0" y="10914"/>
                    <a:pt x="1" y="10972"/>
                  </a:cubicBezTo>
                  <a:lnTo>
                    <a:pt x="6384" y="108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2" name="矩形 3"/>
            <p:cNvSpPr>
              <a:spLocks noChangeArrowheads="1"/>
            </p:cNvSpPr>
            <p:nvPr/>
          </p:nvSpPr>
          <p:spPr bwMode="auto">
            <a:xfrm>
              <a:off x="0" y="1900038"/>
              <a:ext cx="1368152" cy="79236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3" name="矩形 4"/>
            <p:cNvSpPr>
              <a:spLocks noChangeArrowheads="1"/>
            </p:cNvSpPr>
            <p:nvPr/>
          </p:nvSpPr>
          <p:spPr bwMode="auto">
            <a:xfrm>
              <a:off x="0" y="0"/>
              <a:ext cx="1368152" cy="7983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16" name="组合 5"/>
          <p:cNvGrpSpPr/>
          <p:nvPr/>
        </p:nvGrpSpPr>
        <p:grpSpPr>
          <a:xfrm rot="16200000">
            <a:off x="3674977" y="1752123"/>
            <a:ext cx="2055812" cy="2049463"/>
            <a:chOff x="0" y="0"/>
            <a:chExt cx="2702660" cy="2692842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7" name="空心弧 6"/>
            <p:cNvSpPr>
              <a:spLocks noChangeArrowheads="1"/>
            </p:cNvSpPr>
            <p:nvPr/>
          </p:nvSpPr>
          <p:spPr bwMode="auto">
            <a:xfrm rot="5460000">
              <a:off x="10777" y="959"/>
              <a:ext cx="2691881" cy="2691881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89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6384" y="10870"/>
                  </a:moveTo>
                  <a:cubicBezTo>
                    <a:pt x="6384" y="10846"/>
                    <a:pt x="6384" y="10823"/>
                    <a:pt x="6384" y="10800"/>
                  </a:cubicBezTo>
                  <a:cubicBezTo>
                    <a:pt x="6384" y="8361"/>
                    <a:pt x="8361" y="6384"/>
                    <a:pt x="10800" y="6384"/>
                  </a:cubicBezTo>
                  <a:cubicBezTo>
                    <a:pt x="13238" y="6384"/>
                    <a:pt x="15216" y="8361"/>
                    <a:pt x="15216" y="10800"/>
                  </a:cubicBezTo>
                  <a:cubicBezTo>
                    <a:pt x="15216" y="10823"/>
                    <a:pt x="15215" y="10846"/>
                    <a:pt x="15215" y="10870"/>
                  </a:cubicBezTo>
                  <a:lnTo>
                    <a:pt x="21598" y="10972"/>
                  </a:lnTo>
                  <a:cubicBezTo>
                    <a:pt x="21599" y="10914"/>
                    <a:pt x="21600" y="10857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857"/>
                    <a:pt x="0" y="10914"/>
                    <a:pt x="1" y="10972"/>
                  </a:cubicBezTo>
                  <a:lnTo>
                    <a:pt x="6384" y="10870"/>
                  </a:lnTo>
                  <a:close/>
                </a:path>
              </a:pathLst>
            </a:custGeom>
            <a:solidFill>
              <a:srgbClr val="F9CACB"/>
            </a:solidFill>
            <a:ln>
              <a:noFill/>
            </a:ln>
          </p:spPr>
          <p:txBody>
            <a:bodyPr anchor="ctr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8" name="矩形 7"/>
            <p:cNvSpPr>
              <a:spLocks noChangeArrowheads="1"/>
            </p:cNvSpPr>
            <p:nvPr/>
          </p:nvSpPr>
          <p:spPr bwMode="auto">
            <a:xfrm>
              <a:off x="0" y="1900038"/>
              <a:ext cx="1368152" cy="792361"/>
            </a:xfrm>
            <a:prstGeom prst="rect">
              <a:avLst/>
            </a:prstGeom>
            <a:solidFill>
              <a:srgbClr val="F9CACB"/>
            </a:solidFill>
            <a:ln>
              <a:noFill/>
            </a:ln>
          </p:spPr>
          <p:txBody>
            <a:bodyPr anchor="ctr"/>
            <a:lstStyle/>
            <a:p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19" name="矩形 8"/>
            <p:cNvSpPr>
              <a:spLocks noChangeArrowheads="1"/>
            </p:cNvSpPr>
            <p:nvPr/>
          </p:nvSpPr>
          <p:spPr bwMode="auto">
            <a:xfrm>
              <a:off x="0" y="0"/>
              <a:ext cx="1368152" cy="798339"/>
            </a:xfrm>
            <a:prstGeom prst="rect">
              <a:avLst/>
            </a:prstGeom>
            <a:solidFill>
              <a:srgbClr val="F9CACB"/>
            </a:solidFill>
            <a:ln>
              <a:noFill/>
            </a:ln>
          </p:spPr>
          <p:txBody>
            <a:bodyPr anchor="ctr"/>
            <a:lstStyle/>
            <a:p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sym typeface="宋体" panose="02010600030101010101" pitchFamily="2" charset="-122"/>
              </a:endParaRPr>
            </a:p>
          </p:txBody>
        </p:sp>
      </p:grpSp>
      <p:grpSp>
        <p:nvGrpSpPr>
          <p:cNvPr id="20" name="组合 9"/>
          <p:cNvGrpSpPr/>
          <p:nvPr/>
        </p:nvGrpSpPr>
        <p:grpSpPr>
          <a:xfrm rot="5400000">
            <a:off x="5119602" y="3904773"/>
            <a:ext cx="2055812" cy="2049463"/>
            <a:chOff x="0" y="0"/>
            <a:chExt cx="2702660" cy="2692842"/>
          </a:xfrm>
          <a:solidFill>
            <a:srgbClr val="8AA588"/>
          </a:solidFill>
        </p:grpSpPr>
        <p:sp>
          <p:nvSpPr>
            <p:cNvPr id="21" name="空心弧 10"/>
            <p:cNvSpPr>
              <a:spLocks noChangeArrowheads="1"/>
            </p:cNvSpPr>
            <p:nvPr/>
          </p:nvSpPr>
          <p:spPr bwMode="auto">
            <a:xfrm rot="5460000">
              <a:off x="10777" y="959"/>
              <a:ext cx="2691881" cy="2691881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89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6384" y="10870"/>
                  </a:moveTo>
                  <a:cubicBezTo>
                    <a:pt x="6384" y="10846"/>
                    <a:pt x="6384" y="10823"/>
                    <a:pt x="6384" y="10800"/>
                  </a:cubicBezTo>
                  <a:cubicBezTo>
                    <a:pt x="6384" y="8361"/>
                    <a:pt x="8361" y="6384"/>
                    <a:pt x="10800" y="6384"/>
                  </a:cubicBezTo>
                  <a:cubicBezTo>
                    <a:pt x="13238" y="6384"/>
                    <a:pt x="15216" y="8361"/>
                    <a:pt x="15216" y="10800"/>
                  </a:cubicBezTo>
                  <a:cubicBezTo>
                    <a:pt x="15216" y="10823"/>
                    <a:pt x="15215" y="10846"/>
                    <a:pt x="15215" y="10870"/>
                  </a:cubicBezTo>
                  <a:lnTo>
                    <a:pt x="21598" y="10972"/>
                  </a:lnTo>
                  <a:cubicBezTo>
                    <a:pt x="21599" y="10914"/>
                    <a:pt x="21600" y="10857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857"/>
                    <a:pt x="0" y="10914"/>
                    <a:pt x="1" y="10972"/>
                  </a:cubicBezTo>
                  <a:lnTo>
                    <a:pt x="6384" y="108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2" name="矩形 11"/>
            <p:cNvSpPr>
              <a:spLocks noChangeArrowheads="1"/>
            </p:cNvSpPr>
            <p:nvPr/>
          </p:nvSpPr>
          <p:spPr bwMode="auto">
            <a:xfrm>
              <a:off x="0" y="1900038"/>
              <a:ext cx="1368152" cy="79236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3" name="矩形 12"/>
            <p:cNvSpPr>
              <a:spLocks noChangeArrowheads="1"/>
            </p:cNvSpPr>
            <p:nvPr/>
          </p:nvSpPr>
          <p:spPr bwMode="auto">
            <a:xfrm>
              <a:off x="0" y="0"/>
              <a:ext cx="1368152" cy="7983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24" name="组合 13"/>
          <p:cNvGrpSpPr/>
          <p:nvPr/>
        </p:nvGrpSpPr>
        <p:grpSpPr>
          <a:xfrm rot="16200000">
            <a:off x="6561052" y="1752123"/>
            <a:ext cx="2055812" cy="2049463"/>
            <a:chOff x="0" y="0"/>
            <a:chExt cx="2702660" cy="2692842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25" name="空心弧 14"/>
            <p:cNvSpPr>
              <a:spLocks noChangeArrowheads="1"/>
            </p:cNvSpPr>
            <p:nvPr/>
          </p:nvSpPr>
          <p:spPr bwMode="auto">
            <a:xfrm rot="5460000">
              <a:off x="10777" y="959"/>
              <a:ext cx="2691881" cy="2691881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89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6384" y="10870"/>
                  </a:moveTo>
                  <a:cubicBezTo>
                    <a:pt x="6384" y="10846"/>
                    <a:pt x="6384" y="10823"/>
                    <a:pt x="6384" y="10800"/>
                  </a:cubicBezTo>
                  <a:cubicBezTo>
                    <a:pt x="6384" y="8361"/>
                    <a:pt x="8361" y="6384"/>
                    <a:pt x="10800" y="6384"/>
                  </a:cubicBezTo>
                  <a:cubicBezTo>
                    <a:pt x="13238" y="6384"/>
                    <a:pt x="15216" y="8361"/>
                    <a:pt x="15216" y="10800"/>
                  </a:cubicBezTo>
                  <a:cubicBezTo>
                    <a:pt x="15216" y="10823"/>
                    <a:pt x="15215" y="10846"/>
                    <a:pt x="15215" y="10870"/>
                  </a:cubicBezTo>
                  <a:lnTo>
                    <a:pt x="21598" y="10972"/>
                  </a:lnTo>
                  <a:cubicBezTo>
                    <a:pt x="21599" y="10914"/>
                    <a:pt x="21600" y="10857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857"/>
                    <a:pt x="0" y="10914"/>
                    <a:pt x="1" y="10972"/>
                  </a:cubicBezTo>
                  <a:lnTo>
                    <a:pt x="6384" y="10870"/>
                  </a:lnTo>
                  <a:close/>
                </a:path>
              </a:pathLst>
            </a:custGeom>
            <a:solidFill>
              <a:srgbClr val="F9CACB"/>
            </a:solidFill>
            <a:ln>
              <a:noFill/>
            </a:ln>
          </p:spPr>
          <p:txBody>
            <a:bodyPr anchor="ctr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6" name="矩形 15"/>
            <p:cNvSpPr>
              <a:spLocks noChangeArrowheads="1"/>
            </p:cNvSpPr>
            <p:nvPr/>
          </p:nvSpPr>
          <p:spPr bwMode="auto">
            <a:xfrm>
              <a:off x="0" y="1900038"/>
              <a:ext cx="1368152" cy="792361"/>
            </a:xfrm>
            <a:prstGeom prst="rect">
              <a:avLst/>
            </a:prstGeom>
            <a:solidFill>
              <a:srgbClr val="F9CACB"/>
            </a:solidFill>
            <a:ln>
              <a:noFill/>
            </a:ln>
          </p:spPr>
          <p:txBody>
            <a:bodyPr anchor="ctr"/>
            <a:lstStyle/>
            <a:p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27" name="矩形 16"/>
            <p:cNvSpPr>
              <a:spLocks noChangeArrowheads="1"/>
            </p:cNvSpPr>
            <p:nvPr/>
          </p:nvSpPr>
          <p:spPr bwMode="auto">
            <a:xfrm>
              <a:off x="0" y="0"/>
              <a:ext cx="1368152" cy="798339"/>
            </a:xfrm>
            <a:prstGeom prst="rect">
              <a:avLst/>
            </a:prstGeom>
            <a:solidFill>
              <a:srgbClr val="F9CACB"/>
            </a:solidFill>
            <a:ln>
              <a:noFill/>
            </a:ln>
          </p:spPr>
          <p:txBody>
            <a:bodyPr anchor="ctr"/>
            <a:lstStyle/>
            <a:p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sym typeface="宋体" panose="02010600030101010101" pitchFamily="2" charset="-122"/>
              </a:endParaRPr>
            </a:p>
          </p:txBody>
        </p:sp>
      </p:grpSp>
      <p:sp>
        <p:nvSpPr>
          <p:cNvPr id="28" name="TextBox 24"/>
          <p:cNvSpPr>
            <a:spLocks noChangeArrowheads="1"/>
          </p:cNvSpPr>
          <p:nvPr/>
        </p:nvSpPr>
        <p:spPr bwMode="auto">
          <a:xfrm>
            <a:off x="2912976" y="3515836"/>
            <a:ext cx="6969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chemeClr val="tx1">
                    <a:lumMod val="65000"/>
                    <a:lumOff val="35000"/>
                  </a:schemeClr>
                </a:solidFill>
                <a:ea typeface="Arial Unicode MS" panose="020B0604020202020204" pitchFamily="34" charset="-122"/>
                <a:cs typeface="Arial" panose="020B0604020202020204" pitchFamily="34" charset="0"/>
                <a:sym typeface="Arial Unicode MS" panose="020B0604020202020204" pitchFamily="34" charset="-122"/>
              </a:rPr>
              <a:t>01</a:t>
            </a:r>
            <a:endParaRPr lang="zh-CN" altLang="en-US" sz="900" b="1">
              <a:solidFill>
                <a:schemeClr val="tx1">
                  <a:lumMod val="65000"/>
                  <a:lumOff val="35000"/>
                </a:schemeClr>
              </a:solidFill>
              <a:ea typeface="Arial Unicode MS" panose="020B0604020202020204" pitchFamily="34" charset="-122"/>
              <a:cs typeface="Arial" panose="020B0604020202020204" pitchFamily="34" charset="0"/>
              <a:sym typeface="Arial Unicode MS" panose="020B0604020202020204" pitchFamily="34" charset="-122"/>
            </a:endParaRPr>
          </a:p>
        </p:txBody>
      </p:sp>
      <p:sp>
        <p:nvSpPr>
          <p:cNvPr id="29" name="TextBox 26"/>
          <p:cNvSpPr>
            <a:spLocks noChangeArrowheads="1"/>
          </p:cNvSpPr>
          <p:nvPr/>
        </p:nvSpPr>
        <p:spPr bwMode="auto">
          <a:xfrm>
            <a:off x="4354426" y="3515836"/>
            <a:ext cx="6985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chemeClr val="tx1">
                    <a:lumMod val="65000"/>
                    <a:lumOff val="35000"/>
                  </a:schemeClr>
                </a:solidFill>
                <a:ea typeface="Arial Unicode MS" panose="020B0604020202020204" pitchFamily="34" charset="-122"/>
                <a:cs typeface="Arial" panose="020B0604020202020204" pitchFamily="34" charset="0"/>
                <a:sym typeface="Arial Unicode MS" panose="020B0604020202020204" pitchFamily="34" charset="-122"/>
              </a:rPr>
              <a:t>02</a:t>
            </a:r>
            <a:endParaRPr lang="zh-CN" altLang="en-US" sz="900" b="1">
              <a:solidFill>
                <a:schemeClr val="tx1">
                  <a:lumMod val="65000"/>
                  <a:lumOff val="35000"/>
                </a:schemeClr>
              </a:solidFill>
              <a:ea typeface="Arial Unicode MS" panose="020B0604020202020204" pitchFamily="34" charset="-122"/>
              <a:cs typeface="Arial" panose="020B0604020202020204" pitchFamily="34" charset="0"/>
              <a:sym typeface="Arial Unicode MS" panose="020B0604020202020204" pitchFamily="34" charset="-122"/>
            </a:endParaRPr>
          </a:p>
        </p:txBody>
      </p:sp>
      <p:sp>
        <p:nvSpPr>
          <p:cNvPr id="30" name="TextBox 28"/>
          <p:cNvSpPr>
            <a:spLocks noChangeArrowheads="1"/>
          </p:cNvSpPr>
          <p:nvPr/>
        </p:nvSpPr>
        <p:spPr bwMode="auto">
          <a:xfrm>
            <a:off x="7242089" y="3515836"/>
            <a:ext cx="6969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chemeClr val="tx1">
                    <a:lumMod val="65000"/>
                    <a:lumOff val="35000"/>
                  </a:schemeClr>
                </a:solidFill>
                <a:ea typeface="Arial Unicode MS" panose="020B0604020202020204" pitchFamily="34" charset="-122"/>
                <a:cs typeface="Arial" panose="020B0604020202020204" pitchFamily="34" charset="0"/>
                <a:sym typeface="Arial Unicode MS" panose="020B0604020202020204" pitchFamily="34" charset="-122"/>
              </a:rPr>
              <a:t>04</a:t>
            </a:r>
            <a:endParaRPr lang="zh-CN" altLang="en-US" sz="900" b="1">
              <a:solidFill>
                <a:schemeClr val="tx1">
                  <a:lumMod val="65000"/>
                  <a:lumOff val="35000"/>
                </a:schemeClr>
              </a:solidFill>
              <a:ea typeface="Arial Unicode MS" panose="020B0604020202020204" pitchFamily="34" charset="-122"/>
              <a:cs typeface="Arial" panose="020B0604020202020204" pitchFamily="34" charset="0"/>
              <a:sym typeface="Arial Unicode MS" panose="020B0604020202020204" pitchFamily="34" charset="-122"/>
            </a:endParaRPr>
          </a:p>
        </p:txBody>
      </p:sp>
      <p:sp>
        <p:nvSpPr>
          <p:cNvPr id="31" name="TextBox 30"/>
          <p:cNvSpPr>
            <a:spLocks noChangeArrowheads="1"/>
          </p:cNvSpPr>
          <p:nvPr/>
        </p:nvSpPr>
        <p:spPr bwMode="auto">
          <a:xfrm>
            <a:off x="5770476" y="3515836"/>
            <a:ext cx="6985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chemeClr val="tx1">
                    <a:lumMod val="65000"/>
                    <a:lumOff val="35000"/>
                  </a:schemeClr>
                </a:solidFill>
                <a:ea typeface="Arial Unicode MS" panose="020B0604020202020204" pitchFamily="34" charset="-122"/>
                <a:cs typeface="Arial" panose="020B0604020202020204" pitchFamily="34" charset="0"/>
                <a:sym typeface="Arial Unicode MS" panose="020B0604020202020204" pitchFamily="34" charset="-122"/>
              </a:rPr>
              <a:t>03</a:t>
            </a:r>
            <a:endParaRPr lang="zh-CN" altLang="en-US" sz="900" b="1">
              <a:solidFill>
                <a:schemeClr val="tx1">
                  <a:lumMod val="65000"/>
                  <a:lumOff val="35000"/>
                </a:schemeClr>
              </a:solidFill>
              <a:ea typeface="Arial Unicode MS" panose="020B0604020202020204" pitchFamily="34" charset="-122"/>
              <a:cs typeface="Arial" panose="020B0604020202020204" pitchFamily="34" charset="0"/>
              <a:sym typeface="Arial Unicode MS" panose="020B0604020202020204" pitchFamily="34" charset="-122"/>
            </a:endParaRPr>
          </a:p>
        </p:txBody>
      </p:sp>
      <p:sp>
        <p:nvSpPr>
          <p:cNvPr id="32" name="矩形 27"/>
          <p:cNvSpPr>
            <a:spLocks noChangeArrowheads="1"/>
          </p:cNvSpPr>
          <p:nvPr/>
        </p:nvSpPr>
        <p:spPr bwMode="auto">
          <a:xfrm>
            <a:off x="4264302" y="1889513"/>
            <a:ext cx="8002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关键词</a:t>
            </a:r>
            <a:endParaRPr lang="en-US" altLang="zh-CN" sz="1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33" name="Freeform 5"/>
          <p:cNvSpPr>
            <a:spLocks noEditPoints="1" noChangeArrowheads="1"/>
          </p:cNvSpPr>
          <p:nvPr/>
        </p:nvSpPr>
        <p:spPr bwMode="auto">
          <a:xfrm>
            <a:off x="4486189" y="2623661"/>
            <a:ext cx="457200" cy="439738"/>
          </a:xfrm>
          <a:custGeom>
            <a:avLst/>
            <a:gdLst>
              <a:gd name="T0" fmla="*/ 2147483647 w 200"/>
              <a:gd name="T1" fmla="*/ 0 h 192"/>
              <a:gd name="T2" fmla="*/ 2147483647 w 200"/>
              <a:gd name="T3" fmla="*/ 0 h 192"/>
              <a:gd name="T4" fmla="*/ 2147483647 w 200"/>
              <a:gd name="T5" fmla="*/ 0 h 192"/>
              <a:gd name="T6" fmla="*/ 2147483647 w 200"/>
              <a:gd name="T7" fmla="*/ 0 h 192"/>
              <a:gd name="T8" fmla="*/ 2147483647 w 200"/>
              <a:gd name="T9" fmla="*/ 2147483647 h 192"/>
              <a:gd name="T10" fmla="*/ 0 w 200"/>
              <a:gd name="T11" fmla="*/ 2147483647 h 192"/>
              <a:gd name="T12" fmla="*/ 0 w 200"/>
              <a:gd name="T13" fmla="*/ 2147483647 h 192"/>
              <a:gd name="T14" fmla="*/ 0 w 200"/>
              <a:gd name="T15" fmla="*/ 2147483647 h 192"/>
              <a:gd name="T16" fmla="*/ 2147483647 w 200"/>
              <a:gd name="T17" fmla="*/ 2147483647 h 192"/>
              <a:gd name="T18" fmla="*/ 2147483647 w 200"/>
              <a:gd name="T19" fmla="*/ 2147483647 h 192"/>
              <a:gd name="T20" fmla="*/ 2147483647 w 200"/>
              <a:gd name="T21" fmla="*/ 2147483647 h 192"/>
              <a:gd name="T22" fmla="*/ 2147483647 w 200"/>
              <a:gd name="T23" fmla="*/ 2147483647 h 192"/>
              <a:gd name="T24" fmla="*/ 2147483647 w 200"/>
              <a:gd name="T25" fmla="*/ 2147483647 h 192"/>
              <a:gd name="T26" fmla="*/ 2147483647 w 200"/>
              <a:gd name="T27" fmla="*/ 2147483647 h 192"/>
              <a:gd name="T28" fmla="*/ 2147483647 w 200"/>
              <a:gd name="T29" fmla="*/ 0 h 192"/>
              <a:gd name="T30" fmla="*/ 2147483647 w 200"/>
              <a:gd name="T31" fmla="*/ 0 h 192"/>
              <a:gd name="T32" fmla="*/ 2147483647 w 200"/>
              <a:gd name="T33" fmla="*/ 2147483647 h 192"/>
              <a:gd name="T34" fmla="*/ 2147483647 w 200"/>
              <a:gd name="T35" fmla="*/ 2147483647 h 192"/>
              <a:gd name="T36" fmla="*/ 2147483647 w 200"/>
              <a:gd name="T37" fmla="*/ 2147483647 h 192"/>
              <a:gd name="T38" fmla="*/ 2147483647 w 200"/>
              <a:gd name="T39" fmla="*/ 2147483647 h 192"/>
              <a:gd name="T40" fmla="*/ 2147483647 w 200"/>
              <a:gd name="T41" fmla="*/ 2147483647 h 192"/>
              <a:gd name="T42" fmla="*/ 2147483647 w 200"/>
              <a:gd name="T43" fmla="*/ 2147483647 h 192"/>
              <a:gd name="T44" fmla="*/ 2147483647 w 200"/>
              <a:gd name="T45" fmla="*/ 2147483647 h 192"/>
              <a:gd name="T46" fmla="*/ 2147483647 w 200"/>
              <a:gd name="T47" fmla="*/ 2147483647 h 192"/>
              <a:gd name="T48" fmla="*/ 2147483647 w 200"/>
              <a:gd name="T49" fmla="*/ 2147483647 h 192"/>
              <a:gd name="T50" fmla="*/ 2147483647 w 200"/>
              <a:gd name="T51" fmla="*/ 2147483647 h 192"/>
              <a:gd name="T52" fmla="*/ 2147483647 w 200"/>
              <a:gd name="T53" fmla="*/ 2147483647 h 192"/>
              <a:gd name="T54" fmla="*/ 2147483647 w 200"/>
              <a:gd name="T55" fmla="*/ 2147483647 h 192"/>
              <a:gd name="T56" fmla="*/ 2147483647 w 200"/>
              <a:gd name="T57" fmla="*/ 2147483647 h 192"/>
              <a:gd name="T58" fmla="*/ 2147483647 w 200"/>
              <a:gd name="T59" fmla="*/ 2147483647 h 192"/>
              <a:gd name="T60" fmla="*/ 2147483647 w 200"/>
              <a:gd name="T61" fmla="*/ 2147483647 h 192"/>
              <a:gd name="T62" fmla="*/ 2147483647 w 200"/>
              <a:gd name="T63" fmla="*/ 2147483647 h 192"/>
              <a:gd name="T64" fmla="*/ 2147483647 w 200"/>
              <a:gd name="T65" fmla="*/ 2147483647 h 192"/>
              <a:gd name="T66" fmla="*/ 2147483647 w 200"/>
              <a:gd name="T67" fmla="*/ 2147483647 h 192"/>
              <a:gd name="T68" fmla="*/ 2147483647 w 200"/>
              <a:gd name="T69" fmla="*/ 2147483647 h 192"/>
              <a:gd name="T70" fmla="*/ 2147483647 w 200"/>
              <a:gd name="T71" fmla="*/ 2147483647 h 192"/>
              <a:gd name="T72" fmla="*/ 2147483647 w 200"/>
              <a:gd name="T73" fmla="*/ 2147483647 h 192"/>
              <a:gd name="T74" fmla="*/ 2147483647 w 200"/>
              <a:gd name="T75" fmla="*/ 2147483647 h 192"/>
              <a:gd name="T76" fmla="*/ 2147483647 w 200"/>
              <a:gd name="T77" fmla="*/ 2147483647 h 192"/>
              <a:gd name="T78" fmla="*/ 2147483647 w 200"/>
              <a:gd name="T79" fmla="*/ 2147483647 h 192"/>
              <a:gd name="T80" fmla="*/ 2147483647 w 200"/>
              <a:gd name="T81" fmla="*/ 2147483647 h 192"/>
              <a:gd name="T82" fmla="*/ 2147483647 w 200"/>
              <a:gd name="T83" fmla="*/ 2147483647 h 192"/>
              <a:gd name="T84" fmla="*/ 2147483647 w 200"/>
              <a:gd name="T85" fmla="*/ 2147483647 h 192"/>
              <a:gd name="T86" fmla="*/ 2147483647 w 200"/>
              <a:gd name="T87" fmla="*/ 2147483647 h 192"/>
              <a:gd name="T88" fmla="*/ 2147483647 w 200"/>
              <a:gd name="T89" fmla="*/ 2147483647 h 192"/>
              <a:gd name="T90" fmla="*/ 2147483647 w 200"/>
              <a:gd name="T91" fmla="*/ 2147483647 h 192"/>
              <a:gd name="T92" fmla="*/ 2147483647 w 200"/>
              <a:gd name="T93" fmla="*/ 2147483647 h 192"/>
              <a:gd name="T94" fmla="*/ 2147483647 w 200"/>
              <a:gd name="T95" fmla="*/ 2147483647 h 192"/>
              <a:gd name="T96" fmla="*/ 2147483647 w 200"/>
              <a:gd name="T97" fmla="*/ 2147483647 h 192"/>
              <a:gd name="T98" fmla="*/ 2147483647 w 200"/>
              <a:gd name="T99" fmla="*/ 2147483647 h 192"/>
              <a:gd name="T100" fmla="*/ 2147483647 w 200"/>
              <a:gd name="T101" fmla="*/ 2147483647 h 192"/>
              <a:gd name="T102" fmla="*/ 2147483647 w 200"/>
              <a:gd name="T103" fmla="*/ 2147483647 h 192"/>
              <a:gd name="T104" fmla="*/ 2147483647 w 200"/>
              <a:gd name="T105" fmla="*/ 2147483647 h 192"/>
              <a:gd name="T106" fmla="*/ 2147483647 w 200"/>
              <a:gd name="T107" fmla="*/ 2147483647 h 192"/>
              <a:gd name="T108" fmla="*/ 2147483647 w 200"/>
              <a:gd name="T109" fmla="*/ 2147483647 h 192"/>
              <a:gd name="T110" fmla="*/ 2147483647 w 200"/>
              <a:gd name="T111" fmla="*/ 2147483647 h 192"/>
              <a:gd name="T112" fmla="*/ 2147483647 w 200"/>
              <a:gd name="T113" fmla="*/ 2147483647 h 192"/>
              <a:gd name="T114" fmla="*/ 2147483647 w 200"/>
              <a:gd name="T115" fmla="*/ 2147483647 h 192"/>
              <a:gd name="T116" fmla="*/ 2147483647 w 200"/>
              <a:gd name="T117" fmla="*/ 2147483647 h 192"/>
              <a:gd name="T118" fmla="*/ 2147483647 w 200"/>
              <a:gd name="T119" fmla="*/ 2147483647 h 192"/>
              <a:gd name="T120" fmla="*/ 2147483647 w 200"/>
              <a:gd name="T121" fmla="*/ 2147483647 h 192"/>
              <a:gd name="T122" fmla="*/ 2147483647 w 200"/>
              <a:gd name="T123" fmla="*/ 2147483647 h 19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00"/>
              <a:gd name="T187" fmla="*/ 0 h 192"/>
              <a:gd name="T188" fmla="*/ 200 w 200"/>
              <a:gd name="T189" fmla="*/ 192 h 192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00" h="192">
                <a:moveTo>
                  <a:pt x="188" y="0"/>
                </a:moveTo>
                <a:cubicBezTo>
                  <a:pt x="44" y="0"/>
                  <a:pt x="44" y="0"/>
                  <a:pt x="44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2" y="36"/>
                  <a:pt x="32" y="36"/>
                  <a:pt x="32" y="36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152"/>
                  <a:pt x="0" y="152"/>
                  <a:pt x="0" y="152"/>
                </a:cubicBezTo>
                <a:cubicBezTo>
                  <a:pt x="0" y="174"/>
                  <a:pt x="17" y="192"/>
                  <a:pt x="40" y="192"/>
                </a:cubicBezTo>
                <a:cubicBezTo>
                  <a:pt x="64" y="192"/>
                  <a:pt x="64" y="192"/>
                  <a:pt x="64" y="192"/>
                </a:cubicBezTo>
                <a:cubicBezTo>
                  <a:pt x="136" y="192"/>
                  <a:pt x="136" y="192"/>
                  <a:pt x="136" y="192"/>
                </a:cubicBezTo>
                <a:cubicBezTo>
                  <a:pt x="160" y="192"/>
                  <a:pt x="160" y="192"/>
                  <a:pt x="160" y="192"/>
                </a:cubicBezTo>
                <a:cubicBezTo>
                  <a:pt x="182" y="192"/>
                  <a:pt x="200" y="174"/>
                  <a:pt x="200" y="152"/>
                </a:cubicBezTo>
                <a:cubicBezTo>
                  <a:pt x="200" y="12"/>
                  <a:pt x="200" y="12"/>
                  <a:pt x="200" y="12"/>
                </a:cubicBezTo>
                <a:cubicBezTo>
                  <a:pt x="200" y="0"/>
                  <a:pt x="200" y="0"/>
                  <a:pt x="200" y="0"/>
                </a:cubicBezTo>
                <a:lnTo>
                  <a:pt x="188" y="0"/>
                </a:lnTo>
                <a:close/>
                <a:moveTo>
                  <a:pt x="32" y="140"/>
                </a:moveTo>
                <a:cubicBezTo>
                  <a:pt x="32" y="150"/>
                  <a:pt x="28" y="159"/>
                  <a:pt x="22" y="166"/>
                </a:cubicBezTo>
                <a:cubicBezTo>
                  <a:pt x="15" y="159"/>
                  <a:pt x="12" y="150"/>
                  <a:pt x="12" y="140"/>
                </a:cubicBezTo>
                <a:cubicBezTo>
                  <a:pt x="12" y="48"/>
                  <a:pt x="12" y="48"/>
                  <a:pt x="12" y="48"/>
                </a:cubicBezTo>
                <a:cubicBezTo>
                  <a:pt x="32" y="48"/>
                  <a:pt x="32" y="48"/>
                  <a:pt x="32" y="48"/>
                </a:cubicBezTo>
                <a:lnTo>
                  <a:pt x="32" y="140"/>
                </a:lnTo>
                <a:close/>
                <a:moveTo>
                  <a:pt x="188" y="140"/>
                </a:moveTo>
                <a:cubicBezTo>
                  <a:pt x="188" y="162"/>
                  <a:pt x="170" y="180"/>
                  <a:pt x="148" y="180"/>
                </a:cubicBezTo>
                <a:cubicBezTo>
                  <a:pt x="136" y="180"/>
                  <a:pt x="136" y="180"/>
                  <a:pt x="136" y="180"/>
                </a:cubicBezTo>
                <a:cubicBezTo>
                  <a:pt x="64" y="180"/>
                  <a:pt x="64" y="180"/>
                  <a:pt x="64" y="180"/>
                </a:cubicBezTo>
                <a:cubicBezTo>
                  <a:pt x="52" y="180"/>
                  <a:pt x="52" y="180"/>
                  <a:pt x="52" y="180"/>
                </a:cubicBezTo>
                <a:cubicBezTo>
                  <a:pt x="46" y="180"/>
                  <a:pt x="40" y="178"/>
                  <a:pt x="35" y="176"/>
                </a:cubicBezTo>
                <a:cubicBezTo>
                  <a:pt x="40" y="169"/>
                  <a:pt x="44" y="161"/>
                  <a:pt x="44" y="152"/>
                </a:cubicBezTo>
                <a:cubicBezTo>
                  <a:pt x="44" y="12"/>
                  <a:pt x="44" y="12"/>
                  <a:pt x="44" y="12"/>
                </a:cubicBezTo>
                <a:cubicBezTo>
                  <a:pt x="188" y="12"/>
                  <a:pt x="188" y="12"/>
                  <a:pt x="188" y="12"/>
                </a:cubicBezTo>
                <a:lnTo>
                  <a:pt x="188" y="140"/>
                </a:lnTo>
                <a:close/>
                <a:moveTo>
                  <a:pt x="100" y="128"/>
                </a:moveTo>
                <a:cubicBezTo>
                  <a:pt x="60" y="128"/>
                  <a:pt x="60" y="128"/>
                  <a:pt x="60" y="128"/>
                </a:cubicBezTo>
                <a:cubicBezTo>
                  <a:pt x="60" y="140"/>
                  <a:pt x="60" y="140"/>
                  <a:pt x="60" y="140"/>
                </a:cubicBezTo>
                <a:cubicBezTo>
                  <a:pt x="100" y="140"/>
                  <a:pt x="100" y="140"/>
                  <a:pt x="100" y="140"/>
                </a:cubicBezTo>
                <a:lnTo>
                  <a:pt x="100" y="128"/>
                </a:lnTo>
                <a:close/>
                <a:moveTo>
                  <a:pt x="100" y="108"/>
                </a:moveTo>
                <a:cubicBezTo>
                  <a:pt x="60" y="108"/>
                  <a:pt x="60" y="108"/>
                  <a:pt x="60" y="108"/>
                </a:cubicBezTo>
                <a:cubicBezTo>
                  <a:pt x="60" y="120"/>
                  <a:pt x="60" y="120"/>
                  <a:pt x="60" y="120"/>
                </a:cubicBezTo>
                <a:cubicBezTo>
                  <a:pt x="100" y="120"/>
                  <a:pt x="100" y="120"/>
                  <a:pt x="100" y="120"/>
                </a:cubicBezTo>
                <a:lnTo>
                  <a:pt x="100" y="108"/>
                </a:lnTo>
                <a:close/>
                <a:moveTo>
                  <a:pt x="100" y="88"/>
                </a:moveTo>
                <a:cubicBezTo>
                  <a:pt x="60" y="88"/>
                  <a:pt x="60" y="88"/>
                  <a:pt x="60" y="88"/>
                </a:cubicBezTo>
                <a:cubicBezTo>
                  <a:pt x="60" y="100"/>
                  <a:pt x="60" y="100"/>
                  <a:pt x="60" y="100"/>
                </a:cubicBezTo>
                <a:cubicBezTo>
                  <a:pt x="100" y="100"/>
                  <a:pt x="100" y="100"/>
                  <a:pt x="100" y="100"/>
                </a:cubicBezTo>
                <a:lnTo>
                  <a:pt x="100" y="88"/>
                </a:lnTo>
                <a:close/>
                <a:moveTo>
                  <a:pt x="168" y="36"/>
                </a:moveTo>
                <a:cubicBezTo>
                  <a:pt x="60" y="36"/>
                  <a:pt x="60" y="36"/>
                  <a:pt x="60" y="36"/>
                </a:cubicBezTo>
                <a:cubicBezTo>
                  <a:pt x="60" y="52"/>
                  <a:pt x="60" y="52"/>
                  <a:pt x="60" y="52"/>
                </a:cubicBezTo>
                <a:cubicBezTo>
                  <a:pt x="168" y="52"/>
                  <a:pt x="168" y="52"/>
                  <a:pt x="168" y="52"/>
                </a:cubicBezTo>
                <a:lnTo>
                  <a:pt x="168" y="36"/>
                </a:lnTo>
                <a:close/>
                <a:moveTo>
                  <a:pt x="100" y="68"/>
                </a:moveTo>
                <a:cubicBezTo>
                  <a:pt x="60" y="68"/>
                  <a:pt x="60" y="68"/>
                  <a:pt x="60" y="68"/>
                </a:cubicBezTo>
                <a:cubicBezTo>
                  <a:pt x="60" y="80"/>
                  <a:pt x="60" y="80"/>
                  <a:pt x="60" y="80"/>
                </a:cubicBezTo>
                <a:cubicBezTo>
                  <a:pt x="100" y="80"/>
                  <a:pt x="100" y="80"/>
                  <a:pt x="100" y="80"/>
                </a:cubicBezTo>
                <a:lnTo>
                  <a:pt x="100" y="68"/>
                </a:lnTo>
                <a:close/>
                <a:moveTo>
                  <a:pt x="112" y="140"/>
                </a:moveTo>
                <a:cubicBezTo>
                  <a:pt x="168" y="140"/>
                  <a:pt x="168" y="140"/>
                  <a:pt x="168" y="140"/>
                </a:cubicBezTo>
                <a:cubicBezTo>
                  <a:pt x="168" y="68"/>
                  <a:pt x="168" y="68"/>
                  <a:pt x="168" y="68"/>
                </a:cubicBezTo>
                <a:cubicBezTo>
                  <a:pt x="112" y="68"/>
                  <a:pt x="112" y="68"/>
                  <a:pt x="112" y="68"/>
                </a:cubicBezTo>
                <a:lnTo>
                  <a:pt x="112" y="140"/>
                </a:lnTo>
                <a:close/>
              </a:path>
            </a:pathLst>
          </a:cu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Freeform 9"/>
          <p:cNvSpPr>
            <a:spLocks noEditPoints="1" noChangeArrowheads="1"/>
          </p:cNvSpPr>
          <p:nvPr/>
        </p:nvSpPr>
        <p:spPr bwMode="auto">
          <a:xfrm>
            <a:off x="3062201" y="4582636"/>
            <a:ext cx="481013" cy="476250"/>
          </a:xfrm>
          <a:custGeom>
            <a:avLst/>
            <a:gdLst>
              <a:gd name="T0" fmla="*/ 2147483647 w 196"/>
              <a:gd name="T1" fmla="*/ 2147483647 h 194"/>
              <a:gd name="T2" fmla="*/ 2147483647 w 196"/>
              <a:gd name="T3" fmla="*/ 2147483647 h 194"/>
              <a:gd name="T4" fmla="*/ 2147483647 w 196"/>
              <a:gd name="T5" fmla="*/ 2147483647 h 194"/>
              <a:gd name="T6" fmla="*/ 2147483647 w 196"/>
              <a:gd name="T7" fmla="*/ 2147483647 h 194"/>
              <a:gd name="T8" fmla="*/ 2147483647 w 196"/>
              <a:gd name="T9" fmla="*/ 0 h 194"/>
              <a:gd name="T10" fmla="*/ 0 w 196"/>
              <a:gd name="T11" fmla="*/ 2147483647 h 194"/>
              <a:gd name="T12" fmla="*/ 2147483647 w 196"/>
              <a:gd name="T13" fmla="*/ 2147483647 h 194"/>
              <a:gd name="T14" fmla="*/ 2147483647 w 196"/>
              <a:gd name="T15" fmla="*/ 2147483647 h 194"/>
              <a:gd name="T16" fmla="*/ 2147483647 w 196"/>
              <a:gd name="T17" fmla="*/ 2147483647 h 194"/>
              <a:gd name="T18" fmla="*/ 2147483647 w 196"/>
              <a:gd name="T19" fmla="*/ 2147483647 h 194"/>
              <a:gd name="T20" fmla="*/ 2147483647 w 196"/>
              <a:gd name="T21" fmla="*/ 2147483647 h 194"/>
              <a:gd name="T22" fmla="*/ 2147483647 w 196"/>
              <a:gd name="T23" fmla="*/ 2147483647 h 194"/>
              <a:gd name="T24" fmla="*/ 2147483647 w 196"/>
              <a:gd name="T25" fmla="*/ 2147483647 h 194"/>
              <a:gd name="T26" fmla="*/ 2147483647 w 196"/>
              <a:gd name="T27" fmla="*/ 2147483647 h 194"/>
              <a:gd name="T28" fmla="*/ 2147483647 w 196"/>
              <a:gd name="T29" fmla="*/ 2147483647 h 194"/>
              <a:gd name="T30" fmla="*/ 2147483647 w 196"/>
              <a:gd name="T31" fmla="*/ 2147483647 h 194"/>
              <a:gd name="T32" fmla="*/ 2147483647 w 196"/>
              <a:gd name="T33" fmla="*/ 2147483647 h 194"/>
              <a:gd name="T34" fmla="*/ 2147483647 w 196"/>
              <a:gd name="T35" fmla="*/ 2147483647 h 19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96"/>
              <a:gd name="T55" fmla="*/ 0 h 194"/>
              <a:gd name="T56" fmla="*/ 196 w 196"/>
              <a:gd name="T57" fmla="*/ 194 h 19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96" h="194">
                <a:moveTo>
                  <a:pt x="190" y="166"/>
                </a:moveTo>
                <a:cubicBezTo>
                  <a:pt x="143" y="120"/>
                  <a:pt x="143" y="120"/>
                  <a:pt x="143" y="120"/>
                </a:cubicBezTo>
                <a:cubicBezTo>
                  <a:pt x="143" y="119"/>
                  <a:pt x="142" y="119"/>
                  <a:pt x="142" y="118"/>
                </a:cubicBezTo>
                <a:cubicBezTo>
                  <a:pt x="149" y="106"/>
                  <a:pt x="154" y="92"/>
                  <a:pt x="154" y="76"/>
                </a:cubicBezTo>
                <a:cubicBezTo>
                  <a:pt x="154" y="34"/>
                  <a:pt x="120" y="0"/>
                  <a:pt x="77" y="0"/>
                </a:cubicBezTo>
                <a:cubicBezTo>
                  <a:pt x="35" y="0"/>
                  <a:pt x="0" y="34"/>
                  <a:pt x="0" y="76"/>
                </a:cubicBezTo>
                <a:cubicBezTo>
                  <a:pt x="0" y="119"/>
                  <a:pt x="35" y="153"/>
                  <a:pt x="77" y="153"/>
                </a:cubicBezTo>
                <a:cubicBezTo>
                  <a:pt x="93" y="153"/>
                  <a:pt x="107" y="149"/>
                  <a:pt x="119" y="141"/>
                </a:cubicBezTo>
                <a:cubicBezTo>
                  <a:pt x="119" y="141"/>
                  <a:pt x="120" y="142"/>
                  <a:pt x="120" y="143"/>
                </a:cubicBezTo>
                <a:cubicBezTo>
                  <a:pt x="167" y="189"/>
                  <a:pt x="167" y="189"/>
                  <a:pt x="167" y="189"/>
                </a:cubicBezTo>
                <a:cubicBezTo>
                  <a:pt x="170" y="192"/>
                  <a:pt x="174" y="194"/>
                  <a:pt x="178" y="194"/>
                </a:cubicBezTo>
                <a:cubicBezTo>
                  <a:pt x="182" y="194"/>
                  <a:pt x="187" y="192"/>
                  <a:pt x="190" y="189"/>
                </a:cubicBezTo>
                <a:cubicBezTo>
                  <a:pt x="196" y="183"/>
                  <a:pt x="196" y="172"/>
                  <a:pt x="190" y="166"/>
                </a:cubicBezTo>
                <a:moveTo>
                  <a:pt x="77" y="129"/>
                </a:moveTo>
                <a:cubicBezTo>
                  <a:pt x="48" y="129"/>
                  <a:pt x="25" y="105"/>
                  <a:pt x="25" y="76"/>
                </a:cubicBezTo>
                <a:cubicBezTo>
                  <a:pt x="25" y="48"/>
                  <a:pt x="48" y="24"/>
                  <a:pt x="77" y="24"/>
                </a:cubicBezTo>
                <a:cubicBezTo>
                  <a:pt x="106" y="24"/>
                  <a:pt x="130" y="48"/>
                  <a:pt x="130" y="76"/>
                </a:cubicBezTo>
                <a:cubicBezTo>
                  <a:pt x="130" y="105"/>
                  <a:pt x="106" y="129"/>
                  <a:pt x="77" y="129"/>
                </a:cubicBezTo>
              </a:path>
            </a:pathLst>
          </a:custGeom>
          <a:solidFill>
            <a:srgbClr val="8AA588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" name="Freeform 13"/>
          <p:cNvSpPr>
            <a:spLocks noEditPoints="1" noChangeArrowheads="1"/>
          </p:cNvSpPr>
          <p:nvPr/>
        </p:nvSpPr>
        <p:spPr bwMode="auto">
          <a:xfrm>
            <a:off x="5970501" y="4687411"/>
            <a:ext cx="401638" cy="401638"/>
          </a:xfrm>
          <a:custGeom>
            <a:avLst/>
            <a:gdLst>
              <a:gd name="T0" fmla="*/ 0 w 200"/>
              <a:gd name="T1" fmla="*/ 2147483647 h 200"/>
              <a:gd name="T2" fmla="*/ 2147483647 w 200"/>
              <a:gd name="T3" fmla="*/ 2147483647 h 200"/>
              <a:gd name="T4" fmla="*/ 2147483647 w 200"/>
              <a:gd name="T5" fmla="*/ 2147483647 h 200"/>
              <a:gd name="T6" fmla="*/ 2147483647 w 200"/>
              <a:gd name="T7" fmla="*/ 2147483647 h 200"/>
              <a:gd name="T8" fmla="*/ 2147483647 w 200"/>
              <a:gd name="T9" fmla="*/ 2147483647 h 200"/>
              <a:gd name="T10" fmla="*/ 2147483647 w 200"/>
              <a:gd name="T11" fmla="*/ 2147483647 h 200"/>
              <a:gd name="T12" fmla="*/ 2147483647 w 200"/>
              <a:gd name="T13" fmla="*/ 2147483647 h 200"/>
              <a:gd name="T14" fmla="*/ 2147483647 w 200"/>
              <a:gd name="T15" fmla="*/ 2147483647 h 200"/>
              <a:gd name="T16" fmla="*/ 2147483647 w 200"/>
              <a:gd name="T17" fmla="*/ 2147483647 h 200"/>
              <a:gd name="T18" fmla="*/ 2147483647 w 200"/>
              <a:gd name="T19" fmla="*/ 2147483647 h 200"/>
              <a:gd name="T20" fmla="*/ 2147483647 w 200"/>
              <a:gd name="T21" fmla="*/ 2147483647 h 200"/>
              <a:gd name="T22" fmla="*/ 2147483647 w 200"/>
              <a:gd name="T23" fmla="*/ 2147483647 h 200"/>
              <a:gd name="T24" fmla="*/ 2147483647 w 200"/>
              <a:gd name="T25" fmla="*/ 2147483647 h 200"/>
              <a:gd name="T26" fmla="*/ 2147483647 w 200"/>
              <a:gd name="T27" fmla="*/ 2147483647 h 200"/>
              <a:gd name="T28" fmla="*/ 2147483647 w 200"/>
              <a:gd name="T29" fmla="*/ 2147483647 h 200"/>
              <a:gd name="T30" fmla="*/ 2147483647 w 200"/>
              <a:gd name="T31" fmla="*/ 2147483647 h 200"/>
              <a:gd name="T32" fmla="*/ 2147483647 w 200"/>
              <a:gd name="T33" fmla="*/ 2147483647 h 200"/>
              <a:gd name="T34" fmla="*/ 2147483647 w 200"/>
              <a:gd name="T35" fmla="*/ 2147483647 h 200"/>
              <a:gd name="T36" fmla="*/ 2147483647 w 200"/>
              <a:gd name="T37" fmla="*/ 2147483647 h 200"/>
              <a:gd name="T38" fmla="*/ 2147483647 w 200"/>
              <a:gd name="T39" fmla="*/ 2147483647 h 200"/>
              <a:gd name="T40" fmla="*/ 2147483647 w 200"/>
              <a:gd name="T41" fmla="*/ 2147483647 h 200"/>
              <a:gd name="T42" fmla="*/ 2147483647 w 200"/>
              <a:gd name="T43" fmla="*/ 2147483647 h 200"/>
              <a:gd name="T44" fmla="*/ 2147483647 w 200"/>
              <a:gd name="T45" fmla="*/ 2147483647 h 200"/>
              <a:gd name="T46" fmla="*/ 2147483647 w 200"/>
              <a:gd name="T47" fmla="*/ 2147483647 h 200"/>
              <a:gd name="T48" fmla="*/ 2147483647 w 200"/>
              <a:gd name="T49" fmla="*/ 2147483647 h 200"/>
              <a:gd name="T50" fmla="*/ 2147483647 w 200"/>
              <a:gd name="T51" fmla="*/ 2147483647 h 200"/>
              <a:gd name="T52" fmla="*/ 2147483647 w 200"/>
              <a:gd name="T53" fmla="*/ 2147483647 h 200"/>
              <a:gd name="T54" fmla="*/ 2147483647 w 200"/>
              <a:gd name="T55" fmla="*/ 2147483647 h 200"/>
              <a:gd name="T56" fmla="*/ 2147483647 w 200"/>
              <a:gd name="T57" fmla="*/ 2147483647 h 200"/>
              <a:gd name="T58" fmla="*/ 2147483647 w 200"/>
              <a:gd name="T59" fmla="*/ 2147483647 h 200"/>
              <a:gd name="T60" fmla="*/ 2147483647 w 200"/>
              <a:gd name="T61" fmla="*/ 2147483647 h 200"/>
              <a:gd name="T62" fmla="*/ 2147483647 w 200"/>
              <a:gd name="T63" fmla="*/ 2147483647 h 200"/>
              <a:gd name="T64" fmla="*/ 2147483647 w 200"/>
              <a:gd name="T65" fmla="*/ 2147483647 h 200"/>
              <a:gd name="T66" fmla="*/ 2147483647 w 200"/>
              <a:gd name="T67" fmla="*/ 2147483647 h 200"/>
              <a:gd name="T68" fmla="*/ 2147483647 w 200"/>
              <a:gd name="T69" fmla="*/ 2147483647 h 200"/>
              <a:gd name="T70" fmla="*/ 2147483647 w 200"/>
              <a:gd name="T71" fmla="*/ 2147483647 h 200"/>
              <a:gd name="T72" fmla="*/ 2147483647 w 200"/>
              <a:gd name="T73" fmla="*/ 2147483647 h 200"/>
              <a:gd name="T74" fmla="*/ 0 w 200"/>
              <a:gd name="T75" fmla="*/ 2147483647 h 200"/>
              <a:gd name="T76" fmla="*/ 2147483647 w 200"/>
              <a:gd name="T77" fmla="*/ 2147483647 h 200"/>
              <a:gd name="T78" fmla="*/ 2147483647 w 200"/>
              <a:gd name="T79" fmla="*/ 2147483647 h 200"/>
              <a:gd name="T80" fmla="*/ 2147483647 w 200"/>
              <a:gd name="T81" fmla="*/ 2147483647 h 200"/>
              <a:gd name="T82" fmla="*/ 2147483647 w 200"/>
              <a:gd name="T83" fmla="*/ 2147483647 h 200"/>
              <a:gd name="T84" fmla="*/ 2147483647 w 200"/>
              <a:gd name="T85" fmla="*/ 2147483647 h 200"/>
              <a:gd name="T86" fmla="*/ 2147483647 w 200"/>
              <a:gd name="T87" fmla="*/ 2147483647 h 200"/>
              <a:gd name="T88" fmla="*/ 2147483647 w 200"/>
              <a:gd name="T89" fmla="*/ 2147483647 h 200"/>
              <a:gd name="T90" fmla="*/ 2147483647 w 200"/>
              <a:gd name="T91" fmla="*/ 2147483647 h 20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200"/>
              <a:gd name="T139" fmla="*/ 0 h 200"/>
              <a:gd name="T140" fmla="*/ 200 w 200"/>
              <a:gd name="T141" fmla="*/ 200 h 200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200" h="200">
                <a:moveTo>
                  <a:pt x="180" y="200"/>
                </a:moveTo>
                <a:cubicBezTo>
                  <a:pt x="20" y="200"/>
                  <a:pt x="20" y="200"/>
                  <a:pt x="20" y="200"/>
                </a:cubicBezTo>
                <a:cubicBezTo>
                  <a:pt x="9" y="200"/>
                  <a:pt x="0" y="191"/>
                  <a:pt x="0" y="180"/>
                </a:cubicBezTo>
                <a:cubicBezTo>
                  <a:pt x="0" y="88"/>
                  <a:pt x="0" y="88"/>
                  <a:pt x="0" y="88"/>
                </a:cubicBezTo>
                <a:cubicBezTo>
                  <a:pt x="13" y="88"/>
                  <a:pt x="13" y="88"/>
                  <a:pt x="13" y="88"/>
                </a:cubicBezTo>
                <a:cubicBezTo>
                  <a:pt x="12" y="123"/>
                  <a:pt x="12" y="168"/>
                  <a:pt x="12" y="168"/>
                </a:cubicBezTo>
                <a:cubicBezTo>
                  <a:pt x="12" y="179"/>
                  <a:pt x="25" y="188"/>
                  <a:pt x="36" y="188"/>
                </a:cubicBezTo>
                <a:cubicBezTo>
                  <a:pt x="164" y="188"/>
                  <a:pt x="164" y="188"/>
                  <a:pt x="164" y="188"/>
                </a:cubicBezTo>
                <a:cubicBezTo>
                  <a:pt x="175" y="188"/>
                  <a:pt x="188" y="179"/>
                  <a:pt x="188" y="168"/>
                </a:cubicBezTo>
                <a:cubicBezTo>
                  <a:pt x="188" y="168"/>
                  <a:pt x="188" y="122"/>
                  <a:pt x="188" y="88"/>
                </a:cubicBezTo>
                <a:cubicBezTo>
                  <a:pt x="200" y="88"/>
                  <a:pt x="200" y="88"/>
                  <a:pt x="200" y="88"/>
                </a:cubicBezTo>
                <a:cubicBezTo>
                  <a:pt x="200" y="180"/>
                  <a:pt x="200" y="180"/>
                  <a:pt x="200" y="180"/>
                </a:cubicBezTo>
                <a:cubicBezTo>
                  <a:pt x="200" y="191"/>
                  <a:pt x="191" y="200"/>
                  <a:pt x="180" y="200"/>
                </a:cubicBezTo>
                <a:close/>
                <a:moveTo>
                  <a:pt x="60" y="88"/>
                </a:moveTo>
                <a:cubicBezTo>
                  <a:pt x="84" y="88"/>
                  <a:pt x="84" y="88"/>
                  <a:pt x="84" y="88"/>
                </a:cubicBezTo>
                <a:cubicBezTo>
                  <a:pt x="88" y="88"/>
                  <a:pt x="88" y="88"/>
                  <a:pt x="88" y="88"/>
                </a:cubicBezTo>
                <a:cubicBezTo>
                  <a:pt x="112" y="88"/>
                  <a:pt x="112" y="88"/>
                  <a:pt x="112" y="88"/>
                </a:cubicBezTo>
                <a:cubicBezTo>
                  <a:pt x="116" y="88"/>
                  <a:pt x="116" y="88"/>
                  <a:pt x="116" y="88"/>
                </a:cubicBezTo>
                <a:cubicBezTo>
                  <a:pt x="140" y="88"/>
                  <a:pt x="140" y="88"/>
                  <a:pt x="140" y="88"/>
                </a:cubicBezTo>
                <a:cubicBezTo>
                  <a:pt x="144" y="88"/>
                  <a:pt x="144" y="88"/>
                  <a:pt x="144" y="88"/>
                </a:cubicBezTo>
                <a:cubicBezTo>
                  <a:pt x="168" y="88"/>
                  <a:pt x="168" y="88"/>
                  <a:pt x="168" y="88"/>
                </a:cubicBezTo>
                <a:cubicBezTo>
                  <a:pt x="172" y="88"/>
                  <a:pt x="172" y="88"/>
                  <a:pt x="172" y="88"/>
                </a:cubicBezTo>
                <a:cubicBezTo>
                  <a:pt x="172" y="176"/>
                  <a:pt x="172" y="176"/>
                  <a:pt x="172" y="176"/>
                </a:cubicBezTo>
                <a:cubicBezTo>
                  <a:pt x="168" y="176"/>
                  <a:pt x="168" y="176"/>
                  <a:pt x="168" y="176"/>
                </a:cubicBezTo>
                <a:cubicBezTo>
                  <a:pt x="144" y="176"/>
                  <a:pt x="144" y="176"/>
                  <a:pt x="144" y="176"/>
                </a:cubicBezTo>
                <a:cubicBezTo>
                  <a:pt x="140" y="176"/>
                  <a:pt x="140" y="176"/>
                  <a:pt x="140" y="176"/>
                </a:cubicBezTo>
                <a:cubicBezTo>
                  <a:pt x="116" y="176"/>
                  <a:pt x="116" y="176"/>
                  <a:pt x="116" y="176"/>
                </a:cubicBezTo>
                <a:cubicBezTo>
                  <a:pt x="112" y="176"/>
                  <a:pt x="112" y="176"/>
                  <a:pt x="112" y="176"/>
                </a:cubicBezTo>
                <a:cubicBezTo>
                  <a:pt x="88" y="176"/>
                  <a:pt x="88" y="176"/>
                  <a:pt x="88" y="176"/>
                </a:cubicBezTo>
                <a:cubicBezTo>
                  <a:pt x="84" y="176"/>
                  <a:pt x="84" y="176"/>
                  <a:pt x="84" y="176"/>
                </a:cubicBezTo>
                <a:cubicBezTo>
                  <a:pt x="60" y="176"/>
                  <a:pt x="60" y="176"/>
                  <a:pt x="60" y="176"/>
                </a:cubicBezTo>
                <a:cubicBezTo>
                  <a:pt x="56" y="176"/>
                  <a:pt x="56" y="176"/>
                  <a:pt x="56" y="176"/>
                </a:cubicBezTo>
                <a:cubicBezTo>
                  <a:pt x="32" y="176"/>
                  <a:pt x="32" y="176"/>
                  <a:pt x="32" y="176"/>
                </a:cubicBezTo>
                <a:cubicBezTo>
                  <a:pt x="28" y="176"/>
                  <a:pt x="28" y="176"/>
                  <a:pt x="28" y="176"/>
                </a:cubicBezTo>
                <a:cubicBezTo>
                  <a:pt x="28" y="88"/>
                  <a:pt x="28" y="88"/>
                  <a:pt x="28" y="88"/>
                </a:cubicBezTo>
                <a:cubicBezTo>
                  <a:pt x="32" y="88"/>
                  <a:pt x="32" y="88"/>
                  <a:pt x="32" y="88"/>
                </a:cubicBezTo>
                <a:cubicBezTo>
                  <a:pt x="56" y="88"/>
                  <a:pt x="56" y="88"/>
                  <a:pt x="56" y="88"/>
                </a:cubicBezTo>
                <a:lnTo>
                  <a:pt x="60" y="88"/>
                </a:lnTo>
                <a:close/>
                <a:moveTo>
                  <a:pt x="144" y="172"/>
                </a:moveTo>
                <a:cubicBezTo>
                  <a:pt x="168" y="172"/>
                  <a:pt x="168" y="172"/>
                  <a:pt x="168" y="172"/>
                </a:cubicBezTo>
                <a:cubicBezTo>
                  <a:pt x="168" y="148"/>
                  <a:pt x="168" y="148"/>
                  <a:pt x="168" y="148"/>
                </a:cubicBezTo>
                <a:cubicBezTo>
                  <a:pt x="144" y="148"/>
                  <a:pt x="144" y="148"/>
                  <a:pt x="144" y="148"/>
                </a:cubicBezTo>
                <a:lnTo>
                  <a:pt x="144" y="172"/>
                </a:lnTo>
                <a:close/>
                <a:moveTo>
                  <a:pt x="144" y="144"/>
                </a:moveTo>
                <a:cubicBezTo>
                  <a:pt x="168" y="144"/>
                  <a:pt x="168" y="144"/>
                  <a:pt x="168" y="144"/>
                </a:cubicBezTo>
                <a:cubicBezTo>
                  <a:pt x="168" y="120"/>
                  <a:pt x="168" y="120"/>
                  <a:pt x="168" y="120"/>
                </a:cubicBezTo>
                <a:cubicBezTo>
                  <a:pt x="144" y="120"/>
                  <a:pt x="144" y="120"/>
                  <a:pt x="144" y="120"/>
                </a:cubicBezTo>
                <a:lnTo>
                  <a:pt x="144" y="144"/>
                </a:lnTo>
                <a:close/>
                <a:moveTo>
                  <a:pt x="144" y="116"/>
                </a:moveTo>
                <a:cubicBezTo>
                  <a:pt x="168" y="116"/>
                  <a:pt x="168" y="116"/>
                  <a:pt x="168" y="116"/>
                </a:cubicBezTo>
                <a:cubicBezTo>
                  <a:pt x="168" y="92"/>
                  <a:pt x="168" y="92"/>
                  <a:pt x="168" y="92"/>
                </a:cubicBezTo>
                <a:cubicBezTo>
                  <a:pt x="144" y="92"/>
                  <a:pt x="144" y="92"/>
                  <a:pt x="144" y="92"/>
                </a:cubicBezTo>
                <a:lnTo>
                  <a:pt x="144" y="116"/>
                </a:lnTo>
                <a:close/>
                <a:moveTo>
                  <a:pt x="116" y="172"/>
                </a:moveTo>
                <a:cubicBezTo>
                  <a:pt x="140" y="172"/>
                  <a:pt x="140" y="172"/>
                  <a:pt x="140" y="172"/>
                </a:cubicBezTo>
                <a:cubicBezTo>
                  <a:pt x="140" y="148"/>
                  <a:pt x="140" y="148"/>
                  <a:pt x="140" y="148"/>
                </a:cubicBezTo>
                <a:cubicBezTo>
                  <a:pt x="116" y="148"/>
                  <a:pt x="116" y="148"/>
                  <a:pt x="116" y="148"/>
                </a:cubicBezTo>
                <a:lnTo>
                  <a:pt x="116" y="172"/>
                </a:lnTo>
                <a:close/>
                <a:moveTo>
                  <a:pt x="116" y="144"/>
                </a:moveTo>
                <a:cubicBezTo>
                  <a:pt x="140" y="144"/>
                  <a:pt x="140" y="144"/>
                  <a:pt x="140" y="144"/>
                </a:cubicBezTo>
                <a:cubicBezTo>
                  <a:pt x="140" y="120"/>
                  <a:pt x="140" y="120"/>
                  <a:pt x="140" y="120"/>
                </a:cubicBezTo>
                <a:cubicBezTo>
                  <a:pt x="116" y="120"/>
                  <a:pt x="116" y="120"/>
                  <a:pt x="116" y="120"/>
                </a:cubicBezTo>
                <a:lnTo>
                  <a:pt x="116" y="144"/>
                </a:lnTo>
                <a:close/>
                <a:moveTo>
                  <a:pt x="116" y="116"/>
                </a:moveTo>
                <a:cubicBezTo>
                  <a:pt x="140" y="116"/>
                  <a:pt x="140" y="116"/>
                  <a:pt x="140" y="116"/>
                </a:cubicBezTo>
                <a:cubicBezTo>
                  <a:pt x="140" y="92"/>
                  <a:pt x="140" y="92"/>
                  <a:pt x="140" y="92"/>
                </a:cubicBezTo>
                <a:cubicBezTo>
                  <a:pt x="116" y="92"/>
                  <a:pt x="116" y="92"/>
                  <a:pt x="116" y="92"/>
                </a:cubicBezTo>
                <a:lnTo>
                  <a:pt x="116" y="116"/>
                </a:lnTo>
                <a:close/>
                <a:moveTo>
                  <a:pt x="88" y="172"/>
                </a:moveTo>
                <a:cubicBezTo>
                  <a:pt x="112" y="172"/>
                  <a:pt x="112" y="172"/>
                  <a:pt x="112" y="172"/>
                </a:cubicBezTo>
                <a:cubicBezTo>
                  <a:pt x="112" y="148"/>
                  <a:pt x="112" y="148"/>
                  <a:pt x="112" y="148"/>
                </a:cubicBezTo>
                <a:cubicBezTo>
                  <a:pt x="88" y="148"/>
                  <a:pt x="88" y="148"/>
                  <a:pt x="88" y="148"/>
                </a:cubicBezTo>
                <a:lnTo>
                  <a:pt x="88" y="172"/>
                </a:lnTo>
                <a:close/>
                <a:moveTo>
                  <a:pt x="88" y="144"/>
                </a:moveTo>
                <a:cubicBezTo>
                  <a:pt x="112" y="144"/>
                  <a:pt x="112" y="144"/>
                  <a:pt x="112" y="144"/>
                </a:cubicBezTo>
                <a:cubicBezTo>
                  <a:pt x="112" y="120"/>
                  <a:pt x="112" y="120"/>
                  <a:pt x="112" y="120"/>
                </a:cubicBezTo>
                <a:cubicBezTo>
                  <a:pt x="88" y="120"/>
                  <a:pt x="88" y="120"/>
                  <a:pt x="88" y="120"/>
                </a:cubicBezTo>
                <a:lnTo>
                  <a:pt x="88" y="144"/>
                </a:lnTo>
                <a:close/>
                <a:moveTo>
                  <a:pt x="88" y="116"/>
                </a:moveTo>
                <a:cubicBezTo>
                  <a:pt x="112" y="116"/>
                  <a:pt x="112" y="116"/>
                  <a:pt x="112" y="116"/>
                </a:cubicBezTo>
                <a:cubicBezTo>
                  <a:pt x="112" y="92"/>
                  <a:pt x="112" y="92"/>
                  <a:pt x="112" y="92"/>
                </a:cubicBezTo>
                <a:cubicBezTo>
                  <a:pt x="88" y="92"/>
                  <a:pt x="88" y="92"/>
                  <a:pt x="88" y="92"/>
                </a:cubicBezTo>
                <a:lnTo>
                  <a:pt x="88" y="116"/>
                </a:lnTo>
                <a:close/>
                <a:moveTo>
                  <a:pt x="60" y="172"/>
                </a:moveTo>
                <a:cubicBezTo>
                  <a:pt x="84" y="172"/>
                  <a:pt x="84" y="172"/>
                  <a:pt x="84" y="172"/>
                </a:cubicBezTo>
                <a:cubicBezTo>
                  <a:pt x="84" y="148"/>
                  <a:pt x="84" y="148"/>
                  <a:pt x="84" y="148"/>
                </a:cubicBezTo>
                <a:cubicBezTo>
                  <a:pt x="60" y="148"/>
                  <a:pt x="60" y="148"/>
                  <a:pt x="60" y="148"/>
                </a:cubicBezTo>
                <a:lnTo>
                  <a:pt x="60" y="172"/>
                </a:lnTo>
                <a:close/>
                <a:moveTo>
                  <a:pt x="60" y="144"/>
                </a:moveTo>
                <a:cubicBezTo>
                  <a:pt x="84" y="144"/>
                  <a:pt x="84" y="144"/>
                  <a:pt x="84" y="144"/>
                </a:cubicBezTo>
                <a:cubicBezTo>
                  <a:pt x="84" y="120"/>
                  <a:pt x="84" y="120"/>
                  <a:pt x="84" y="120"/>
                </a:cubicBezTo>
                <a:cubicBezTo>
                  <a:pt x="60" y="120"/>
                  <a:pt x="60" y="120"/>
                  <a:pt x="60" y="120"/>
                </a:cubicBezTo>
                <a:lnTo>
                  <a:pt x="60" y="144"/>
                </a:lnTo>
                <a:close/>
                <a:moveTo>
                  <a:pt x="60" y="116"/>
                </a:moveTo>
                <a:cubicBezTo>
                  <a:pt x="84" y="116"/>
                  <a:pt x="84" y="116"/>
                  <a:pt x="84" y="116"/>
                </a:cubicBezTo>
                <a:cubicBezTo>
                  <a:pt x="84" y="92"/>
                  <a:pt x="84" y="92"/>
                  <a:pt x="84" y="92"/>
                </a:cubicBezTo>
                <a:cubicBezTo>
                  <a:pt x="60" y="92"/>
                  <a:pt x="60" y="92"/>
                  <a:pt x="60" y="92"/>
                </a:cubicBezTo>
                <a:lnTo>
                  <a:pt x="60" y="116"/>
                </a:lnTo>
                <a:close/>
                <a:moveTo>
                  <a:pt x="32" y="172"/>
                </a:moveTo>
                <a:cubicBezTo>
                  <a:pt x="56" y="172"/>
                  <a:pt x="56" y="172"/>
                  <a:pt x="56" y="172"/>
                </a:cubicBezTo>
                <a:cubicBezTo>
                  <a:pt x="56" y="148"/>
                  <a:pt x="56" y="148"/>
                  <a:pt x="56" y="148"/>
                </a:cubicBezTo>
                <a:cubicBezTo>
                  <a:pt x="32" y="148"/>
                  <a:pt x="32" y="148"/>
                  <a:pt x="32" y="148"/>
                </a:cubicBezTo>
                <a:lnTo>
                  <a:pt x="32" y="172"/>
                </a:lnTo>
                <a:close/>
                <a:moveTo>
                  <a:pt x="32" y="144"/>
                </a:moveTo>
                <a:cubicBezTo>
                  <a:pt x="56" y="144"/>
                  <a:pt x="56" y="144"/>
                  <a:pt x="56" y="144"/>
                </a:cubicBezTo>
                <a:cubicBezTo>
                  <a:pt x="56" y="120"/>
                  <a:pt x="56" y="120"/>
                  <a:pt x="56" y="120"/>
                </a:cubicBezTo>
                <a:cubicBezTo>
                  <a:pt x="32" y="120"/>
                  <a:pt x="32" y="120"/>
                  <a:pt x="32" y="120"/>
                </a:cubicBezTo>
                <a:lnTo>
                  <a:pt x="32" y="144"/>
                </a:lnTo>
                <a:close/>
                <a:moveTo>
                  <a:pt x="32" y="116"/>
                </a:moveTo>
                <a:cubicBezTo>
                  <a:pt x="56" y="116"/>
                  <a:pt x="56" y="116"/>
                  <a:pt x="56" y="116"/>
                </a:cubicBezTo>
                <a:cubicBezTo>
                  <a:pt x="56" y="92"/>
                  <a:pt x="56" y="92"/>
                  <a:pt x="56" y="92"/>
                </a:cubicBezTo>
                <a:cubicBezTo>
                  <a:pt x="32" y="92"/>
                  <a:pt x="32" y="92"/>
                  <a:pt x="32" y="92"/>
                </a:cubicBezTo>
                <a:lnTo>
                  <a:pt x="32" y="116"/>
                </a:lnTo>
                <a:close/>
                <a:moveTo>
                  <a:pt x="0" y="36"/>
                </a:moveTo>
                <a:cubicBezTo>
                  <a:pt x="0" y="25"/>
                  <a:pt x="9" y="16"/>
                  <a:pt x="20" y="16"/>
                </a:cubicBezTo>
                <a:cubicBezTo>
                  <a:pt x="28" y="16"/>
                  <a:pt x="28" y="16"/>
                  <a:pt x="28" y="16"/>
                </a:cubicBezTo>
                <a:cubicBezTo>
                  <a:pt x="28" y="56"/>
                  <a:pt x="28" y="56"/>
                  <a:pt x="28" y="56"/>
                </a:cubicBezTo>
                <a:cubicBezTo>
                  <a:pt x="44" y="56"/>
                  <a:pt x="44" y="56"/>
                  <a:pt x="60" y="56"/>
                </a:cubicBezTo>
                <a:cubicBezTo>
                  <a:pt x="60" y="16"/>
                  <a:pt x="60" y="16"/>
                  <a:pt x="60" y="16"/>
                </a:cubicBezTo>
                <a:cubicBezTo>
                  <a:pt x="140" y="16"/>
                  <a:pt x="140" y="16"/>
                  <a:pt x="140" y="16"/>
                </a:cubicBezTo>
                <a:cubicBezTo>
                  <a:pt x="140" y="56"/>
                  <a:pt x="140" y="56"/>
                  <a:pt x="140" y="56"/>
                </a:cubicBezTo>
                <a:cubicBezTo>
                  <a:pt x="156" y="56"/>
                  <a:pt x="156" y="56"/>
                  <a:pt x="172" y="56"/>
                </a:cubicBezTo>
                <a:cubicBezTo>
                  <a:pt x="172" y="16"/>
                  <a:pt x="172" y="16"/>
                  <a:pt x="172" y="16"/>
                </a:cubicBezTo>
                <a:cubicBezTo>
                  <a:pt x="180" y="16"/>
                  <a:pt x="180" y="16"/>
                  <a:pt x="180" y="16"/>
                </a:cubicBezTo>
                <a:cubicBezTo>
                  <a:pt x="191" y="16"/>
                  <a:pt x="200" y="25"/>
                  <a:pt x="200" y="36"/>
                </a:cubicBezTo>
                <a:cubicBezTo>
                  <a:pt x="200" y="80"/>
                  <a:pt x="200" y="80"/>
                  <a:pt x="200" y="80"/>
                </a:cubicBezTo>
                <a:cubicBezTo>
                  <a:pt x="115" y="80"/>
                  <a:pt x="96" y="80"/>
                  <a:pt x="0" y="80"/>
                </a:cubicBezTo>
                <a:lnTo>
                  <a:pt x="0" y="36"/>
                </a:lnTo>
                <a:close/>
                <a:moveTo>
                  <a:pt x="144" y="12"/>
                </a:moveTo>
                <a:cubicBezTo>
                  <a:pt x="144" y="5"/>
                  <a:pt x="150" y="0"/>
                  <a:pt x="156" y="0"/>
                </a:cubicBezTo>
                <a:cubicBezTo>
                  <a:pt x="163" y="0"/>
                  <a:pt x="168" y="5"/>
                  <a:pt x="168" y="12"/>
                </a:cubicBezTo>
                <a:cubicBezTo>
                  <a:pt x="168" y="52"/>
                  <a:pt x="168" y="52"/>
                  <a:pt x="168" y="52"/>
                </a:cubicBezTo>
                <a:cubicBezTo>
                  <a:pt x="168" y="52"/>
                  <a:pt x="159" y="52"/>
                  <a:pt x="144" y="52"/>
                </a:cubicBezTo>
                <a:cubicBezTo>
                  <a:pt x="144" y="45"/>
                  <a:pt x="144" y="12"/>
                  <a:pt x="144" y="12"/>
                </a:cubicBezTo>
                <a:close/>
                <a:moveTo>
                  <a:pt x="32" y="12"/>
                </a:moveTo>
                <a:cubicBezTo>
                  <a:pt x="32" y="5"/>
                  <a:pt x="38" y="0"/>
                  <a:pt x="44" y="0"/>
                </a:cubicBezTo>
                <a:cubicBezTo>
                  <a:pt x="51" y="0"/>
                  <a:pt x="56" y="5"/>
                  <a:pt x="56" y="12"/>
                </a:cubicBezTo>
                <a:cubicBezTo>
                  <a:pt x="56" y="52"/>
                  <a:pt x="56" y="52"/>
                  <a:pt x="56" y="52"/>
                </a:cubicBezTo>
                <a:cubicBezTo>
                  <a:pt x="56" y="52"/>
                  <a:pt x="43" y="52"/>
                  <a:pt x="32" y="52"/>
                </a:cubicBezTo>
                <a:cubicBezTo>
                  <a:pt x="32" y="54"/>
                  <a:pt x="32" y="12"/>
                  <a:pt x="32" y="12"/>
                </a:cubicBezTo>
                <a:close/>
              </a:path>
            </a:pathLst>
          </a:custGeom>
          <a:solidFill>
            <a:srgbClr val="8AA588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" name="Freeform 17"/>
          <p:cNvSpPr>
            <a:spLocks noEditPoints="1" noChangeArrowheads="1"/>
          </p:cNvSpPr>
          <p:nvPr/>
        </p:nvSpPr>
        <p:spPr bwMode="auto">
          <a:xfrm>
            <a:off x="7394489" y="2703036"/>
            <a:ext cx="449262" cy="327025"/>
          </a:xfrm>
          <a:custGeom>
            <a:avLst/>
            <a:gdLst>
              <a:gd name="T0" fmla="*/ 2147483647 w 200"/>
              <a:gd name="T1" fmla="*/ 2147483647 h 184"/>
              <a:gd name="T2" fmla="*/ 2147483647 w 200"/>
              <a:gd name="T3" fmla="*/ 0 h 184"/>
              <a:gd name="T4" fmla="*/ 2147483647 w 200"/>
              <a:gd name="T5" fmla="*/ 0 h 184"/>
              <a:gd name="T6" fmla="*/ 0 w 200"/>
              <a:gd name="T7" fmla="*/ 2147483647 h 184"/>
              <a:gd name="T8" fmla="*/ 0 w 200"/>
              <a:gd name="T9" fmla="*/ 2147483647 h 184"/>
              <a:gd name="T10" fmla="*/ 0 w 200"/>
              <a:gd name="T11" fmla="*/ 2147483647 h 184"/>
              <a:gd name="T12" fmla="*/ 2147483647 w 200"/>
              <a:gd name="T13" fmla="*/ 2147483647 h 184"/>
              <a:gd name="T14" fmla="*/ 2147483647 w 200"/>
              <a:gd name="T15" fmla="*/ 2147483647 h 184"/>
              <a:gd name="T16" fmla="*/ 2147483647 w 200"/>
              <a:gd name="T17" fmla="*/ 2147483647 h 184"/>
              <a:gd name="T18" fmla="*/ 2147483647 w 200"/>
              <a:gd name="T19" fmla="*/ 2147483647 h 184"/>
              <a:gd name="T20" fmla="*/ 2147483647 w 200"/>
              <a:gd name="T21" fmla="*/ 2147483647 h 184"/>
              <a:gd name="T22" fmla="*/ 2147483647 w 200"/>
              <a:gd name="T23" fmla="*/ 2147483647 h 184"/>
              <a:gd name="T24" fmla="*/ 2147483647 w 200"/>
              <a:gd name="T25" fmla="*/ 2147483647 h 184"/>
              <a:gd name="T26" fmla="*/ 2147483647 w 200"/>
              <a:gd name="T27" fmla="*/ 2147483647 h 184"/>
              <a:gd name="T28" fmla="*/ 2147483647 w 200"/>
              <a:gd name="T29" fmla="*/ 2147483647 h 184"/>
              <a:gd name="T30" fmla="*/ 2147483647 w 200"/>
              <a:gd name="T31" fmla="*/ 2147483647 h 184"/>
              <a:gd name="T32" fmla="*/ 2147483647 w 200"/>
              <a:gd name="T33" fmla="*/ 2147483647 h 184"/>
              <a:gd name="T34" fmla="*/ 2147483647 w 200"/>
              <a:gd name="T35" fmla="*/ 2147483647 h 184"/>
              <a:gd name="T36" fmla="*/ 2147483647 w 200"/>
              <a:gd name="T37" fmla="*/ 2147483647 h 184"/>
              <a:gd name="T38" fmla="*/ 2147483647 w 200"/>
              <a:gd name="T39" fmla="*/ 2147483647 h 184"/>
              <a:gd name="T40" fmla="*/ 2147483647 w 200"/>
              <a:gd name="T41" fmla="*/ 2147483647 h 184"/>
              <a:gd name="T42" fmla="*/ 2147483647 w 200"/>
              <a:gd name="T43" fmla="*/ 2147483647 h 184"/>
              <a:gd name="T44" fmla="*/ 2147483647 w 200"/>
              <a:gd name="T45" fmla="*/ 2147483647 h 184"/>
              <a:gd name="T46" fmla="*/ 2147483647 w 200"/>
              <a:gd name="T47" fmla="*/ 2147483647 h 184"/>
              <a:gd name="T48" fmla="*/ 2147483647 w 200"/>
              <a:gd name="T49" fmla="*/ 2147483647 h 184"/>
              <a:gd name="T50" fmla="*/ 2147483647 w 200"/>
              <a:gd name="T51" fmla="*/ 2147483647 h 184"/>
              <a:gd name="T52" fmla="*/ 2147483647 w 200"/>
              <a:gd name="T53" fmla="*/ 2147483647 h 184"/>
              <a:gd name="T54" fmla="*/ 2147483647 w 200"/>
              <a:gd name="T55" fmla="*/ 2147483647 h 184"/>
              <a:gd name="T56" fmla="*/ 2147483647 w 200"/>
              <a:gd name="T57" fmla="*/ 2147483647 h 184"/>
              <a:gd name="T58" fmla="*/ 2147483647 w 200"/>
              <a:gd name="T59" fmla="*/ 2147483647 h 184"/>
              <a:gd name="T60" fmla="*/ 2147483647 w 200"/>
              <a:gd name="T61" fmla="*/ 2147483647 h 184"/>
              <a:gd name="T62" fmla="*/ 2147483647 w 200"/>
              <a:gd name="T63" fmla="*/ 2147483647 h 184"/>
              <a:gd name="T64" fmla="*/ 2147483647 w 200"/>
              <a:gd name="T65" fmla="*/ 2147483647 h 184"/>
              <a:gd name="T66" fmla="*/ 2147483647 w 200"/>
              <a:gd name="T67" fmla="*/ 2147483647 h 184"/>
              <a:gd name="T68" fmla="*/ 2147483647 w 200"/>
              <a:gd name="T69" fmla="*/ 2147483647 h 184"/>
              <a:gd name="T70" fmla="*/ 2147483647 w 200"/>
              <a:gd name="T71" fmla="*/ 2147483647 h 184"/>
              <a:gd name="T72" fmla="*/ 2147483647 w 200"/>
              <a:gd name="T73" fmla="*/ 2147483647 h 184"/>
              <a:gd name="T74" fmla="*/ 2147483647 w 200"/>
              <a:gd name="T75" fmla="*/ 2147483647 h 184"/>
              <a:gd name="T76" fmla="*/ 2147483647 w 200"/>
              <a:gd name="T77" fmla="*/ 2147483647 h 184"/>
              <a:gd name="T78" fmla="*/ 2147483647 w 200"/>
              <a:gd name="T79" fmla="*/ 2147483647 h 184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00"/>
              <a:gd name="T121" fmla="*/ 0 h 184"/>
              <a:gd name="T122" fmla="*/ 200 w 200"/>
              <a:gd name="T123" fmla="*/ 184 h 184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00" h="184">
                <a:moveTo>
                  <a:pt x="199" y="115"/>
                </a:moveTo>
                <a:cubicBezTo>
                  <a:pt x="164" y="0"/>
                  <a:pt x="164" y="0"/>
                  <a:pt x="164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72"/>
                  <a:pt x="0" y="172"/>
                  <a:pt x="0" y="172"/>
                </a:cubicBezTo>
                <a:cubicBezTo>
                  <a:pt x="0" y="178"/>
                  <a:pt x="5" y="184"/>
                  <a:pt x="12" y="184"/>
                </a:cubicBezTo>
                <a:cubicBezTo>
                  <a:pt x="188" y="184"/>
                  <a:pt x="188" y="184"/>
                  <a:pt x="188" y="184"/>
                </a:cubicBezTo>
                <a:cubicBezTo>
                  <a:pt x="194" y="184"/>
                  <a:pt x="200" y="178"/>
                  <a:pt x="200" y="172"/>
                </a:cubicBezTo>
                <a:cubicBezTo>
                  <a:pt x="200" y="115"/>
                  <a:pt x="200" y="115"/>
                  <a:pt x="200" y="115"/>
                </a:cubicBezTo>
                <a:cubicBezTo>
                  <a:pt x="199" y="115"/>
                  <a:pt x="199" y="115"/>
                  <a:pt x="199" y="115"/>
                </a:cubicBezTo>
                <a:close/>
                <a:moveTo>
                  <a:pt x="143" y="112"/>
                </a:moveTo>
                <a:cubicBezTo>
                  <a:pt x="125" y="148"/>
                  <a:pt x="125" y="148"/>
                  <a:pt x="125" y="148"/>
                </a:cubicBezTo>
                <a:cubicBezTo>
                  <a:pt x="73" y="148"/>
                  <a:pt x="73" y="148"/>
                  <a:pt x="73" y="148"/>
                </a:cubicBezTo>
                <a:cubicBezTo>
                  <a:pt x="54" y="112"/>
                  <a:pt x="54" y="112"/>
                  <a:pt x="54" y="112"/>
                </a:cubicBezTo>
                <a:cubicBezTo>
                  <a:pt x="20" y="112"/>
                  <a:pt x="20" y="112"/>
                  <a:pt x="20" y="112"/>
                </a:cubicBezTo>
                <a:cubicBezTo>
                  <a:pt x="50" y="12"/>
                  <a:pt x="50" y="12"/>
                  <a:pt x="50" y="12"/>
                </a:cubicBezTo>
                <a:cubicBezTo>
                  <a:pt x="149" y="12"/>
                  <a:pt x="149" y="12"/>
                  <a:pt x="149" y="12"/>
                </a:cubicBezTo>
                <a:cubicBezTo>
                  <a:pt x="180" y="112"/>
                  <a:pt x="180" y="112"/>
                  <a:pt x="180" y="112"/>
                </a:cubicBezTo>
                <a:lnTo>
                  <a:pt x="143" y="112"/>
                </a:lnTo>
                <a:close/>
                <a:moveTo>
                  <a:pt x="138" y="48"/>
                </a:moveTo>
                <a:cubicBezTo>
                  <a:pt x="61" y="48"/>
                  <a:pt x="61" y="48"/>
                  <a:pt x="61" y="48"/>
                </a:cubicBezTo>
                <a:cubicBezTo>
                  <a:pt x="59" y="56"/>
                  <a:pt x="59" y="56"/>
                  <a:pt x="59" y="56"/>
                </a:cubicBezTo>
                <a:cubicBezTo>
                  <a:pt x="140" y="56"/>
                  <a:pt x="140" y="56"/>
                  <a:pt x="140" y="56"/>
                </a:cubicBezTo>
                <a:lnTo>
                  <a:pt x="138" y="48"/>
                </a:lnTo>
                <a:close/>
                <a:moveTo>
                  <a:pt x="132" y="28"/>
                </a:moveTo>
                <a:cubicBezTo>
                  <a:pt x="67" y="28"/>
                  <a:pt x="67" y="28"/>
                  <a:pt x="67" y="28"/>
                </a:cubicBezTo>
                <a:cubicBezTo>
                  <a:pt x="65" y="36"/>
                  <a:pt x="65" y="36"/>
                  <a:pt x="65" y="36"/>
                </a:cubicBezTo>
                <a:cubicBezTo>
                  <a:pt x="134" y="36"/>
                  <a:pt x="134" y="36"/>
                  <a:pt x="134" y="36"/>
                </a:cubicBezTo>
                <a:lnTo>
                  <a:pt x="132" y="28"/>
                </a:lnTo>
                <a:close/>
                <a:moveTo>
                  <a:pt x="47" y="96"/>
                </a:moveTo>
                <a:cubicBezTo>
                  <a:pt x="152" y="96"/>
                  <a:pt x="152" y="96"/>
                  <a:pt x="152" y="96"/>
                </a:cubicBezTo>
                <a:cubicBezTo>
                  <a:pt x="149" y="88"/>
                  <a:pt x="149" y="88"/>
                  <a:pt x="149" y="88"/>
                </a:cubicBezTo>
                <a:cubicBezTo>
                  <a:pt x="50" y="88"/>
                  <a:pt x="50" y="88"/>
                  <a:pt x="50" y="88"/>
                </a:cubicBezTo>
                <a:lnTo>
                  <a:pt x="47" y="96"/>
                </a:lnTo>
                <a:close/>
                <a:moveTo>
                  <a:pt x="144" y="68"/>
                </a:moveTo>
                <a:cubicBezTo>
                  <a:pt x="55" y="68"/>
                  <a:pt x="55" y="68"/>
                  <a:pt x="55" y="68"/>
                </a:cubicBezTo>
                <a:cubicBezTo>
                  <a:pt x="53" y="76"/>
                  <a:pt x="53" y="76"/>
                  <a:pt x="53" y="76"/>
                </a:cubicBezTo>
                <a:cubicBezTo>
                  <a:pt x="146" y="76"/>
                  <a:pt x="146" y="76"/>
                  <a:pt x="146" y="76"/>
                </a:cubicBezTo>
                <a:lnTo>
                  <a:pt x="144" y="68"/>
                </a:lnTo>
                <a:close/>
              </a:path>
            </a:pathLst>
          </a:cu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7" name="矩形 36"/>
          <p:cNvSpPr>
            <a:spLocks noChangeArrowheads="1"/>
          </p:cNvSpPr>
          <p:nvPr/>
        </p:nvSpPr>
        <p:spPr bwMode="auto">
          <a:xfrm>
            <a:off x="7188849" y="1889513"/>
            <a:ext cx="8002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关键词</a:t>
            </a:r>
            <a:endParaRPr lang="en-US" altLang="zh-CN" sz="1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38" name="矩形 27"/>
          <p:cNvSpPr>
            <a:spLocks noChangeArrowheads="1"/>
          </p:cNvSpPr>
          <p:nvPr/>
        </p:nvSpPr>
        <p:spPr bwMode="auto">
          <a:xfrm>
            <a:off x="5747399" y="5472549"/>
            <a:ext cx="8002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关键词</a:t>
            </a:r>
            <a:endParaRPr lang="en-US" altLang="zh-CN" sz="1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39" name="矩形 27"/>
          <p:cNvSpPr>
            <a:spLocks noChangeArrowheads="1"/>
          </p:cNvSpPr>
          <p:nvPr/>
        </p:nvSpPr>
        <p:spPr bwMode="auto">
          <a:xfrm>
            <a:off x="2861324" y="5472549"/>
            <a:ext cx="8002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关键词</a:t>
            </a:r>
            <a:endParaRPr lang="en-US" altLang="zh-CN" sz="1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8027700" y="4231795"/>
            <a:ext cx="2333999" cy="709995"/>
            <a:chOff x="8394268" y="4463655"/>
            <a:chExt cx="2333999" cy="709995"/>
          </a:xfrm>
        </p:grpSpPr>
        <p:sp>
          <p:nvSpPr>
            <p:cNvPr id="41" name="TextBox 13"/>
            <p:cNvSpPr txBox="1"/>
            <p:nvPr/>
          </p:nvSpPr>
          <p:spPr>
            <a:xfrm>
              <a:off x="8394268" y="4463655"/>
              <a:ext cx="1400062" cy="27001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6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单击编辑标题</a:t>
              </a:r>
              <a:endParaRPr 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2" name="TextBox 13"/>
            <p:cNvSpPr txBox="1"/>
            <p:nvPr/>
          </p:nvSpPr>
          <p:spPr>
            <a:xfrm>
              <a:off x="8394268" y="4749560"/>
              <a:ext cx="2333999" cy="42409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4176243" y="3429001"/>
            <a:ext cx="3839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>
                <a:solidFill>
                  <a:schemeClr val="tx1">
                    <a:lumMod val="65000"/>
                    <a:lumOff val="35000"/>
                  </a:schemeClr>
                </a:solidFill>
              </a:rPr>
              <a:t>论文框架与内容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917441" y="2782669"/>
            <a:ext cx="2357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>
                <a:solidFill>
                  <a:schemeClr val="tx1">
                    <a:lumMod val="65000"/>
                    <a:lumOff val="35000"/>
                  </a:schemeClr>
                </a:solidFill>
              </a:rPr>
              <a:t>Part 02</a:t>
            </a:r>
            <a:endParaRPr lang="zh-CN" altLang="en-US" sz="36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4457862" y="3429000"/>
            <a:ext cx="3276276" cy="0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 flipV="1">
            <a:off x="4182828" y="-104934"/>
            <a:ext cx="1476845" cy="124793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 flipH="1" flipV="1">
            <a:off x="6532328" y="-104934"/>
            <a:ext cx="1476845" cy="1247934"/>
          </a:xfrm>
          <a:prstGeom prst="rect">
            <a:avLst/>
          </a:prstGeom>
          <a:effectLst>
            <a:softEdge rad="127000"/>
          </a:effectLst>
        </p:spPr>
      </p:pic>
      <p:cxnSp>
        <p:nvCxnSpPr>
          <p:cNvPr id="10" name="直接连接符 9"/>
          <p:cNvCxnSpPr/>
          <p:nvPr/>
        </p:nvCxnSpPr>
        <p:spPr>
          <a:xfrm>
            <a:off x="4937306" y="524056"/>
            <a:ext cx="2317388" cy="0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4898844" y="124925"/>
            <a:ext cx="2394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>
                <a:solidFill>
                  <a:schemeClr val="tx1">
                    <a:lumMod val="65000"/>
                    <a:lumOff val="35000"/>
                  </a:schemeClr>
                </a:solidFill>
              </a:rPr>
              <a:t>点击此处添加标题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610582" y="552320"/>
            <a:ext cx="2970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Click here to add your title</a:t>
            </a:r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Freeform 1126"/>
          <p:cNvSpPr/>
          <p:nvPr/>
        </p:nvSpPr>
        <p:spPr bwMode="auto">
          <a:xfrm>
            <a:off x="2462935" y="1915591"/>
            <a:ext cx="3454874" cy="1693793"/>
          </a:xfrm>
          <a:custGeom>
            <a:avLst/>
            <a:gdLst>
              <a:gd name="T0" fmla="*/ 100 w 629"/>
              <a:gd name="T1" fmla="*/ 308 h 308"/>
              <a:gd name="T2" fmla="*/ 101 w 629"/>
              <a:gd name="T3" fmla="*/ 295 h 308"/>
              <a:gd name="T4" fmla="*/ 12 w 629"/>
              <a:gd name="T5" fmla="*/ 207 h 308"/>
              <a:gd name="T6" fmla="*/ 0 w 629"/>
              <a:gd name="T7" fmla="*/ 208 h 308"/>
              <a:gd name="T8" fmla="*/ 0 w 629"/>
              <a:gd name="T9" fmla="*/ 38 h 308"/>
              <a:gd name="T10" fmla="*/ 38 w 629"/>
              <a:gd name="T11" fmla="*/ 0 h 308"/>
              <a:gd name="T12" fmla="*/ 591 w 629"/>
              <a:gd name="T13" fmla="*/ 0 h 308"/>
              <a:gd name="T14" fmla="*/ 629 w 629"/>
              <a:gd name="T15" fmla="*/ 38 h 308"/>
              <a:gd name="T16" fmla="*/ 629 w 629"/>
              <a:gd name="T17" fmla="*/ 270 h 308"/>
              <a:gd name="T18" fmla="*/ 591 w 629"/>
              <a:gd name="T19" fmla="*/ 308 h 308"/>
              <a:gd name="T20" fmla="*/ 100 w 629"/>
              <a:gd name="T21" fmla="*/ 308 h 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29" h="308">
                <a:moveTo>
                  <a:pt x="100" y="308"/>
                </a:moveTo>
                <a:cubicBezTo>
                  <a:pt x="100" y="304"/>
                  <a:pt x="101" y="300"/>
                  <a:pt x="101" y="295"/>
                </a:cubicBezTo>
                <a:cubicBezTo>
                  <a:pt x="101" y="247"/>
                  <a:pt x="61" y="207"/>
                  <a:pt x="12" y="207"/>
                </a:cubicBezTo>
                <a:cubicBezTo>
                  <a:pt x="8" y="207"/>
                  <a:pt x="4" y="207"/>
                  <a:pt x="0" y="208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17"/>
                  <a:pt x="17" y="0"/>
                  <a:pt x="38" y="0"/>
                </a:cubicBezTo>
                <a:cubicBezTo>
                  <a:pt x="591" y="0"/>
                  <a:pt x="591" y="0"/>
                  <a:pt x="591" y="0"/>
                </a:cubicBezTo>
                <a:cubicBezTo>
                  <a:pt x="612" y="0"/>
                  <a:pt x="629" y="17"/>
                  <a:pt x="629" y="38"/>
                </a:cubicBezTo>
                <a:cubicBezTo>
                  <a:pt x="629" y="270"/>
                  <a:pt x="629" y="270"/>
                  <a:pt x="629" y="270"/>
                </a:cubicBezTo>
                <a:cubicBezTo>
                  <a:pt x="629" y="291"/>
                  <a:pt x="612" y="308"/>
                  <a:pt x="591" y="308"/>
                </a:cubicBezTo>
                <a:lnTo>
                  <a:pt x="100" y="308"/>
                </a:lnTo>
                <a:close/>
              </a:path>
            </a:pathLst>
          </a:custGeom>
          <a:noFill/>
          <a:ln>
            <a:solidFill>
              <a:srgbClr val="8AA588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Freeform 1137"/>
          <p:cNvSpPr/>
          <p:nvPr/>
        </p:nvSpPr>
        <p:spPr bwMode="auto">
          <a:xfrm>
            <a:off x="6516438" y="1915591"/>
            <a:ext cx="3454874" cy="1693793"/>
          </a:xfrm>
          <a:custGeom>
            <a:avLst/>
            <a:gdLst>
              <a:gd name="T0" fmla="*/ 100 w 629"/>
              <a:gd name="T1" fmla="*/ 308 h 308"/>
              <a:gd name="T2" fmla="*/ 101 w 629"/>
              <a:gd name="T3" fmla="*/ 295 h 308"/>
              <a:gd name="T4" fmla="*/ 12 w 629"/>
              <a:gd name="T5" fmla="*/ 207 h 308"/>
              <a:gd name="T6" fmla="*/ 0 w 629"/>
              <a:gd name="T7" fmla="*/ 208 h 308"/>
              <a:gd name="T8" fmla="*/ 0 w 629"/>
              <a:gd name="T9" fmla="*/ 38 h 308"/>
              <a:gd name="T10" fmla="*/ 38 w 629"/>
              <a:gd name="T11" fmla="*/ 0 h 308"/>
              <a:gd name="T12" fmla="*/ 591 w 629"/>
              <a:gd name="T13" fmla="*/ 0 h 308"/>
              <a:gd name="T14" fmla="*/ 629 w 629"/>
              <a:gd name="T15" fmla="*/ 38 h 308"/>
              <a:gd name="T16" fmla="*/ 629 w 629"/>
              <a:gd name="T17" fmla="*/ 270 h 308"/>
              <a:gd name="T18" fmla="*/ 591 w 629"/>
              <a:gd name="T19" fmla="*/ 308 h 308"/>
              <a:gd name="T20" fmla="*/ 100 w 629"/>
              <a:gd name="T21" fmla="*/ 308 h 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29" h="308">
                <a:moveTo>
                  <a:pt x="100" y="308"/>
                </a:moveTo>
                <a:cubicBezTo>
                  <a:pt x="100" y="304"/>
                  <a:pt x="101" y="300"/>
                  <a:pt x="101" y="295"/>
                </a:cubicBezTo>
                <a:cubicBezTo>
                  <a:pt x="101" y="247"/>
                  <a:pt x="61" y="207"/>
                  <a:pt x="12" y="207"/>
                </a:cubicBezTo>
                <a:cubicBezTo>
                  <a:pt x="8" y="207"/>
                  <a:pt x="4" y="207"/>
                  <a:pt x="0" y="208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17"/>
                  <a:pt x="17" y="0"/>
                  <a:pt x="38" y="0"/>
                </a:cubicBezTo>
                <a:cubicBezTo>
                  <a:pt x="591" y="0"/>
                  <a:pt x="591" y="0"/>
                  <a:pt x="591" y="0"/>
                </a:cubicBezTo>
                <a:cubicBezTo>
                  <a:pt x="612" y="0"/>
                  <a:pt x="629" y="17"/>
                  <a:pt x="629" y="38"/>
                </a:cubicBezTo>
                <a:cubicBezTo>
                  <a:pt x="629" y="270"/>
                  <a:pt x="629" y="270"/>
                  <a:pt x="629" y="270"/>
                </a:cubicBezTo>
                <a:cubicBezTo>
                  <a:pt x="629" y="291"/>
                  <a:pt x="612" y="308"/>
                  <a:pt x="591" y="308"/>
                </a:cubicBezTo>
                <a:lnTo>
                  <a:pt x="100" y="308"/>
                </a:lnTo>
                <a:close/>
              </a:path>
            </a:pathLst>
          </a:custGeom>
          <a:noFill/>
          <a:ln>
            <a:solidFill>
              <a:srgbClr val="F9CACB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Freeform 1132"/>
          <p:cNvSpPr/>
          <p:nvPr/>
        </p:nvSpPr>
        <p:spPr bwMode="auto">
          <a:xfrm>
            <a:off x="2462935" y="4115202"/>
            <a:ext cx="3454874" cy="1689153"/>
          </a:xfrm>
          <a:custGeom>
            <a:avLst/>
            <a:gdLst>
              <a:gd name="T0" fmla="*/ 100 w 629"/>
              <a:gd name="T1" fmla="*/ 307 h 307"/>
              <a:gd name="T2" fmla="*/ 101 w 629"/>
              <a:gd name="T3" fmla="*/ 295 h 307"/>
              <a:gd name="T4" fmla="*/ 12 w 629"/>
              <a:gd name="T5" fmla="*/ 206 h 307"/>
              <a:gd name="T6" fmla="*/ 0 w 629"/>
              <a:gd name="T7" fmla="*/ 207 h 307"/>
              <a:gd name="T8" fmla="*/ 0 w 629"/>
              <a:gd name="T9" fmla="*/ 37 h 307"/>
              <a:gd name="T10" fmla="*/ 38 w 629"/>
              <a:gd name="T11" fmla="*/ 0 h 307"/>
              <a:gd name="T12" fmla="*/ 591 w 629"/>
              <a:gd name="T13" fmla="*/ 0 h 307"/>
              <a:gd name="T14" fmla="*/ 629 w 629"/>
              <a:gd name="T15" fmla="*/ 37 h 307"/>
              <a:gd name="T16" fmla="*/ 629 w 629"/>
              <a:gd name="T17" fmla="*/ 269 h 307"/>
              <a:gd name="T18" fmla="*/ 591 w 629"/>
              <a:gd name="T19" fmla="*/ 307 h 307"/>
              <a:gd name="T20" fmla="*/ 100 w 629"/>
              <a:gd name="T21" fmla="*/ 307 h 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29" h="307">
                <a:moveTo>
                  <a:pt x="100" y="307"/>
                </a:moveTo>
                <a:cubicBezTo>
                  <a:pt x="100" y="303"/>
                  <a:pt x="101" y="299"/>
                  <a:pt x="101" y="295"/>
                </a:cubicBezTo>
                <a:cubicBezTo>
                  <a:pt x="101" y="246"/>
                  <a:pt x="61" y="206"/>
                  <a:pt x="12" y="206"/>
                </a:cubicBezTo>
                <a:cubicBezTo>
                  <a:pt x="8" y="206"/>
                  <a:pt x="4" y="206"/>
                  <a:pt x="0" y="207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17"/>
                  <a:pt x="17" y="0"/>
                  <a:pt x="38" y="0"/>
                </a:cubicBezTo>
                <a:cubicBezTo>
                  <a:pt x="591" y="0"/>
                  <a:pt x="591" y="0"/>
                  <a:pt x="591" y="0"/>
                </a:cubicBezTo>
                <a:cubicBezTo>
                  <a:pt x="612" y="0"/>
                  <a:pt x="629" y="17"/>
                  <a:pt x="629" y="37"/>
                </a:cubicBezTo>
                <a:cubicBezTo>
                  <a:pt x="629" y="269"/>
                  <a:pt x="629" y="269"/>
                  <a:pt x="629" y="269"/>
                </a:cubicBezTo>
                <a:cubicBezTo>
                  <a:pt x="629" y="290"/>
                  <a:pt x="612" y="307"/>
                  <a:pt x="591" y="307"/>
                </a:cubicBezTo>
                <a:lnTo>
                  <a:pt x="100" y="307"/>
                </a:lnTo>
                <a:close/>
              </a:path>
            </a:pathLst>
          </a:custGeom>
          <a:noFill/>
          <a:ln>
            <a:solidFill>
              <a:srgbClr val="F9CACB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Freeform 1141"/>
          <p:cNvSpPr/>
          <p:nvPr/>
        </p:nvSpPr>
        <p:spPr bwMode="auto">
          <a:xfrm>
            <a:off x="6516438" y="4115202"/>
            <a:ext cx="3454874" cy="1689153"/>
          </a:xfrm>
          <a:custGeom>
            <a:avLst/>
            <a:gdLst>
              <a:gd name="T0" fmla="*/ 100 w 629"/>
              <a:gd name="T1" fmla="*/ 307 h 307"/>
              <a:gd name="T2" fmla="*/ 101 w 629"/>
              <a:gd name="T3" fmla="*/ 295 h 307"/>
              <a:gd name="T4" fmla="*/ 12 w 629"/>
              <a:gd name="T5" fmla="*/ 206 h 307"/>
              <a:gd name="T6" fmla="*/ 0 w 629"/>
              <a:gd name="T7" fmla="*/ 207 h 307"/>
              <a:gd name="T8" fmla="*/ 0 w 629"/>
              <a:gd name="T9" fmla="*/ 37 h 307"/>
              <a:gd name="T10" fmla="*/ 38 w 629"/>
              <a:gd name="T11" fmla="*/ 0 h 307"/>
              <a:gd name="T12" fmla="*/ 591 w 629"/>
              <a:gd name="T13" fmla="*/ 0 h 307"/>
              <a:gd name="T14" fmla="*/ 629 w 629"/>
              <a:gd name="T15" fmla="*/ 37 h 307"/>
              <a:gd name="T16" fmla="*/ 629 w 629"/>
              <a:gd name="T17" fmla="*/ 269 h 307"/>
              <a:gd name="T18" fmla="*/ 591 w 629"/>
              <a:gd name="T19" fmla="*/ 307 h 307"/>
              <a:gd name="T20" fmla="*/ 100 w 629"/>
              <a:gd name="T21" fmla="*/ 307 h 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29" h="307">
                <a:moveTo>
                  <a:pt x="100" y="307"/>
                </a:moveTo>
                <a:cubicBezTo>
                  <a:pt x="100" y="303"/>
                  <a:pt x="101" y="299"/>
                  <a:pt x="101" y="295"/>
                </a:cubicBezTo>
                <a:cubicBezTo>
                  <a:pt x="101" y="246"/>
                  <a:pt x="61" y="206"/>
                  <a:pt x="12" y="206"/>
                </a:cubicBezTo>
                <a:cubicBezTo>
                  <a:pt x="8" y="206"/>
                  <a:pt x="4" y="206"/>
                  <a:pt x="0" y="207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17"/>
                  <a:pt x="17" y="0"/>
                  <a:pt x="38" y="0"/>
                </a:cubicBezTo>
                <a:cubicBezTo>
                  <a:pt x="591" y="0"/>
                  <a:pt x="591" y="0"/>
                  <a:pt x="591" y="0"/>
                </a:cubicBezTo>
                <a:cubicBezTo>
                  <a:pt x="612" y="0"/>
                  <a:pt x="629" y="17"/>
                  <a:pt x="629" y="37"/>
                </a:cubicBezTo>
                <a:cubicBezTo>
                  <a:pt x="629" y="269"/>
                  <a:pt x="629" y="269"/>
                  <a:pt x="629" y="269"/>
                </a:cubicBezTo>
                <a:cubicBezTo>
                  <a:pt x="629" y="290"/>
                  <a:pt x="612" y="307"/>
                  <a:pt x="591" y="307"/>
                </a:cubicBezTo>
                <a:lnTo>
                  <a:pt x="100" y="307"/>
                </a:lnTo>
                <a:close/>
              </a:path>
            </a:pathLst>
          </a:custGeom>
          <a:noFill/>
          <a:ln>
            <a:solidFill>
              <a:srgbClr val="8AA588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TextBox 13"/>
          <p:cNvSpPr txBox="1"/>
          <p:nvPr/>
        </p:nvSpPr>
        <p:spPr>
          <a:xfrm>
            <a:off x="2766888" y="2244538"/>
            <a:ext cx="2846968" cy="6647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单击此处可编辑内容，根据您的需要自由拉伸文本框大小。单击此处可编辑内容，根据您的需要自由拉伸文本框大小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13"/>
          <p:cNvSpPr txBox="1"/>
          <p:nvPr/>
        </p:nvSpPr>
        <p:spPr>
          <a:xfrm>
            <a:off x="3733380" y="3252459"/>
            <a:ext cx="913984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TextBox 13"/>
          <p:cNvSpPr txBox="1"/>
          <p:nvPr/>
        </p:nvSpPr>
        <p:spPr>
          <a:xfrm>
            <a:off x="6820391" y="2244538"/>
            <a:ext cx="2846968" cy="6647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单击此处可编辑内容，根据您的需要自由拉伸文本框大小。单击此处可编辑内容，根据您的需要自由拉伸文本框大小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13"/>
          <p:cNvSpPr txBox="1"/>
          <p:nvPr/>
        </p:nvSpPr>
        <p:spPr>
          <a:xfrm>
            <a:off x="7786883" y="3252459"/>
            <a:ext cx="913984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6820391" y="4412211"/>
            <a:ext cx="2846968" cy="6647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单击此处可编辑内容，根据您的需要自由拉伸文本框大小。单击此处可编辑内容，根据您的需要自由拉伸文本框大小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7786883" y="5420132"/>
            <a:ext cx="913984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2766888" y="4412211"/>
            <a:ext cx="2846968" cy="6647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单击此处可编辑内容，根据您的需要自由拉伸文本框大小。单击此处可编辑内容，根据您的需要自由拉伸文本框大小</a:t>
            </a: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3733380" y="5420132"/>
            <a:ext cx="913984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Oval 1142"/>
          <p:cNvSpPr>
            <a:spLocks noChangeArrowheads="1"/>
          </p:cNvSpPr>
          <p:nvPr/>
        </p:nvSpPr>
        <p:spPr bwMode="auto">
          <a:xfrm>
            <a:off x="6203201" y="5354223"/>
            <a:ext cx="774968" cy="781930"/>
          </a:xfrm>
          <a:prstGeom prst="ellipse">
            <a:avLst/>
          </a:prstGeom>
          <a:solidFill>
            <a:srgbClr val="8AA58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Freeform 36"/>
          <p:cNvSpPr>
            <a:spLocks noChangeAspect="1" noChangeArrowheads="1"/>
          </p:cNvSpPr>
          <p:nvPr/>
        </p:nvSpPr>
        <p:spPr bwMode="auto">
          <a:xfrm>
            <a:off x="6420324" y="5548024"/>
            <a:ext cx="309391" cy="370295"/>
          </a:xfrm>
          <a:custGeom>
            <a:avLst/>
            <a:gdLst>
              <a:gd name="connsiteX0" fmla="*/ 206367 w 449768"/>
              <a:gd name="connsiteY0" fmla="*/ 423375 h 538305"/>
              <a:gd name="connsiteX1" fmla="*/ 208536 w 449768"/>
              <a:gd name="connsiteY1" fmla="*/ 434347 h 538305"/>
              <a:gd name="connsiteX2" fmla="*/ 136133 w 449768"/>
              <a:gd name="connsiteY2" fmla="*/ 527584 h 538305"/>
              <a:gd name="connsiteX3" fmla="*/ 120760 w 449768"/>
              <a:gd name="connsiteY3" fmla="*/ 517169 h 538305"/>
              <a:gd name="connsiteX4" fmla="*/ 192667 w 449768"/>
              <a:gd name="connsiteY4" fmla="*/ 423933 h 538305"/>
              <a:gd name="connsiteX5" fmla="*/ 206367 w 449768"/>
              <a:gd name="connsiteY5" fmla="*/ 423375 h 538305"/>
              <a:gd name="connsiteX6" fmla="*/ 158371 w 449768"/>
              <a:gd name="connsiteY6" fmla="*/ 386315 h 538305"/>
              <a:gd name="connsiteX7" fmla="*/ 160292 w 449768"/>
              <a:gd name="connsiteY7" fmla="*/ 397002 h 538305"/>
              <a:gd name="connsiteX8" fmla="*/ 51725 w 449768"/>
              <a:gd name="connsiteY8" fmla="*/ 536376 h 538305"/>
              <a:gd name="connsiteX9" fmla="*/ 41315 w 449768"/>
              <a:gd name="connsiteY9" fmla="*/ 525997 h 538305"/>
              <a:gd name="connsiteX10" fmla="*/ 144924 w 449768"/>
              <a:gd name="connsiteY10" fmla="*/ 387118 h 538305"/>
              <a:gd name="connsiteX11" fmla="*/ 158371 w 449768"/>
              <a:gd name="connsiteY11" fmla="*/ 386315 h 538305"/>
              <a:gd name="connsiteX12" fmla="*/ 112005 w 449768"/>
              <a:gd name="connsiteY12" fmla="*/ 349971 h 538305"/>
              <a:gd name="connsiteX13" fmla="*/ 113740 w 449768"/>
              <a:gd name="connsiteY13" fmla="*/ 362927 h 538305"/>
              <a:gd name="connsiteX14" fmla="*/ 41338 w 449768"/>
              <a:gd name="connsiteY14" fmla="*/ 455221 h 538305"/>
              <a:gd name="connsiteX15" fmla="*/ 25965 w 449768"/>
              <a:gd name="connsiteY15" fmla="*/ 444857 h 538305"/>
              <a:gd name="connsiteX16" fmla="*/ 98367 w 449768"/>
              <a:gd name="connsiteY16" fmla="*/ 352562 h 538305"/>
              <a:gd name="connsiteX17" fmla="*/ 112005 w 449768"/>
              <a:gd name="connsiteY17" fmla="*/ 349971 h 538305"/>
              <a:gd name="connsiteX18" fmla="*/ 287508 w 449768"/>
              <a:gd name="connsiteY18" fmla="*/ 153269 h 538305"/>
              <a:gd name="connsiteX19" fmla="*/ 261020 w 449768"/>
              <a:gd name="connsiteY19" fmla="*/ 165441 h 538305"/>
              <a:gd name="connsiteX20" fmla="*/ 255548 w 449768"/>
              <a:gd name="connsiteY20" fmla="*/ 175874 h 538305"/>
              <a:gd name="connsiteX21" fmla="*/ 276441 w 449768"/>
              <a:gd name="connsiteY21" fmla="*/ 232511 h 538305"/>
              <a:gd name="connsiteX22" fmla="*/ 328174 w 449768"/>
              <a:gd name="connsiteY22" fmla="*/ 227543 h 538305"/>
              <a:gd name="connsiteX23" fmla="*/ 333645 w 449768"/>
              <a:gd name="connsiteY23" fmla="*/ 217110 h 538305"/>
              <a:gd name="connsiteX24" fmla="*/ 317727 w 449768"/>
              <a:gd name="connsiteY24" fmla="*/ 160472 h 538305"/>
              <a:gd name="connsiteX25" fmla="*/ 287508 w 449768"/>
              <a:gd name="connsiteY25" fmla="*/ 153269 h 538305"/>
              <a:gd name="connsiteX26" fmla="*/ 437111 w 449768"/>
              <a:gd name="connsiteY26" fmla="*/ 0 h 538305"/>
              <a:gd name="connsiteX27" fmla="*/ 442086 w 449768"/>
              <a:gd name="connsiteY27" fmla="*/ 0 h 538305"/>
              <a:gd name="connsiteX28" fmla="*/ 447557 w 449768"/>
              <a:gd name="connsiteY28" fmla="*/ 4968 h 538305"/>
              <a:gd name="connsiteX29" fmla="*/ 447557 w 449768"/>
              <a:gd name="connsiteY29" fmla="*/ 9937 h 538305"/>
              <a:gd name="connsiteX30" fmla="*/ 447557 w 449768"/>
              <a:gd name="connsiteY30" fmla="*/ 20370 h 538305"/>
              <a:gd name="connsiteX31" fmla="*/ 447557 w 449768"/>
              <a:gd name="connsiteY31" fmla="*/ 46204 h 538305"/>
              <a:gd name="connsiteX32" fmla="*/ 442086 w 449768"/>
              <a:gd name="connsiteY32" fmla="*/ 103338 h 538305"/>
              <a:gd name="connsiteX33" fmla="*/ 442086 w 449768"/>
              <a:gd name="connsiteY33" fmla="*/ 113771 h 538305"/>
              <a:gd name="connsiteX34" fmla="*/ 437111 w 449768"/>
              <a:gd name="connsiteY34" fmla="*/ 134141 h 538305"/>
              <a:gd name="connsiteX35" fmla="*/ 421194 w 449768"/>
              <a:gd name="connsiteY35" fmla="*/ 175874 h 538305"/>
              <a:gd name="connsiteX36" fmla="*/ 354040 w 449768"/>
              <a:gd name="connsiteY36" fmla="*/ 289645 h 538305"/>
              <a:gd name="connsiteX37" fmla="*/ 344091 w 449768"/>
              <a:gd name="connsiteY37" fmla="*/ 325913 h 538305"/>
              <a:gd name="connsiteX38" fmla="*/ 276441 w 449768"/>
              <a:gd name="connsiteY38" fmla="*/ 506754 h 538305"/>
              <a:gd name="connsiteX39" fmla="*/ 261020 w 449768"/>
              <a:gd name="connsiteY39" fmla="*/ 496321 h 538305"/>
              <a:gd name="connsiteX40" fmla="*/ 17278 w 449768"/>
              <a:gd name="connsiteY40" fmla="*/ 310511 h 538305"/>
              <a:gd name="connsiteX41" fmla="*/ 1858 w 449768"/>
              <a:gd name="connsiteY41" fmla="*/ 289645 h 538305"/>
              <a:gd name="connsiteX42" fmla="*/ 162528 w 449768"/>
              <a:gd name="connsiteY42" fmla="*/ 186307 h 538305"/>
              <a:gd name="connsiteX43" fmla="*/ 193369 w 449768"/>
              <a:gd name="connsiteY43" fmla="*/ 165441 h 538305"/>
              <a:gd name="connsiteX44" fmla="*/ 312753 w 449768"/>
              <a:gd name="connsiteY44" fmla="*/ 51669 h 538305"/>
              <a:gd name="connsiteX45" fmla="*/ 400799 w 449768"/>
              <a:gd name="connsiteY45" fmla="*/ 9937 h 538305"/>
              <a:gd name="connsiteX46" fmla="*/ 426665 w 449768"/>
              <a:gd name="connsiteY46" fmla="*/ 4968 h 538305"/>
              <a:gd name="connsiteX47" fmla="*/ 437111 w 449768"/>
              <a:gd name="connsiteY47" fmla="*/ 0 h 538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449768" h="538305">
                <a:moveTo>
                  <a:pt x="206367" y="423375"/>
                </a:moveTo>
                <a:cubicBezTo>
                  <a:pt x="209652" y="425297"/>
                  <a:pt x="211016" y="429140"/>
                  <a:pt x="208536" y="434347"/>
                </a:cubicBezTo>
                <a:cubicBezTo>
                  <a:pt x="198122" y="460136"/>
                  <a:pt x="172335" y="506754"/>
                  <a:pt x="136133" y="527584"/>
                </a:cubicBezTo>
                <a:cubicBezTo>
                  <a:pt x="125719" y="532543"/>
                  <a:pt x="115305" y="527584"/>
                  <a:pt x="120760" y="517169"/>
                </a:cubicBezTo>
                <a:cubicBezTo>
                  <a:pt x="130678" y="491380"/>
                  <a:pt x="151507" y="450217"/>
                  <a:pt x="192667" y="423933"/>
                </a:cubicBezTo>
                <a:cubicBezTo>
                  <a:pt x="197874" y="421453"/>
                  <a:pt x="203081" y="421453"/>
                  <a:pt x="206367" y="423375"/>
                </a:cubicBezTo>
                <a:close/>
                <a:moveTo>
                  <a:pt x="158371" y="386315"/>
                </a:moveTo>
                <a:cubicBezTo>
                  <a:pt x="161532" y="388230"/>
                  <a:pt x="162771" y="392060"/>
                  <a:pt x="160292" y="397002"/>
                </a:cubicBezTo>
                <a:cubicBezTo>
                  <a:pt x="144924" y="433081"/>
                  <a:pt x="113693" y="500297"/>
                  <a:pt x="51725" y="536376"/>
                </a:cubicBezTo>
                <a:cubicBezTo>
                  <a:pt x="41315" y="541318"/>
                  <a:pt x="36357" y="536376"/>
                  <a:pt x="41315" y="525997"/>
                </a:cubicBezTo>
                <a:cubicBezTo>
                  <a:pt x="51725" y="489918"/>
                  <a:pt x="82957" y="422702"/>
                  <a:pt x="144924" y="387118"/>
                </a:cubicBezTo>
                <a:cubicBezTo>
                  <a:pt x="150130" y="384399"/>
                  <a:pt x="155211" y="384399"/>
                  <a:pt x="158371" y="386315"/>
                </a:cubicBezTo>
                <a:close/>
                <a:moveTo>
                  <a:pt x="112005" y="349971"/>
                </a:moveTo>
                <a:cubicBezTo>
                  <a:pt x="115228" y="352562"/>
                  <a:pt x="116468" y="357744"/>
                  <a:pt x="113740" y="362927"/>
                </a:cubicBezTo>
                <a:cubicBezTo>
                  <a:pt x="103326" y="388591"/>
                  <a:pt x="77539" y="429556"/>
                  <a:pt x="41338" y="455221"/>
                </a:cubicBezTo>
                <a:cubicBezTo>
                  <a:pt x="25965" y="460157"/>
                  <a:pt x="21006" y="455221"/>
                  <a:pt x="25965" y="444857"/>
                </a:cubicBezTo>
                <a:cubicBezTo>
                  <a:pt x="36379" y="419192"/>
                  <a:pt x="57207" y="378227"/>
                  <a:pt x="98367" y="352562"/>
                </a:cubicBezTo>
                <a:cubicBezTo>
                  <a:pt x="103574" y="347380"/>
                  <a:pt x="108781" y="347380"/>
                  <a:pt x="112005" y="349971"/>
                </a:cubicBezTo>
                <a:close/>
                <a:moveTo>
                  <a:pt x="287508" y="153269"/>
                </a:moveTo>
                <a:cubicBezTo>
                  <a:pt x="277809" y="153890"/>
                  <a:pt x="268730" y="157740"/>
                  <a:pt x="261020" y="165441"/>
                </a:cubicBezTo>
                <a:cubicBezTo>
                  <a:pt x="261020" y="170409"/>
                  <a:pt x="261020" y="170409"/>
                  <a:pt x="255548" y="175874"/>
                </a:cubicBezTo>
                <a:cubicBezTo>
                  <a:pt x="245600" y="196243"/>
                  <a:pt x="250574" y="222575"/>
                  <a:pt x="276441" y="232511"/>
                </a:cubicBezTo>
                <a:cubicBezTo>
                  <a:pt x="291861" y="242944"/>
                  <a:pt x="317727" y="242944"/>
                  <a:pt x="328174" y="227543"/>
                </a:cubicBezTo>
                <a:cubicBezTo>
                  <a:pt x="333645" y="222575"/>
                  <a:pt x="333645" y="222575"/>
                  <a:pt x="333645" y="217110"/>
                </a:cubicBezTo>
                <a:cubicBezTo>
                  <a:pt x="349066" y="196243"/>
                  <a:pt x="338620" y="170409"/>
                  <a:pt x="317727" y="160472"/>
                </a:cubicBezTo>
                <a:cubicBezTo>
                  <a:pt x="307530" y="155256"/>
                  <a:pt x="297208" y="152648"/>
                  <a:pt x="287508" y="153269"/>
                </a:cubicBezTo>
                <a:close/>
                <a:moveTo>
                  <a:pt x="437111" y="0"/>
                </a:moveTo>
                <a:lnTo>
                  <a:pt x="442086" y="0"/>
                </a:lnTo>
                <a:cubicBezTo>
                  <a:pt x="447557" y="0"/>
                  <a:pt x="452532" y="0"/>
                  <a:pt x="447557" y="4968"/>
                </a:cubicBezTo>
                <a:lnTo>
                  <a:pt x="447557" y="9937"/>
                </a:lnTo>
                <a:cubicBezTo>
                  <a:pt x="452532" y="15402"/>
                  <a:pt x="447557" y="15402"/>
                  <a:pt x="447557" y="20370"/>
                </a:cubicBezTo>
                <a:cubicBezTo>
                  <a:pt x="447557" y="25835"/>
                  <a:pt x="447557" y="36268"/>
                  <a:pt x="447557" y="46204"/>
                </a:cubicBezTo>
                <a:cubicBezTo>
                  <a:pt x="447557" y="62102"/>
                  <a:pt x="447557" y="82472"/>
                  <a:pt x="442086" y="103338"/>
                </a:cubicBezTo>
                <a:cubicBezTo>
                  <a:pt x="442086" y="108306"/>
                  <a:pt x="442086" y="108306"/>
                  <a:pt x="442086" y="113771"/>
                </a:cubicBezTo>
                <a:cubicBezTo>
                  <a:pt x="437111" y="124205"/>
                  <a:pt x="437111" y="129173"/>
                  <a:pt x="437111" y="134141"/>
                </a:cubicBezTo>
                <a:cubicBezTo>
                  <a:pt x="431640" y="150039"/>
                  <a:pt x="426665" y="165441"/>
                  <a:pt x="421194" y="175874"/>
                </a:cubicBezTo>
                <a:cubicBezTo>
                  <a:pt x="406271" y="212141"/>
                  <a:pt x="385378" y="248409"/>
                  <a:pt x="354040" y="289645"/>
                </a:cubicBezTo>
                <a:cubicBezTo>
                  <a:pt x="349066" y="294613"/>
                  <a:pt x="344091" y="315479"/>
                  <a:pt x="344091" y="325913"/>
                </a:cubicBezTo>
                <a:cubicBezTo>
                  <a:pt x="354040" y="367148"/>
                  <a:pt x="359512" y="460053"/>
                  <a:pt x="276441" y="506754"/>
                </a:cubicBezTo>
                <a:cubicBezTo>
                  <a:pt x="265994" y="517187"/>
                  <a:pt x="255548" y="512219"/>
                  <a:pt x="261020" y="496321"/>
                </a:cubicBezTo>
                <a:cubicBezTo>
                  <a:pt x="261020" y="439684"/>
                  <a:pt x="240128" y="305046"/>
                  <a:pt x="17278" y="310511"/>
                </a:cubicBezTo>
                <a:cubicBezTo>
                  <a:pt x="1858" y="310511"/>
                  <a:pt x="-3117" y="300078"/>
                  <a:pt x="1858" y="289645"/>
                </a:cubicBezTo>
                <a:cubicBezTo>
                  <a:pt x="17278" y="253377"/>
                  <a:pt x="59062" y="180842"/>
                  <a:pt x="162528" y="186307"/>
                </a:cubicBezTo>
                <a:cubicBezTo>
                  <a:pt x="172975" y="186307"/>
                  <a:pt x="188395" y="175874"/>
                  <a:pt x="193369" y="165441"/>
                </a:cubicBezTo>
                <a:cubicBezTo>
                  <a:pt x="214261" y="139606"/>
                  <a:pt x="250574" y="87937"/>
                  <a:pt x="312753" y="51669"/>
                </a:cubicBezTo>
                <a:cubicBezTo>
                  <a:pt x="349066" y="25835"/>
                  <a:pt x="379907" y="15402"/>
                  <a:pt x="400799" y="9937"/>
                </a:cubicBezTo>
                <a:cubicBezTo>
                  <a:pt x="416219" y="9937"/>
                  <a:pt x="426665" y="9937"/>
                  <a:pt x="426665" y="4968"/>
                </a:cubicBezTo>
                <a:cubicBezTo>
                  <a:pt x="431640" y="4968"/>
                  <a:pt x="431640" y="0"/>
                  <a:pt x="4371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pPr>
              <a:defRPr/>
            </a:pPr>
            <a:endParaRPr lang="en-US" sz="2400">
              <a:solidFill>
                <a:schemeClr val="tx1">
                  <a:lumMod val="65000"/>
                  <a:lumOff val="35000"/>
                </a:schemeClr>
              </a:solidFill>
              <a:ea typeface="宋体" panose="02010600030101010101" pitchFamily="2" charset="-122"/>
            </a:endParaRPr>
          </a:p>
        </p:txBody>
      </p:sp>
      <p:sp>
        <p:nvSpPr>
          <p:cNvPr id="26" name="Oval 1138"/>
          <p:cNvSpPr>
            <a:spLocks noChangeArrowheads="1"/>
          </p:cNvSpPr>
          <p:nvPr/>
        </p:nvSpPr>
        <p:spPr bwMode="auto">
          <a:xfrm>
            <a:off x="6203201" y="3159253"/>
            <a:ext cx="774968" cy="779609"/>
          </a:xfrm>
          <a:prstGeom prst="ellipse">
            <a:avLst/>
          </a:pr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" name="Freeform 61"/>
          <p:cNvSpPr>
            <a:spLocks noEditPoints="1"/>
          </p:cNvSpPr>
          <p:nvPr/>
        </p:nvSpPr>
        <p:spPr bwMode="auto">
          <a:xfrm>
            <a:off x="6391296" y="3398364"/>
            <a:ext cx="408995" cy="321004"/>
          </a:xfrm>
          <a:custGeom>
            <a:avLst/>
            <a:gdLst>
              <a:gd name="T0" fmla="*/ 50 w 106"/>
              <a:gd name="T1" fmla="*/ 11 h 83"/>
              <a:gd name="T2" fmla="*/ 51 w 106"/>
              <a:gd name="T3" fmla="*/ 11 h 83"/>
              <a:gd name="T4" fmla="*/ 51 w 106"/>
              <a:gd name="T5" fmla="*/ 43 h 83"/>
              <a:gd name="T6" fmla="*/ 19 w 106"/>
              <a:gd name="T7" fmla="*/ 27 h 83"/>
              <a:gd name="T8" fmla="*/ 19 w 106"/>
              <a:gd name="T9" fmla="*/ 26 h 83"/>
              <a:gd name="T10" fmla="*/ 55 w 106"/>
              <a:gd name="T11" fmla="*/ 42 h 83"/>
              <a:gd name="T12" fmla="*/ 56 w 106"/>
              <a:gd name="T13" fmla="*/ 43 h 83"/>
              <a:gd name="T14" fmla="*/ 87 w 106"/>
              <a:gd name="T15" fmla="*/ 27 h 83"/>
              <a:gd name="T16" fmla="*/ 56 w 106"/>
              <a:gd name="T17" fmla="*/ 11 h 83"/>
              <a:gd name="T18" fmla="*/ 55 w 106"/>
              <a:gd name="T19" fmla="*/ 11 h 83"/>
              <a:gd name="T20" fmla="*/ 15 w 106"/>
              <a:gd name="T21" fmla="*/ 29 h 83"/>
              <a:gd name="T22" fmla="*/ 1 w 106"/>
              <a:gd name="T23" fmla="*/ 35 h 83"/>
              <a:gd name="T24" fmla="*/ 1 w 106"/>
              <a:gd name="T25" fmla="*/ 37 h 83"/>
              <a:gd name="T26" fmla="*/ 34 w 106"/>
              <a:gd name="T27" fmla="*/ 53 h 83"/>
              <a:gd name="T28" fmla="*/ 48 w 106"/>
              <a:gd name="T29" fmla="*/ 46 h 83"/>
              <a:gd name="T30" fmla="*/ 105 w 106"/>
              <a:gd name="T31" fmla="*/ 16 h 83"/>
              <a:gd name="T32" fmla="*/ 105 w 106"/>
              <a:gd name="T33" fmla="*/ 18 h 83"/>
              <a:gd name="T34" fmla="*/ 91 w 106"/>
              <a:gd name="T35" fmla="*/ 25 h 83"/>
              <a:gd name="T36" fmla="*/ 58 w 106"/>
              <a:gd name="T37" fmla="*/ 8 h 83"/>
              <a:gd name="T38" fmla="*/ 72 w 106"/>
              <a:gd name="T39" fmla="*/ 0 h 83"/>
              <a:gd name="T40" fmla="*/ 105 w 106"/>
              <a:gd name="T41" fmla="*/ 16 h 83"/>
              <a:gd name="T42" fmla="*/ 106 w 106"/>
              <a:gd name="T43" fmla="*/ 36 h 83"/>
              <a:gd name="T44" fmla="*/ 72 w 106"/>
              <a:gd name="T45" fmla="*/ 53 h 83"/>
              <a:gd name="T46" fmla="*/ 58 w 106"/>
              <a:gd name="T47" fmla="*/ 47 h 83"/>
              <a:gd name="T48" fmla="*/ 58 w 106"/>
              <a:gd name="T49" fmla="*/ 45 h 83"/>
              <a:gd name="T50" fmla="*/ 92 w 106"/>
              <a:gd name="T51" fmla="*/ 29 h 83"/>
              <a:gd name="T52" fmla="*/ 48 w 106"/>
              <a:gd name="T53" fmla="*/ 7 h 83"/>
              <a:gd name="T54" fmla="*/ 33 w 106"/>
              <a:gd name="T55" fmla="*/ 0 h 83"/>
              <a:gd name="T56" fmla="*/ 0 w 106"/>
              <a:gd name="T57" fmla="*/ 17 h 83"/>
              <a:gd name="T58" fmla="*/ 14 w 106"/>
              <a:gd name="T59" fmla="*/ 25 h 83"/>
              <a:gd name="T60" fmla="*/ 48 w 106"/>
              <a:gd name="T61" fmla="*/ 9 h 83"/>
              <a:gd name="T62" fmla="*/ 48 w 106"/>
              <a:gd name="T63" fmla="*/ 7 h 83"/>
              <a:gd name="T64" fmla="*/ 55 w 106"/>
              <a:gd name="T65" fmla="*/ 82 h 83"/>
              <a:gd name="T66" fmla="*/ 56 w 106"/>
              <a:gd name="T67" fmla="*/ 83 h 83"/>
              <a:gd name="T68" fmla="*/ 90 w 106"/>
              <a:gd name="T69" fmla="*/ 65 h 83"/>
              <a:gd name="T70" fmla="*/ 89 w 106"/>
              <a:gd name="T71" fmla="*/ 49 h 83"/>
              <a:gd name="T72" fmla="*/ 73 w 106"/>
              <a:gd name="T73" fmla="*/ 57 h 83"/>
              <a:gd name="T74" fmla="*/ 72 w 106"/>
              <a:gd name="T75" fmla="*/ 57 h 83"/>
              <a:gd name="T76" fmla="*/ 56 w 106"/>
              <a:gd name="T77" fmla="*/ 49 h 83"/>
              <a:gd name="T78" fmla="*/ 55 w 106"/>
              <a:gd name="T79" fmla="*/ 50 h 83"/>
              <a:gd name="T80" fmla="*/ 17 w 106"/>
              <a:gd name="T81" fmla="*/ 49 h 83"/>
              <a:gd name="T82" fmla="*/ 33 w 106"/>
              <a:gd name="T83" fmla="*/ 57 h 83"/>
              <a:gd name="T84" fmla="*/ 50 w 106"/>
              <a:gd name="T85" fmla="*/ 49 h 83"/>
              <a:gd name="T86" fmla="*/ 51 w 106"/>
              <a:gd name="T87" fmla="*/ 50 h 83"/>
              <a:gd name="T88" fmla="*/ 51 w 106"/>
              <a:gd name="T89" fmla="*/ 83 h 83"/>
              <a:gd name="T90" fmla="*/ 17 w 106"/>
              <a:gd name="T91" fmla="*/ 66 h 83"/>
              <a:gd name="T92" fmla="*/ 16 w 106"/>
              <a:gd name="T93" fmla="*/ 5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05" h="83">
                <a:moveTo>
                  <a:pt x="19" y="26"/>
                </a:moveTo>
                <a:cubicBezTo>
                  <a:pt x="50" y="11"/>
                  <a:pt x="50" y="11"/>
                  <a:pt x="50" y="11"/>
                </a:cubicBezTo>
                <a:cubicBezTo>
                  <a:pt x="50" y="11"/>
                  <a:pt x="51" y="11"/>
                  <a:pt x="51" y="11"/>
                </a:cubicBezTo>
                <a:cubicBezTo>
                  <a:pt x="51" y="11"/>
                  <a:pt x="51" y="11"/>
                  <a:pt x="51" y="11"/>
                </a:cubicBezTo>
                <a:cubicBezTo>
                  <a:pt x="51" y="42"/>
                  <a:pt x="51" y="42"/>
                  <a:pt x="51" y="42"/>
                </a:cubicBezTo>
                <a:cubicBezTo>
                  <a:pt x="51" y="42"/>
                  <a:pt x="51" y="43"/>
                  <a:pt x="51" y="43"/>
                </a:cubicBezTo>
                <a:cubicBezTo>
                  <a:pt x="51" y="43"/>
                  <a:pt x="50" y="43"/>
                  <a:pt x="50" y="43"/>
                </a:cubicBezTo>
                <a:cubicBezTo>
                  <a:pt x="19" y="27"/>
                  <a:pt x="19" y="27"/>
                  <a:pt x="19" y="27"/>
                </a:cubicBezTo>
                <a:cubicBezTo>
                  <a:pt x="19" y="27"/>
                  <a:pt x="19" y="27"/>
                  <a:pt x="19" y="27"/>
                </a:cubicBezTo>
                <a:cubicBezTo>
                  <a:pt x="19" y="26"/>
                  <a:pt x="19" y="26"/>
                  <a:pt x="19" y="26"/>
                </a:cubicBezTo>
                <a:close/>
                <a:moveTo>
                  <a:pt x="55" y="11"/>
                </a:moveTo>
                <a:cubicBezTo>
                  <a:pt x="55" y="42"/>
                  <a:pt x="55" y="42"/>
                  <a:pt x="55" y="42"/>
                </a:cubicBezTo>
                <a:cubicBezTo>
                  <a:pt x="55" y="42"/>
                  <a:pt x="55" y="43"/>
                  <a:pt x="55" y="43"/>
                </a:cubicBezTo>
                <a:cubicBezTo>
                  <a:pt x="55" y="43"/>
                  <a:pt x="56" y="43"/>
                  <a:pt x="56" y="43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6"/>
                  <a:pt x="87" y="26"/>
                  <a:pt x="87" y="26"/>
                </a:cubicBezTo>
                <a:cubicBezTo>
                  <a:pt x="56" y="11"/>
                  <a:pt x="56" y="11"/>
                  <a:pt x="56" y="11"/>
                </a:cubicBezTo>
                <a:cubicBezTo>
                  <a:pt x="56" y="11"/>
                  <a:pt x="55" y="11"/>
                  <a:pt x="55" y="11"/>
                </a:cubicBezTo>
                <a:cubicBezTo>
                  <a:pt x="55" y="11"/>
                  <a:pt x="55" y="11"/>
                  <a:pt x="55" y="11"/>
                </a:cubicBezTo>
                <a:close/>
                <a:moveTo>
                  <a:pt x="48" y="45"/>
                </a:moveTo>
                <a:cubicBezTo>
                  <a:pt x="15" y="29"/>
                  <a:pt x="15" y="29"/>
                  <a:pt x="15" y="29"/>
                </a:cubicBezTo>
                <a:cubicBezTo>
                  <a:pt x="15" y="29"/>
                  <a:pt x="15" y="29"/>
                  <a:pt x="14" y="29"/>
                </a:cubicBezTo>
                <a:cubicBezTo>
                  <a:pt x="1" y="35"/>
                  <a:pt x="1" y="35"/>
                  <a:pt x="1" y="35"/>
                </a:cubicBezTo>
                <a:cubicBezTo>
                  <a:pt x="1" y="36"/>
                  <a:pt x="0" y="36"/>
                  <a:pt x="0" y="36"/>
                </a:cubicBezTo>
                <a:cubicBezTo>
                  <a:pt x="0" y="37"/>
                  <a:pt x="1" y="37"/>
                  <a:pt x="1" y="37"/>
                </a:cubicBezTo>
                <a:cubicBezTo>
                  <a:pt x="33" y="53"/>
                  <a:pt x="33" y="53"/>
                  <a:pt x="33" y="53"/>
                </a:cubicBezTo>
                <a:cubicBezTo>
                  <a:pt x="34" y="54"/>
                  <a:pt x="34" y="54"/>
                  <a:pt x="34" y="53"/>
                </a:cubicBezTo>
                <a:cubicBezTo>
                  <a:pt x="48" y="47"/>
                  <a:pt x="48" y="47"/>
                  <a:pt x="48" y="47"/>
                </a:cubicBezTo>
                <a:cubicBezTo>
                  <a:pt x="48" y="47"/>
                  <a:pt x="48" y="46"/>
                  <a:pt x="48" y="46"/>
                </a:cubicBezTo>
                <a:cubicBezTo>
                  <a:pt x="48" y="45"/>
                  <a:pt x="48" y="45"/>
                  <a:pt x="48" y="45"/>
                </a:cubicBezTo>
                <a:close/>
                <a:moveTo>
                  <a:pt x="105" y="16"/>
                </a:moveTo>
                <a:cubicBezTo>
                  <a:pt x="105" y="17"/>
                  <a:pt x="106" y="17"/>
                  <a:pt x="106" y="17"/>
                </a:cubicBezTo>
                <a:cubicBezTo>
                  <a:pt x="106" y="18"/>
                  <a:pt x="105" y="18"/>
                  <a:pt x="105" y="18"/>
                </a:cubicBezTo>
                <a:cubicBezTo>
                  <a:pt x="92" y="25"/>
                  <a:pt x="92" y="25"/>
                  <a:pt x="92" y="25"/>
                </a:cubicBezTo>
                <a:cubicBezTo>
                  <a:pt x="91" y="25"/>
                  <a:pt x="91" y="25"/>
                  <a:pt x="91" y="25"/>
                </a:cubicBezTo>
                <a:cubicBezTo>
                  <a:pt x="58" y="9"/>
                  <a:pt x="58" y="9"/>
                  <a:pt x="58" y="9"/>
                </a:cubicBezTo>
                <a:cubicBezTo>
                  <a:pt x="58" y="8"/>
                  <a:pt x="58" y="8"/>
                  <a:pt x="58" y="8"/>
                </a:cubicBezTo>
                <a:cubicBezTo>
                  <a:pt x="58" y="7"/>
                  <a:pt x="58" y="7"/>
                  <a:pt x="58" y="7"/>
                </a:cubicBezTo>
                <a:cubicBezTo>
                  <a:pt x="72" y="0"/>
                  <a:pt x="72" y="0"/>
                  <a:pt x="72" y="0"/>
                </a:cubicBezTo>
                <a:cubicBezTo>
                  <a:pt x="72" y="0"/>
                  <a:pt x="72" y="0"/>
                  <a:pt x="72" y="0"/>
                </a:cubicBezTo>
                <a:cubicBezTo>
                  <a:pt x="105" y="16"/>
                  <a:pt x="105" y="16"/>
                  <a:pt x="105" y="16"/>
                </a:cubicBezTo>
                <a:close/>
                <a:moveTo>
                  <a:pt x="105" y="35"/>
                </a:moveTo>
                <a:cubicBezTo>
                  <a:pt x="105" y="36"/>
                  <a:pt x="106" y="36"/>
                  <a:pt x="106" y="36"/>
                </a:cubicBezTo>
                <a:cubicBezTo>
                  <a:pt x="106" y="37"/>
                  <a:pt x="105" y="37"/>
                  <a:pt x="105" y="37"/>
                </a:cubicBezTo>
                <a:cubicBezTo>
                  <a:pt x="72" y="53"/>
                  <a:pt x="72" y="53"/>
                  <a:pt x="72" y="53"/>
                </a:cubicBezTo>
                <a:cubicBezTo>
                  <a:pt x="72" y="54"/>
                  <a:pt x="72" y="54"/>
                  <a:pt x="72" y="53"/>
                </a:cubicBezTo>
                <a:cubicBezTo>
                  <a:pt x="58" y="47"/>
                  <a:pt x="58" y="47"/>
                  <a:pt x="58" y="47"/>
                </a:cubicBezTo>
                <a:cubicBezTo>
                  <a:pt x="58" y="47"/>
                  <a:pt x="58" y="46"/>
                  <a:pt x="58" y="46"/>
                </a:cubicBezTo>
                <a:cubicBezTo>
                  <a:pt x="58" y="45"/>
                  <a:pt x="58" y="45"/>
                  <a:pt x="58" y="45"/>
                </a:cubicBezTo>
                <a:cubicBezTo>
                  <a:pt x="91" y="29"/>
                  <a:pt x="91" y="29"/>
                  <a:pt x="91" y="29"/>
                </a:cubicBezTo>
                <a:cubicBezTo>
                  <a:pt x="91" y="29"/>
                  <a:pt x="91" y="29"/>
                  <a:pt x="92" y="29"/>
                </a:cubicBezTo>
                <a:cubicBezTo>
                  <a:pt x="105" y="35"/>
                  <a:pt x="105" y="35"/>
                  <a:pt x="105" y="35"/>
                </a:cubicBezTo>
                <a:close/>
                <a:moveTo>
                  <a:pt x="48" y="7"/>
                </a:moveTo>
                <a:cubicBezTo>
                  <a:pt x="34" y="0"/>
                  <a:pt x="34" y="0"/>
                  <a:pt x="34" y="0"/>
                </a:cubicBezTo>
                <a:cubicBezTo>
                  <a:pt x="34" y="0"/>
                  <a:pt x="34" y="0"/>
                  <a:pt x="33" y="0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7"/>
                  <a:pt x="0" y="17"/>
                  <a:pt x="0" y="17"/>
                </a:cubicBezTo>
                <a:cubicBezTo>
                  <a:pt x="0" y="18"/>
                  <a:pt x="1" y="18"/>
                  <a:pt x="1" y="18"/>
                </a:cubicBezTo>
                <a:cubicBezTo>
                  <a:pt x="14" y="25"/>
                  <a:pt x="14" y="25"/>
                  <a:pt x="14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48" y="9"/>
                  <a:pt x="48" y="9"/>
                  <a:pt x="48" y="9"/>
                </a:cubicBezTo>
                <a:cubicBezTo>
                  <a:pt x="48" y="8"/>
                  <a:pt x="48" y="8"/>
                  <a:pt x="48" y="8"/>
                </a:cubicBezTo>
                <a:cubicBezTo>
                  <a:pt x="48" y="7"/>
                  <a:pt x="48" y="7"/>
                  <a:pt x="48" y="7"/>
                </a:cubicBezTo>
                <a:close/>
                <a:moveTo>
                  <a:pt x="55" y="50"/>
                </a:moveTo>
                <a:cubicBezTo>
                  <a:pt x="55" y="82"/>
                  <a:pt x="55" y="82"/>
                  <a:pt x="55" y="82"/>
                </a:cubicBezTo>
                <a:cubicBezTo>
                  <a:pt x="55" y="82"/>
                  <a:pt x="55" y="83"/>
                  <a:pt x="55" y="83"/>
                </a:cubicBezTo>
                <a:cubicBezTo>
                  <a:pt x="55" y="83"/>
                  <a:pt x="56" y="83"/>
                  <a:pt x="56" y="83"/>
                </a:cubicBezTo>
                <a:cubicBezTo>
                  <a:pt x="89" y="66"/>
                  <a:pt x="89" y="66"/>
                  <a:pt x="89" y="66"/>
                </a:cubicBezTo>
                <a:cubicBezTo>
                  <a:pt x="89" y="66"/>
                  <a:pt x="90" y="66"/>
                  <a:pt x="90" y="65"/>
                </a:cubicBezTo>
                <a:cubicBezTo>
                  <a:pt x="90" y="50"/>
                  <a:pt x="90" y="50"/>
                  <a:pt x="90" y="50"/>
                </a:cubicBezTo>
                <a:cubicBezTo>
                  <a:pt x="90" y="50"/>
                  <a:pt x="89" y="49"/>
                  <a:pt x="89" y="49"/>
                </a:cubicBezTo>
                <a:cubicBezTo>
                  <a:pt x="89" y="49"/>
                  <a:pt x="89" y="49"/>
                  <a:pt x="88" y="49"/>
                </a:cubicBezTo>
                <a:cubicBezTo>
                  <a:pt x="73" y="57"/>
                  <a:pt x="73" y="57"/>
                  <a:pt x="73" y="57"/>
                </a:cubicBezTo>
                <a:cubicBezTo>
                  <a:pt x="72" y="57"/>
                  <a:pt x="72" y="57"/>
                  <a:pt x="72" y="57"/>
                </a:cubicBezTo>
                <a:cubicBezTo>
                  <a:pt x="72" y="57"/>
                  <a:pt x="72" y="57"/>
                  <a:pt x="72" y="57"/>
                </a:cubicBezTo>
                <a:cubicBezTo>
                  <a:pt x="71" y="57"/>
                  <a:pt x="71" y="57"/>
                  <a:pt x="71" y="57"/>
                </a:cubicBezTo>
                <a:cubicBezTo>
                  <a:pt x="56" y="49"/>
                  <a:pt x="56" y="49"/>
                  <a:pt x="56" y="49"/>
                </a:cubicBezTo>
                <a:cubicBezTo>
                  <a:pt x="56" y="49"/>
                  <a:pt x="55" y="49"/>
                  <a:pt x="55" y="49"/>
                </a:cubicBezTo>
                <a:cubicBezTo>
                  <a:pt x="55" y="49"/>
                  <a:pt x="55" y="50"/>
                  <a:pt x="55" y="50"/>
                </a:cubicBezTo>
                <a:close/>
                <a:moveTo>
                  <a:pt x="16" y="50"/>
                </a:moveTo>
                <a:cubicBezTo>
                  <a:pt x="16" y="50"/>
                  <a:pt x="17" y="49"/>
                  <a:pt x="17" y="49"/>
                </a:cubicBezTo>
                <a:cubicBezTo>
                  <a:pt x="17" y="49"/>
                  <a:pt x="17" y="49"/>
                  <a:pt x="18" y="49"/>
                </a:cubicBezTo>
                <a:cubicBezTo>
                  <a:pt x="33" y="57"/>
                  <a:pt x="33" y="57"/>
                  <a:pt x="33" y="57"/>
                </a:cubicBezTo>
                <a:cubicBezTo>
                  <a:pt x="34" y="57"/>
                  <a:pt x="34" y="57"/>
                  <a:pt x="34" y="57"/>
                </a:cubicBezTo>
                <a:cubicBezTo>
                  <a:pt x="50" y="49"/>
                  <a:pt x="50" y="49"/>
                  <a:pt x="50" y="49"/>
                </a:cubicBezTo>
                <a:cubicBezTo>
                  <a:pt x="50" y="49"/>
                  <a:pt x="51" y="49"/>
                  <a:pt x="51" y="49"/>
                </a:cubicBezTo>
                <a:cubicBezTo>
                  <a:pt x="51" y="49"/>
                  <a:pt x="51" y="50"/>
                  <a:pt x="51" y="50"/>
                </a:cubicBezTo>
                <a:cubicBezTo>
                  <a:pt x="51" y="82"/>
                  <a:pt x="51" y="82"/>
                  <a:pt x="51" y="82"/>
                </a:cubicBezTo>
                <a:cubicBezTo>
                  <a:pt x="51" y="82"/>
                  <a:pt x="51" y="83"/>
                  <a:pt x="51" y="83"/>
                </a:cubicBezTo>
                <a:cubicBezTo>
                  <a:pt x="51" y="83"/>
                  <a:pt x="50" y="83"/>
                  <a:pt x="50" y="83"/>
                </a:cubicBezTo>
                <a:cubicBezTo>
                  <a:pt x="17" y="66"/>
                  <a:pt x="17" y="66"/>
                  <a:pt x="17" y="66"/>
                </a:cubicBezTo>
                <a:cubicBezTo>
                  <a:pt x="17" y="66"/>
                  <a:pt x="16" y="66"/>
                  <a:pt x="16" y="65"/>
                </a:cubicBezTo>
                <a:lnTo>
                  <a:pt x="16" y="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Oval 1127"/>
          <p:cNvSpPr>
            <a:spLocks noChangeArrowheads="1"/>
          </p:cNvSpPr>
          <p:nvPr/>
        </p:nvSpPr>
        <p:spPr bwMode="auto">
          <a:xfrm>
            <a:off x="2149700" y="3159253"/>
            <a:ext cx="774968" cy="779609"/>
          </a:xfrm>
          <a:prstGeom prst="ellipse">
            <a:avLst/>
          </a:prstGeom>
          <a:solidFill>
            <a:srgbClr val="8AA58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9" name="Group 38"/>
          <p:cNvGrpSpPr/>
          <p:nvPr/>
        </p:nvGrpSpPr>
        <p:grpSpPr>
          <a:xfrm>
            <a:off x="2389492" y="3392693"/>
            <a:ext cx="368949" cy="314957"/>
            <a:chOff x="3440113" y="1050925"/>
            <a:chExt cx="390525" cy="333376"/>
          </a:xfrm>
          <a:solidFill>
            <a:schemeClr val="bg1"/>
          </a:solidFill>
        </p:grpSpPr>
        <p:sp>
          <p:nvSpPr>
            <p:cNvPr id="30" name="Freeform 8"/>
            <p:cNvSpPr/>
            <p:nvPr/>
          </p:nvSpPr>
          <p:spPr bwMode="auto">
            <a:xfrm>
              <a:off x="3563938" y="1244600"/>
              <a:ext cx="69850" cy="71438"/>
            </a:xfrm>
            <a:custGeom>
              <a:avLst/>
              <a:gdLst>
                <a:gd name="T0" fmla="*/ 44 w 44"/>
                <a:gd name="T1" fmla="*/ 25 h 45"/>
                <a:gd name="T2" fmla="*/ 19 w 44"/>
                <a:gd name="T3" fmla="*/ 0 h 45"/>
                <a:gd name="T4" fmla="*/ 19 w 44"/>
                <a:gd name="T5" fmla="*/ 0 h 45"/>
                <a:gd name="T6" fmla="*/ 0 w 44"/>
                <a:gd name="T7" fmla="*/ 45 h 45"/>
                <a:gd name="T8" fmla="*/ 44 w 44"/>
                <a:gd name="T9" fmla="*/ 2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5">
                  <a:moveTo>
                    <a:pt x="44" y="25"/>
                  </a:moveTo>
                  <a:lnTo>
                    <a:pt x="19" y="0"/>
                  </a:lnTo>
                  <a:lnTo>
                    <a:pt x="19" y="0"/>
                  </a:lnTo>
                  <a:lnTo>
                    <a:pt x="0" y="45"/>
                  </a:lnTo>
                  <a:lnTo>
                    <a:pt x="44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1" name="Rectangle 9"/>
            <p:cNvSpPr>
              <a:spLocks noChangeArrowheads="1"/>
            </p:cNvSpPr>
            <p:nvPr/>
          </p:nvSpPr>
          <p:spPr bwMode="auto">
            <a:xfrm>
              <a:off x="3633788" y="12842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2" name="Freeform 10"/>
            <p:cNvSpPr/>
            <p:nvPr/>
          </p:nvSpPr>
          <p:spPr bwMode="auto">
            <a:xfrm>
              <a:off x="3605213" y="1074738"/>
              <a:ext cx="176213" cy="176213"/>
            </a:xfrm>
            <a:custGeom>
              <a:avLst/>
              <a:gdLst>
                <a:gd name="T0" fmla="*/ 101 w 111"/>
                <a:gd name="T1" fmla="*/ 0 h 111"/>
                <a:gd name="T2" fmla="*/ 0 w 111"/>
                <a:gd name="T3" fmla="*/ 101 h 111"/>
                <a:gd name="T4" fmla="*/ 10 w 111"/>
                <a:gd name="T5" fmla="*/ 111 h 111"/>
                <a:gd name="T6" fmla="*/ 111 w 111"/>
                <a:gd name="T7" fmla="*/ 10 h 111"/>
                <a:gd name="T8" fmla="*/ 101 w 111"/>
                <a:gd name="T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110">
                  <a:moveTo>
                    <a:pt x="101" y="0"/>
                  </a:moveTo>
                  <a:lnTo>
                    <a:pt x="0" y="101"/>
                  </a:lnTo>
                  <a:lnTo>
                    <a:pt x="10" y="111"/>
                  </a:lnTo>
                  <a:lnTo>
                    <a:pt x="111" y="10"/>
                  </a:lnTo>
                  <a:lnTo>
                    <a:pt x="10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3" name="Freeform 11"/>
            <p:cNvSpPr/>
            <p:nvPr/>
          </p:nvSpPr>
          <p:spPr bwMode="auto">
            <a:xfrm>
              <a:off x="3629025" y="1098550"/>
              <a:ext cx="177800" cy="177800"/>
            </a:xfrm>
            <a:custGeom>
              <a:avLst/>
              <a:gdLst>
                <a:gd name="T0" fmla="*/ 0 w 112"/>
                <a:gd name="T1" fmla="*/ 102 h 112"/>
                <a:gd name="T2" fmla="*/ 10 w 112"/>
                <a:gd name="T3" fmla="*/ 112 h 112"/>
                <a:gd name="T4" fmla="*/ 112 w 112"/>
                <a:gd name="T5" fmla="*/ 12 h 112"/>
                <a:gd name="T6" fmla="*/ 102 w 112"/>
                <a:gd name="T7" fmla="*/ 0 h 112"/>
                <a:gd name="T8" fmla="*/ 0 w 112"/>
                <a:gd name="T9" fmla="*/ 10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12">
                  <a:moveTo>
                    <a:pt x="0" y="102"/>
                  </a:moveTo>
                  <a:lnTo>
                    <a:pt x="10" y="112"/>
                  </a:lnTo>
                  <a:lnTo>
                    <a:pt x="112" y="12"/>
                  </a:lnTo>
                  <a:lnTo>
                    <a:pt x="102" y="0"/>
                  </a:lnTo>
                  <a:lnTo>
                    <a:pt x="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4" name="Freeform 12"/>
            <p:cNvSpPr/>
            <p:nvPr/>
          </p:nvSpPr>
          <p:spPr bwMode="auto">
            <a:xfrm>
              <a:off x="3775075" y="1050925"/>
              <a:ext cx="55563" cy="52388"/>
            </a:xfrm>
            <a:custGeom>
              <a:avLst/>
              <a:gdLst>
                <a:gd name="T0" fmla="*/ 14 w 21"/>
                <a:gd name="T1" fmla="*/ 6 h 20"/>
                <a:gd name="T2" fmla="*/ 0 w 21"/>
                <a:gd name="T3" fmla="*/ 6 h 20"/>
                <a:gd name="T4" fmla="*/ 15 w 21"/>
                <a:gd name="T5" fmla="*/ 20 h 20"/>
                <a:gd name="T6" fmla="*/ 14 w 21"/>
                <a:gd name="T7" fmla="*/ 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0">
                  <a:moveTo>
                    <a:pt x="14" y="6"/>
                  </a:moveTo>
                  <a:cubicBezTo>
                    <a:pt x="8" y="0"/>
                    <a:pt x="0" y="6"/>
                    <a:pt x="0" y="6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21" y="14"/>
                    <a:pt x="14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5" name="Freeform 13"/>
            <p:cNvSpPr/>
            <p:nvPr/>
          </p:nvSpPr>
          <p:spPr bwMode="auto">
            <a:xfrm>
              <a:off x="3440113" y="1058863"/>
              <a:ext cx="327025" cy="325438"/>
            </a:xfrm>
            <a:custGeom>
              <a:avLst/>
              <a:gdLst>
                <a:gd name="T0" fmla="*/ 182 w 206"/>
                <a:gd name="T1" fmla="*/ 180 h 205"/>
                <a:gd name="T2" fmla="*/ 25 w 206"/>
                <a:gd name="T3" fmla="*/ 180 h 205"/>
                <a:gd name="T4" fmla="*/ 25 w 206"/>
                <a:gd name="T5" fmla="*/ 25 h 205"/>
                <a:gd name="T6" fmla="*/ 172 w 206"/>
                <a:gd name="T7" fmla="*/ 25 h 205"/>
                <a:gd name="T8" fmla="*/ 198 w 206"/>
                <a:gd name="T9" fmla="*/ 0 h 205"/>
                <a:gd name="T10" fmla="*/ 0 w 206"/>
                <a:gd name="T11" fmla="*/ 0 h 205"/>
                <a:gd name="T12" fmla="*/ 0 w 206"/>
                <a:gd name="T13" fmla="*/ 205 h 205"/>
                <a:gd name="T14" fmla="*/ 206 w 206"/>
                <a:gd name="T15" fmla="*/ 205 h 205"/>
                <a:gd name="T16" fmla="*/ 206 w 206"/>
                <a:gd name="T17" fmla="*/ 76 h 205"/>
                <a:gd name="T18" fmla="*/ 182 w 206"/>
                <a:gd name="T19" fmla="*/ 101 h 205"/>
                <a:gd name="T20" fmla="*/ 182 w 206"/>
                <a:gd name="T21" fmla="*/ 18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6" h="205">
                  <a:moveTo>
                    <a:pt x="182" y="180"/>
                  </a:moveTo>
                  <a:lnTo>
                    <a:pt x="25" y="180"/>
                  </a:lnTo>
                  <a:lnTo>
                    <a:pt x="25" y="25"/>
                  </a:lnTo>
                  <a:lnTo>
                    <a:pt x="172" y="25"/>
                  </a:lnTo>
                  <a:lnTo>
                    <a:pt x="198" y="0"/>
                  </a:lnTo>
                  <a:lnTo>
                    <a:pt x="0" y="0"/>
                  </a:lnTo>
                  <a:lnTo>
                    <a:pt x="0" y="205"/>
                  </a:lnTo>
                  <a:lnTo>
                    <a:pt x="206" y="205"/>
                  </a:lnTo>
                  <a:lnTo>
                    <a:pt x="206" y="76"/>
                  </a:lnTo>
                  <a:lnTo>
                    <a:pt x="182" y="101"/>
                  </a:lnTo>
                  <a:lnTo>
                    <a:pt x="182" y="1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6" name="Oval 1133"/>
          <p:cNvSpPr>
            <a:spLocks noChangeArrowheads="1"/>
          </p:cNvSpPr>
          <p:nvPr/>
        </p:nvSpPr>
        <p:spPr bwMode="auto">
          <a:xfrm>
            <a:off x="2149700" y="5354223"/>
            <a:ext cx="774968" cy="781930"/>
          </a:xfrm>
          <a:prstGeom prst="ellipse">
            <a:avLst/>
          </a:prstGeom>
          <a:solidFill>
            <a:srgbClr val="F9CACB"/>
          </a:solidFill>
          <a:ln>
            <a:noFill/>
          </a:ln>
        </p:spPr>
        <p:txBody>
          <a:bodyPr anchor="ctr"/>
          <a:lstStyle/>
          <a:p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37" name="Group 45"/>
          <p:cNvGrpSpPr/>
          <p:nvPr/>
        </p:nvGrpSpPr>
        <p:grpSpPr>
          <a:xfrm>
            <a:off x="2334187" y="5595206"/>
            <a:ext cx="427962" cy="325862"/>
            <a:chOff x="2070649" y="1631036"/>
            <a:chExt cx="723379" cy="550800"/>
          </a:xfrm>
          <a:solidFill>
            <a:schemeClr val="bg1"/>
          </a:solidFill>
        </p:grpSpPr>
        <p:sp>
          <p:nvSpPr>
            <p:cNvPr id="38" name="Oval 35"/>
            <p:cNvSpPr>
              <a:spLocks noChangeArrowheads="1"/>
            </p:cNvSpPr>
            <p:nvPr/>
          </p:nvSpPr>
          <p:spPr bwMode="auto">
            <a:xfrm>
              <a:off x="2344840" y="2015709"/>
              <a:ext cx="165321" cy="1661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9" name="Freeform 36"/>
            <p:cNvSpPr/>
            <p:nvPr/>
          </p:nvSpPr>
          <p:spPr bwMode="auto">
            <a:xfrm>
              <a:off x="2228712" y="1861679"/>
              <a:ext cx="405641" cy="169353"/>
            </a:xfrm>
            <a:custGeom>
              <a:avLst/>
              <a:gdLst>
                <a:gd name="T0" fmla="*/ 105 w 213"/>
                <a:gd name="T1" fmla="*/ 31 h 89"/>
                <a:gd name="T2" fmla="*/ 191 w 213"/>
                <a:gd name="T3" fmla="*/ 89 h 89"/>
                <a:gd name="T4" fmla="*/ 213 w 213"/>
                <a:gd name="T5" fmla="*/ 64 h 89"/>
                <a:gd name="T6" fmla="*/ 105 w 213"/>
                <a:gd name="T7" fmla="*/ 0 h 89"/>
                <a:gd name="T8" fmla="*/ 0 w 213"/>
                <a:gd name="T9" fmla="*/ 58 h 89"/>
                <a:gd name="T10" fmla="*/ 21 w 213"/>
                <a:gd name="T11" fmla="*/ 82 h 89"/>
                <a:gd name="T12" fmla="*/ 105 w 213"/>
                <a:gd name="T13" fmla="*/ 3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3" h="89">
                  <a:moveTo>
                    <a:pt x="105" y="31"/>
                  </a:moveTo>
                  <a:cubicBezTo>
                    <a:pt x="144" y="31"/>
                    <a:pt x="177" y="54"/>
                    <a:pt x="191" y="89"/>
                  </a:cubicBezTo>
                  <a:cubicBezTo>
                    <a:pt x="213" y="64"/>
                    <a:pt x="213" y="64"/>
                    <a:pt x="213" y="64"/>
                  </a:cubicBezTo>
                  <a:cubicBezTo>
                    <a:pt x="192" y="26"/>
                    <a:pt x="152" y="0"/>
                    <a:pt x="105" y="0"/>
                  </a:cubicBezTo>
                  <a:cubicBezTo>
                    <a:pt x="61" y="0"/>
                    <a:pt x="22" y="23"/>
                    <a:pt x="0" y="58"/>
                  </a:cubicBezTo>
                  <a:cubicBezTo>
                    <a:pt x="21" y="82"/>
                    <a:pt x="21" y="82"/>
                    <a:pt x="21" y="82"/>
                  </a:cubicBezTo>
                  <a:cubicBezTo>
                    <a:pt x="37" y="51"/>
                    <a:pt x="68" y="31"/>
                    <a:pt x="105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0" name="Freeform 37"/>
            <p:cNvSpPr/>
            <p:nvPr/>
          </p:nvSpPr>
          <p:spPr bwMode="auto">
            <a:xfrm>
              <a:off x="2157745" y="1749583"/>
              <a:ext cx="549187" cy="195966"/>
            </a:xfrm>
            <a:custGeom>
              <a:avLst/>
              <a:gdLst>
                <a:gd name="T0" fmla="*/ 142 w 288"/>
                <a:gd name="T1" fmla="*/ 34 h 103"/>
                <a:gd name="T2" fmla="*/ 264 w 288"/>
                <a:gd name="T3" fmla="*/ 103 h 103"/>
                <a:gd name="T4" fmla="*/ 288 w 288"/>
                <a:gd name="T5" fmla="*/ 76 h 103"/>
                <a:gd name="T6" fmla="*/ 142 w 288"/>
                <a:gd name="T7" fmla="*/ 0 h 103"/>
                <a:gd name="T8" fmla="*/ 0 w 288"/>
                <a:gd name="T9" fmla="*/ 71 h 103"/>
                <a:gd name="T10" fmla="*/ 23 w 288"/>
                <a:gd name="T11" fmla="*/ 97 h 103"/>
                <a:gd name="T12" fmla="*/ 142 w 288"/>
                <a:gd name="T13" fmla="*/ 34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" h="103">
                  <a:moveTo>
                    <a:pt x="142" y="34"/>
                  </a:moveTo>
                  <a:cubicBezTo>
                    <a:pt x="194" y="34"/>
                    <a:pt x="239" y="62"/>
                    <a:pt x="264" y="103"/>
                  </a:cubicBezTo>
                  <a:cubicBezTo>
                    <a:pt x="288" y="76"/>
                    <a:pt x="288" y="76"/>
                    <a:pt x="288" y="76"/>
                  </a:cubicBezTo>
                  <a:cubicBezTo>
                    <a:pt x="256" y="30"/>
                    <a:pt x="202" y="0"/>
                    <a:pt x="142" y="0"/>
                  </a:cubicBezTo>
                  <a:cubicBezTo>
                    <a:pt x="84" y="0"/>
                    <a:pt x="32" y="28"/>
                    <a:pt x="0" y="71"/>
                  </a:cubicBezTo>
                  <a:cubicBezTo>
                    <a:pt x="23" y="97"/>
                    <a:pt x="23" y="97"/>
                    <a:pt x="23" y="97"/>
                  </a:cubicBezTo>
                  <a:cubicBezTo>
                    <a:pt x="49" y="59"/>
                    <a:pt x="93" y="34"/>
                    <a:pt x="142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1" name="Freeform 38"/>
            <p:cNvSpPr/>
            <p:nvPr/>
          </p:nvSpPr>
          <p:spPr bwMode="auto">
            <a:xfrm>
              <a:off x="2070649" y="1631036"/>
              <a:ext cx="723379" cy="229030"/>
            </a:xfrm>
            <a:custGeom>
              <a:avLst/>
              <a:gdLst>
                <a:gd name="T0" fmla="*/ 188 w 380"/>
                <a:gd name="T1" fmla="*/ 36 h 120"/>
                <a:gd name="T2" fmla="*/ 355 w 380"/>
                <a:gd name="T3" fmla="*/ 120 h 120"/>
                <a:gd name="T4" fmla="*/ 380 w 380"/>
                <a:gd name="T5" fmla="*/ 93 h 120"/>
                <a:gd name="T6" fmla="*/ 188 w 380"/>
                <a:gd name="T7" fmla="*/ 0 h 120"/>
                <a:gd name="T8" fmla="*/ 0 w 380"/>
                <a:gd name="T9" fmla="*/ 88 h 120"/>
                <a:gd name="T10" fmla="*/ 25 w 380"/>
                <a:gd name="T11" fmla="*/ 115 h 120"/>
                <a:gd name="T12" fmla="*/ 188 w 380"/>
                <a:gd name="T13" fmla="*/ 3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0" h="120">
                  <a:moveTo>
                    <a:pt x="188" y="36"/>
                  </a:moveTo>
                  <a:cubicBezTo>
                    <a:pt x="256" y="36"/>
                    <a:pt x="317" y="69"/>
                    <a:pt x="355" y="120"/>
                  </a:cubicBezTo>
                  <a:cubicBezTo>
                    <a:pt x="380" y="93"/>
                    <a:pt x="380" y="93"/>
                    <a:pt x="380" y="93"/>
                  </a:cubicBezTo>
                  <a:cubicBezTo>
                    <a:pt x="335" y="36"/>
                    <a:pt x="266" y="0"/>
                    <a:pt x="188" y="0"/>
                  </a:cubicBezTo>
                  <a:cubicBezTo>
                    <a:pt x="113" y="0"/>
                    <a:pt x="45" y="34"/>
                    <a:pt x="0" y="88"/>
                  </a:cubicBezTo>
                  <a:cubicBezTo>
                    <a:pt x="25" y="115"/>
                    <a:pt x="25" y="115"/>
                    <a:pt x="25" y="115"/>
                  </a:cubicBezTo>
                  <a:cubicBezTo>
                    <a:pt x="63" y="67"/>
                    <a:pt x="122" y="36"/>
                    <a:pt x="188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2.0.50727.5485"/>
  <p:tag name="AS_OS" val="Microsoft Windows NT 6.1.7601 Service Pack 1"/>
  <p:tag name="AS_RELEASE_DATE" val="2018.04.09"/>
  <p:tag name="AS_TITLE" val="Aspose.Slides for .NET 2.0"/>
  <p:tag name="AS_VERSION" val="18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095458"/>
  <p:tag name="MH_LIBRARY" val="GRAPHIC"/>
  <p:tag name="MH_ORDER" val="4"/>
  <p:tag name="MH_TYPE" val="Other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095458"/>
  <p:tag name="MH_LIBRARY" val="GRAPHIC"/>
  <p:tag name="MH_ORDER" val="1"/>
  <p:tag name="MH_TYPE" val="SubTitl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095458"/>
  <p:tag name="MH_LIBRARY" val="GRAPHIC"/>
  <p:tag name="MH_ORDER" val="2"/>
  <p:tag name="MH_TYPE" val="SubTitl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095458"/>
  <p:tag name="MH_LIBRARY" val="GRAPHIC"/>
  <p:tag name="MH_ORDER" val="3"/>
  <p:tag name="MH_TYPE" val="SubTitl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095458"/>
  <p:tag name="MH_LIBRARY" val="GRAPHIC"/>
  <p:tag name="MH_ORDER" val="4"/>
  <p:tag name="MH_TYPE" val="Sub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095458"/>
  <p:tag name="MH_LIBRARY" val="GRAPHIC"/>
  <p:tag name="MH_ORDER" val="1"/>
  <p:tag name="MH_TYPE" val="Othe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095458"/>
  <p:tag name="MH_LIBRARY" val="GRAPHIC"/>
  <p:tag name="MH_ORDER" val="2"/>
  <p:tag name="MH_TYPE" val="Othe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095458"/>
  <p:tag name="MH_LIBRARY" val="GRAPHIC"/>
  <p:tag name="MH_ORDER" val="3"/>
  <p:tag name="MH_TYPE" val="Other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陈宇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1641</Words>
  <Application>Microsoft Office PowerPoint</Application>
  <PresentationFormat>宽屏</PresentationFormat>
  <Paragraphs>268</Paragraphs>
  <Slides>28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8" baseType="lpstr">
      <vt:lpstr>Avenir Next Condensed</vt:lpstr>
      <vt:lpstr>Gill Sans</vt:lpstr>
      <vt:lpstr>等线</vt:lpstr>
      <vt:lpstr>宋体</vt:lpstr>
      <vt:lpstr>微软雅黑</vt:lpstr>
      <vt:lpstr>Arial</vt:lpstr>
      <vt:lpstr>Calibri</vt:lpstr>
      <vt:lpstr>Helvetica</vt:lpstr>
      <vt:lpstr>Segoe UI Light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风云办公</Manager>
  <Company>上海剑姬网络科技有限公司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风云办公PPT模板</dc:title>
  <dc:creator>风云办公</dc:creator>
  <cp:keywords>风云办公</cp:keywords>
  <dc:description>风云办公 http://www.ppt118.com</dc:description>
  <cp:lastModifiedBy>天 下</cp:lastModifiedBy>
  <cp:revision>19</cp:revision>
  <dcterms:created xsi:type="dcterms:W3CDTF">2017-03-20T10:50:00Z</dcterms:created>
  <dcterms:modified xsi:type="dcterms:W3CDTF">2021-01-05T23:02:32Z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