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0" r:id="rId13"/>
    <p:sldId id="273" r:id="rId14"/>
    <p:sldId id="274" r:id="rId15"/>
    <p:sldId id="275" r:id="rId16"/>
    <p:sldId id="276" r:id="rId17"/>
    <p:sldId id="261" r:id="rId18"/>
    <p:sldId id="277" r:id="rId19"/>
    <p:sldId id="278" r:id="rId20"/>
    <p:sldId id="279" r:id="rId21"/>
    <p:sldId id="280" r:id="rId22"/>
    <p:sldId id="262" r:id="rId23"/>
    <p:sldId id="281" r:id="rId24"/>
    <p:sldId id="282" r:id="rId25"/>
    <p:sldId id="283" r:id="rId26"/>
    <p:sldId id="26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BAB"/>
    <a:srgbClr val="000000"/>
    <a:srgbClr val="1D2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-1062" y="-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D014F-7F11-4835-9AC4-A59CB36C34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21678-3FE9-4696-B30C-69AEA6C162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21678-3FE9-4696-B30C-69AEA6C1627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endParaRPr/>
          </a:p>
        </p:txBody>
      </p:sp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endParaRPr/>
          </a:p>
        </p:txBody>
      </p:sp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ct val="0"/>
              </a:spcBef>
              <a:buNone/>
            </a:pPr>
            <a:endParaRPr/>
          </a:p>
        </p:txBody>
      </p:sp>
      <p:sp>
        <p:nvSpPr>
          <p:cNvPr id="823" name="Shape 8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B10EF-6EA4-4269-B1DC-FAEDA31FC8FF}" type="slidenum">
              <a:rPr lang="bg-BG" smtClean="0"/>
              <a:t>13</a:t>
            </a:fld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slid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pto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AD50-2E10-42D2-8A5B-6FE3C1665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8A1E4-13B5-41A8-B0F2-5FC5EF92A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3AD50-2E10-42D2-8A5B-6FE3C1665CC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8A1E4-13B5-41A8-B0F2-5FC5EF92AE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645025" y="809625"/>
            <a:ext cx="2800350" cy="2800350"/>
            <a:chOff x="3886200" y="4114800"/>
            <a:chExt cx="2800350" cy="2800350"/>
          </a:xfrm>
        </p:grpSpPr>
        <p:sp>
          <p:nvSpPr>
            <p:cNvPr id="6" name="泪滴形 5"/>
            <p:cNvSpPr/>
            <p:nvPr/>
          </p:nvSpPr>
          <p:spPr>
            <a:xfrm>
              <a:off x="3886200" y="4114800"/>
              <a:ext cx="2800350" cy="2800350"/>
            </a:xfrm>
            <a:prstGeom prst="teardrop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14825" y="4853256"/>
              <a:ext cx="21438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pc="600" dirty="0">
                  <a:latin typeface="Agency FB" panose="020B0503020202020204" pitchFamily="34" charset="0"/>
                </a:rPr>
                <a:t>20XX</a:t>
              </a:r>
              <a:endParaRPr lang="zh-CN" altLang="en-US" sz="8000" spc="6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840540" y="4517293"/>
            <a:ext cx="651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rgbClr val="000000"/>
                </a:solidFill>
              </a:rPr>
              <a:t>THE PROFESSIONAL POWERPOINT TEMPLATE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94039" y="3870962"/>
            <a:ext cx="680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300">
                <a:solidFill>
                  <a:srgbClr val="1D201E"/>
                </a:solidFill>
              </a:rPr>
              <a:t>毕业答辩微立体总结汇报模板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67350" y="5470768"/>
            <a:ext cx="190111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学生：</a:t>
            </a:r>
            <a:r>
              <a:rPr lang="en-US" altLang="zh-CN">
                <a:solidFill>
                  <a:srgbClr val="000000"/>
                </a:solidFill>
              </a:rPr>
              <a:t>xiazaii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67350" y="5793944"/>
            <a:ext cx="160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导师：</a:t>
            </a:r>
          </a:p>
        </p:txBody>
      </p:sp>
    </p:spTree>
  </p:cSld>
  <p:clrMapOvr>
    <a:masterClrMapping/>
  </p:clrMapOvr>
  <p:transition advClick="0"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4" name="菱形 23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grpSp>
        <p:nvGrpSpPr>
          <p:cNvPr id="794" name="Shape 794"/>
          <p:cNvGrpSpPr/>
          <p:nvPr/>
        </p:nvGrpSpPr>
        <p:grpSpPr>
          <a:xfrm>
            <a:off x="5437801" y="2574883"/>
            <a:ext cx="1316399" cy="2582419"/>
            <a:chOff x="0" y="0"/>
            <a:chExt cx="2632797" cy="5164834"/>
          </a:xfrm>
        </p:grpSpPr>
        <p:sp>
          <p:nvSpPr>
            <p:cNvPr id="795" name="Shape 795"/>
            <p:cNvSpPr/>
            <p:nvPr/>
          </p:nvSpPr>
          <p:spPr>
            <a:xfrm>
              <a:off x="199483" y="830217"/>
              <a:ext cx="2267305" cy="33979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endParaRPr sz="1600">
                <a:cs typeface="+mn-ea"/>
                <a:sym typeface="+mn-lt"/>
              </a:endParaRPr>
            </a:p>
          </p:txBody>
        </p:sp>
        <p:sp>
          <p:nvSpPr>
            <p:cNvPr id="796" name="Shape 796"/>
            <p:cNvSpPr/>
            <p:nvPr/>
          </p:nvSpPr>
          <p:spPr>
            <a:xfrm>
              <a:off x="0" y="0"/>
              <a:ext cx="2632797" cy="5164834"/>
            </a:xfrm>
            <a:custGeom>
              <a:avLst/>
              <a:gdLst/>
              <a:ahLst/>
              <a:cxnLst/>
              <a:rect l="0" t="0" r="0" b="0"/>
              <a:pathLst>
                <a:path w="119999" h="119999" extrusionOk="0">
                  <a:moveTo>
                    <a:pt x="81072" y="0"/>
                  </a:moveTo>
                  <a:cubicBezTo>
                    <a:pt x="80400" y="0"/>
                    <a:pt x="79855" y="277"/>
                    <a:pt x="79855" y="616"/>
                  </a:cubicBezTo>
                  <a:lnTo>
                    <a:pt x="79855" y="794"/>
                  </a:lnTo>
                  <a:lnTo>
                    <a:pt x="17300" y="794"/>
                  </a:lnTo>
                  <a:cubicBezTo>
                    <a:pt x="8583" y="794"/>
                    <a:pt x="1522" y="4394"/>
                    <a:pt x="1522" y="8838"/>
                  </a:cubicBezTo>
                  <a:lnTo>
                    <a:pt x="1522" y="10722"/>
                  </a:lnTo>
                  <a:lnTo>
                    <a:pt x="1211" y="10722"/>
                  </a:lnTo>
                  <a:cubicBezTo>
                    <a:pt x="544" y="10722"/>
                    <a:pt x="0" y="11000"/>
                    <a:pt x="0" y="11338"/>
                  </a:cubicBezTo>
                  <a:lnTo>
                    <a:pt x="0" y="16183"/>
                  </a:lnTo>
                  <a:cubicBezTo>
                    <a:pt x="0" y="16522"/>
                    <a:pt x="544" y="16800"/>
                    <a:pt x="1211" y="16800"/>
                  </a:cubicBezTo>
                  <a:lnTo>
                    <a:pt x="1522" y="16800"/>
                  </a:lnTo>
                  <a:lnTo>
                    <a:pt x="1522" y="22950"/>
                  </a:lnTo>
                  <a:lnTo>
                    <a:pt x="1211" y="22950"/>
                  </a:lnTo>
                  <a:cubicBezTo>
                    <a:pt x="544" y="22950"/>
                    <a:pt x="0" y="23227"/>
                    <a:pt x="0" y="23566"/>
                  </a:cubicBezTo>
                  <a:lnTo>
                    <a:pt x="0" y="27127"/>
                  </a:lnTo>
                  <a:cubicBezTo>
                    <a:pt x="0" y="27472"/>
                    <a:pt x="544" y="27755"/>
                    <a:pt x="1211" y="27755"/>
                  </a:cubicBezTo>
                  <a:lnTo>
                    <a:pt x="1522" y="27755"/>
                  </a:lnTo>
                  <a:lnTo>
                    <a:pt x="1522" y="33516"/>
                  </a:lnTo>
                  <a:lnTo>
                    <a:pt x="1211" y="33516"/>
                  </a:lnTo>
                  <a:cubicBezTo>
                    <a:pt x="544" y="33516"/>
                    <a:pt x="0" y="33788"/>
                    <a:pt x="0" y="34133"/>
                  </a:cubicBezTo>
                  <a:lnTo>
                    <a:pt x="0" y="37694"/>
                  </a:lnTo>
                  <a:cubicBezTo>
                    <a:pt x="0" y="38033"/>
                    <a:pt x="544" y="38316"/>
                    <a:pt x="1211" y="38316"/>
                  </a:cubicBezTo>
                  <a:lnTo>
                    <a:pt x="1522" y="38316"/>
                  </a:lnTo>
                  <a:lnTo>
                    <a:pt x="1522" y="111950"/>
                  </a:lnTo>
                  <a:cubicBezTo>
                    <a:pt x="1522" y="116394"/>
                    <a:pt x="8583" y="120000"/>
                    <a:pt x="17300" y="120000"/>
                  </a:cubicBezTo>
                  <a:lnTo>
                    <a:pt x="104222" y="120000"/>
                  </a:lnTo>
                  <a:cubicBezTo>
                    <a:pt x="112938" y="120000"/>
                    <a:pt x="120000" y="116394"/>
                    <a:pt x="120000" y="111950"/>
                  </a:cubicBezTo>
                  <a:lnTo>
                    <a:pt x="120000" y="8838"/>
                  </a:lnTo>
                  <a:cubicBezTo>
                    <a:pt x="120000" y="4394"/>
                    <a:pt x="112938" y="794"/>
                    <a:pt x="104222" y="794"/>
                  </a:cubicBezTo>
                  <a:lnTo>
                    <a:pt x="99550" y="794"/>
                  </a:lnTo>
                  <a:lnTo>
                    <a:pt x="99550" y="616"/>
                  </a:lnTo>
                  <a:cubicBezTo>
                    <a:pt x="99550" y="277"/>
                    <a:pt x="99005" y="0"/>
                    <a:pt x="98333" y="0"/>
                  </a:cubicBezTo>
                  <a:lnTo>
                    <a:pt x="81072" y="0"/>
                  </a:lnTo>
                  <a:close/>
                  <a:moveTo>
                    <a:pt x="52894" y="9055"/>
                  </a:moveTo>
                  <a:lnTo>
                    <a:pt x="68638" y="9055"/>
                  </a:lnTo>
                  <a:cubicBezTo>
                    <a:pt x="70100" y="9055"/>
                    <a:pt x="71277" y="9655"/>
                    <a:pt x="71277" y="10400"/>
                  </a:cubicBezTo>
                  <a:cubicBezTo>
                    <a:pt x="71277" y="11150"/>
                    <a:pt x="70100" y="11755"/>
                    <a:pt x="68638" y="11755"/>
                  </a:cubicBezTo>
                  <a:lnTo>
                    <a:pt x="52894" y="11755"/>
                  </a:lnTo>
                  <a:cubicBezTo>
                    <a:pt x="51433" y="11755"/>
                    <a:pt x="50244" y="11150"/>
                    <a:pt x="50244" y="10400"/>
                  </a:cubicBezTo>
                  <a:cubicBezTo>
                    <a:pt x="50244" y="9655"/>
                    <a:pt x="51433" y="9055"/>
                    <a:pt x="52894" y="9055"/>
                  </a:cubicBezTo>
                  <a:close/>
                  <a:moveTo>
                    <a:pt x="40550" y="9272"/>
                  </a:moveTo>
                  <a:cubicBezTo>
                    <a:pt x="41183" y="9272"/>
                    <a:pt x="41811" y="9394"/>
                    <a:pt x="42294" y="9644"/>
                  </a:cubicBezTo>
                  <a:cubicBezTo>
                    <a:pt x="43261" y="10133"/>
                    <a:pt x="43261" y="10933"/>
                    <a:pt x="42294" y="11427"/>
                  </a:cubicBezTo>
                  <a:cubicBezTo>
                    <a:pt x="41327" y="11916"/>
                    <a:pt x="39766" y="11916"/>
                    <a:pt x="38800" y="11427"/>
                  </a:cubicBezTo>
                  <a:cubicBezTo>
                    <a:pt x="37833" y="10933"/>
                    <a:pt x="37833" y="10133"/>
                    <a:pt x="38800" y="9644"/>
                  </a:cubicBezTo>
                  <a:cubicBezTo>
                    <a:pt x="39283" y="9394"/>
                    <a:pt x="39911" y="9272"/>
                    <a:pt x="40550" y="9272"/>
                  </a:cubicBezTo>
                  <a:close/>
                  <a:moveTo>
                    <a:pt x="9088" y="19516"/>
                  </a:moveTo>
                  <a:lnTo>
                    <a:pt x="112433" y="19516"/>
                  </a:lnTo>
                  <a:lnTo>
                    <a:pt x="112433" y="98238"/>
                  </a:lnTo>
                  <a:lnTo>
                    <a:pt x="9088" y="98238"/>
                  </a:lnTo>
                  <a:lnTo>
                    <a:pt x="9088" y="19516"/>
                  </a:lnTo>
                  <a:close/>
                  <a:moveTo>
                    <a:pt x="60761" y="103300"/>
                  </a:moveTo>
                  <a:cubicBezTo>
                    <a:pt x="63661" y="103300"/>
                    <a:pt x="66566" y="103861"/>
                    <a:pt x="68777" y="104988"/>
                  </a:cubicBezTo>
                  <a:cubicBezTo>
                    <a:pt x="73211" y="107244"/>
                    <a:pt x="73211" y="110905"/>
                    <a:pt x="68777" y="113166"/>
                  </a:cubicBezTo>
                  <a:cubicBezTo>
                    <a:pt x="64350" y="115422"/>
                    <a:pt x="57172" y="115422"/>
                    <a:pt x="52744" y="113166"/>
                  </a:cubicBezTo>
                  <a:cubicBezTo>
                    <a:pt x="48316" y="110905"/>
                    <a:pt x="48316" y="107244"/>
                    <a:pt x="52744" y="104988"/>
                  </a:cubicBezTo>
                  <a:cubicBezTo>
                    <a:pt x="54955" y="103861"/>
                    <a:pt x="57861" y="103300"/>
                    <a:pt x="60761" y="103300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endParaRPr sz="1600">
                <a:cs typeface="+mn-ea"/>
                <a:sym typeface="+mn-lt"/>
              </a:endParaRPr>
            </a:p>
          </p:txBody>
        </p:sp>
      </p:grpSp>
      <p:sp>
        <p:nvSpPr>
          <p:cNvPr id="799" name="Shape 799"/>
          <p:cNvSpPr/>
          <p:nvPr/>
        </p:nvSpPr>
        <p:spPr>
          <a:xfrm>
            <a:off x="4200947" y="1951991"/>
            <a:ext cx="3790103" cy="3790103"/>
          </a:xfrm>
          <a:prstGeom prst="ellipse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x="3976129" y="220999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1" name="Shape 801"/>
          <p:cNvSpPr txBox="1"/>
          <p:nvPr/>
        </p:nvSpPr>
        <p:spPr>
          <a:xfrm>
            <a:off x="4012120" y="2393887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90</a:t>
            </a:r>
          </a:p>
        </p:txBody>
      </p:sp>
      <p:sp>
        <p:nvSpPr>
          <p:cNvPr id="802" name="Shape 802"/>
          <p:cNvSpPr txBox="1"/>
          <p:nvPr/>
        </p:nvSpPr>
        <p:spPr>
          <a:xfrm>
            <a:off x="4012120" y="2906428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>
                <a:cs typeface="+mn-ea"/>
                <a:sym typeface="+mn-lt"/>
              </a:rPr>
              <a:t>您的内容</a:t>
            </a:r>
            <a:endParaRPr lang="en-US" sz="1335">
              <a:cs typeface="+mn-ea"/>
              <a:sym typeface="+mn-lt"/>
            </a:endParaRPr>
          </a:p>
        </p:txBody>
      </p:sp>
      <p:sp>
        <p:nvSpPr>
          <p:cNvPr id="803" name="Shape 803"/>
          <p:cNvSpPr/>
          <p:nvPr/>
        </p:nvSpPr>
        <p:spPr>
          <a:xfrm>
            <a:off x="3976129" y="436434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4" name="Shape 804"/>
          <p:cNvSpPr txBox="1"/>
          <p:nvPr/>
        </p:nvSpPr>
        <p:spPr>
          <a:xfrm>
            <a:off x="4012120" y="4548239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276</a:t>
            </a:r>
          </a:p>
        </p:txBody>
      </p:sp>
      <p:sp>
        <p:nvSpPr>
          <p:cNvPr id="805" name="Shape 805"/>
          <p:cNvSpPr txBox="1"/>
          <p:nvPr/>
        </p:nvSpPr>
        <p:spPr>
          <a:xfrm>
            <a:off x="4012120" y="5060779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>
                <a:cs typeface="+mn-ea"/>
                <a:sym typeface="+mn-lt"/>
              </a:rPr>
              <a:t>您的内容</a:t>
            </a:r>
            <a:endParaRPr lang="en-US" altLang="zh-CN" sz="1335">
              <a:cs typeface="+mn-ea"/>
              <a:sym typeface="+mn-lt"/>
            </a:endParaRPr>
          </a:p>
        </p:txBody>
      </p:sp>
      <p:sp>
        <p:nvSpPr>
          <p:cNvPr id="806" name="Shape 806"/>
          <p:cNvSpPr/>
          <p:nvPr/>
        </p:nvSpPr>
        <p:spPr>
          <a:xfrm>
            <a:off x="7096131" y="220999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07" name="Shape 807"/>
          <p:cNvSpPr txBox="1"/>
          <p:nvPr/>
        </p:nvSpPr>
        <p:spPr>
          <a:xfrm>
            <a:off x="7130444" y="2393887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443</a:t>
            </a:r>
          </a:p>
        </p:txBody>
      </p:sp>
      <p:sp>
        <p:nvSpPr>
          <p:cNvPr id="808" name="Shape 808"/>
          <p:cNvSpPr txBox="1"/>
          <p:nvPr/>
        </p:nvSpPr>
        <p:spPr>
          <a:xfrm>
            <a:off x="7130444" y="2906428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>
                <a:cs typeface="+mn-ea"/>
                <a:sym typeface="+mn-lt"/>
              </a:rPr>
              <a:t>您的内容</a:t>
            </a:r>
            <a:endParaRPr lang="en-US" altLang="zh-CN" sz="1335">
              <a:cs typeface="+mn-ea"/>
              <a:sym typeface="+mn-lt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x="7096131" y="4364347"/>
            <a:ext cx="1119739" cy="1119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10" name="Shape 810"/>
          <p:cNvSpPr txBox="1"/>
          <p:nvPr/>
        </p:nvSpPr>
        <p:spPr>
          <a:xfrm>
            <a:off x="7130444" y="4548239"/>
            <a:ext cx="1047757" cy="5334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465">
                <a:cs typeface="+mn-ea"/>
                <a:sym typeface="+mn-lt"/>
              </a:rPr>
              <a:t>786</a:t>
            </a:r>
          </a:p>
        </p:txBody>
      </p:sp>
      <p:sp>
        <p:nvSpPr>
          <p:cNvPr id="811" name="Shape 811"/>
          <p:cNvSpPr txBox="1"/>
          <p:nvPr/>
        </p:nvSpPr>
        <p:spPr>
          <a:xfrm>
            <a:off x="7130444" y="5060779"/>
            <a:ext cx="1047757" cy="2051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spcAft>
                <a:spcPts val="800"/>
              </a:spcAft>
              <a:buSzPct val="25000"/>
            </a:pPr>
            <a:r>
              <a:rPr lang="zh-CN" altLang="en-US" sz="1335">
                <a:cs typeface="+mn-ea"/>
                <a:sym typeface="+mn-lt"/>
              </a:rPr>
              <a:t>您的内容</a:t>
            </a:r>
            <a:endParaRPr lang="en-US" altLang="zh-CN" sz="1335">
              <a:cs typeface="+mn-ea"/>
              <a:sym typeface="+mn-lt"/>
            </a:endParaRPr>
          </a:p>
        </p:txBody>
      </p:sp>
      <p:sp>
        <p:nvSpPr>
          <p:cNvPr id="813" name="Shape 813"/>
          <p:cNvSpPr txBox="1"/>
          <p:nvPr/>
        </p:nvSpPr>
        <p:spPr>
          <a:xfrm>
            <a:off x="789516" y="2247871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lnSpc>
                <a:spcPct val="125000"/>
              </a:lnSpc>
              <a:spcAft>
                <a:spcPts val="400"/>
              </a:spcAft>
              <a:buSzPct val="250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cs typeface="+mn-ea"/>
              <a:sym typeface="+mn-lt"/>
            </a:endParaRPr>
          </a:p>
        </p:txBody>
      </p:sp>
      <p:sp>
        <p:nvSpPr>
          <p:cNvPr id="815" name="Shape 815"/>
          <p:cNvSpPr txBox="1"/>
          <p:nvPr/>
        </p:nvSpPr>
        <p:spPr>
          <a:xfrm>
            <a:off x="789516" y="4403091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5000"/>
              </a:lnSpc>
              <a:spcAft>
                <a:spcPts val="400"/>
              </a:spcAft>
              <a:buSzPct val="25000"/>
              <a:defRPr sz="14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 sz="160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sz="1600">
              <a:solidFill>
                <a:schemeClr val="tx1"/>
              </a:solidFill>
              <a:sym typeface="+mn-lt"/>
            </a:endParaRPr>
          </a:p>
        </p:txBody>
      </p:sp>
      <p:sp>
        <p:nvSpPr>
          <p:cNvPr id="817" name="Shape 817"/>
          <p:cNvSpPr txBox="1"/>
          <p:nvPr/>
        </p:nvSpPr>
        <p:spPr>
          <a:xfrm>
            <a:off x="8771487" y="2235242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25000"/>
              </a:lnSpc>
              <a:spcAft>
                <a:spcPts val="400"/>
              </a:spcAft>
              <a:buSzPct val="250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cs typeface="+mn-ea"/>
              <a:sym typeface="+mn-lt"/>
            </a:endParaRPr>
          </a:p>
        </p:txBody>
      </p:sp>
      <p:sp>
        <p:nvSpPr>
          <p:cNvPr id="819" name="Shape 819"/>
          <p:cNvSpPr txBox="1"/>
          <p:nvPr/>
        </p:nvSpPr>
        <p:spPr>
          <a:xfrm>
            <a:off x="8771487" y="4402444"/>
            <a:ext cx="2630995" cy="654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25000"/>
              </a:lnSpc>
              <a:spcAft>
                <a:spcPts val="400"/>
              </a:spcAft>
              <a:buSzPct val="250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cs typeface="+mn-ea"/>
              <a:sym typeface="+mn-lt"/>
            </a:endParaRPr>
          </a:p>
        </p:txBody>
      </p:sp>
      <p:sp>
        <p:nvSpPr>
          <p:cNvPr id="820" name="Shape 820"/>
          <p:cNvSpPr txBox="1"/>
          <p:nvPr/>
        </p:nvSpPr>
        <p:spPr>
          <a:xfrm>
            <a:off x="5641973" y="3301996"/>
            <a:ext cx="939800" cy="9982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400"/>
              </a:spcAft>
              <a:buSzPct val="25000"/>
            </a:pPr>
            <a:r>
              <a:rPr lang="zh-CN" altLang="en-US" sz="1335">
                <a:cs typeface="+mn-ea"/>
                <a:sym typeface="+mn-lt"/>
              </a:rPr>
              <a:t>单击此处添加您的内容</a:t>
            </a:r>
            <a:endParaRPr lang="en-US" sz="1335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6" name="菱形 5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sp>
        <p:nvSpPr>
          <p:cNvPr id="5" name="Rounded Rectangle 4"/>
          <p:cNvSpPr/>
          <p:nvPr/>
        </p:nvSpPr>
        <p:spPr>
          <a:xfrm rot="9246897" flipV="1">
            <a:off x="805894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12353103" flipH="1" flipV="1">
            <a:off x="2573801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 rot="9246897" flipV="1">
            <a:off x="4343233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rnd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2353103" flipH="1" flipV="1">
            <a:off x="6111140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9246897" flipV="1">
            <a:off x="7879046" y="3558796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133602" y="3820120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901510" y="2676931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5667114" y="3812624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38849" y="2676931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2353103" flipH="1" flipV="1">
            <a:off x="9613476" y="3559567"/>
            <a:ext cx="1771200" cy="3456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marL="0" marR="0" lvl="0" indent="0" algn="ctr" defTabSz="109728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68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183244" y="3812624"/>
            <a:ext cx="907200" cy="90720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6" tIns="45713" rIns="91426" bIns="45713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448158" y="4082624"/>
            <a:ext cx="278089" cy="367200"/>
            <a:chOff x="4646613" y="2282826"/>
            <a:chExt cx="862013" cy="1138237"/>
          </a:xfrm>
          <a:solidFill>
            <a:schemeClr val="bg2"/>
          </a:solidFill>
        </p:grpSpPr>
        <p:sp>
          <p:nvSpPr>
            <p:cNvPr id="19" name="Freeform 6"/>
            <p:cNvSpPr/>
            <p:nvPr/>
          </p:nvSpPr>
          <p:spPr bwMode="auto">
            <a:xfrm>
              <a:off x="4864101" y="3117851"/>
              <a:ext cx="57150" cy="26988"/>
            </a:xfrm>
            <a:custGeom>
              <a:avLst/>
              <a:gdLst>
                <a:gd name="T0" fmla="*/ 170 w 178"/>
                <a:gd name="T1" fmla="*/ 0 h 87"/>
                <a:gd name="T2" fmla="*/ 176 w 178"/>
                <a:gd name="T3" fmla="*/ 6 h 87"/>
                <a:gd name="T4" fmla="*/ 178 w 178"/>
                <a:gd name="T5" fmla="*/ 16 h 87"/>
                <a:gd name="T6" fmla="*/ 176 w 178"/>
                <a:gd name="T7" fmla="*/ 28 h 87"/>
                <a:gd name="T8" fmla="*/ 171 w 178"/>
                <a:gd name="T9" fmla="*/ 40 h 87"/>
                <a:gd name="T10" fmla="*/ 165 w 178"/>
                <a:gd name="T11" fmla="*/ 53 h 87"/>
                <a:gd name="T12" fmla="*/ 156 w 178"/>
                <a:gd name="T13" fmla="*/ 66 h 87"/>
                <a:gd name="T14" fmla="*/ 147 w 178"/>
                <a:gd name="T15" fmla="*/ 76 h 87"/>
                <a:gd name="T16" fmla="*/ 136 w 178"/>
                <a:gd name="T17" fmla="*/ 84 h 87"/>
                <a:gd name="T18" fmla="*/ 126 w 178"/>
                <a:gd name="T19" fmla="*/ 87 h 87"/>
                <a:gd name="T20" fmla="*/ 0 w 178"/>
                <a:gd name="T21" fmla="*/ 19 h 87"/>
                <a:gd name="T22" fmla="*/ 170 w 178"/>
                <a:gd name="T2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8" h="87">
                  <a:moveTo>
                    <a:pt x="170" y="0"/>
                  </a:moveTo>
                  <a:lnTo>
                    <a:pt x="176" y="6"/>
                  </a:lnTo>
                  <a:lnTo>
                    <a:pt x="178" y="16"/>
                  </a:lnTo>
                  <a:lnTo>
                    <a:pt x="176" y="28"/>
                  </a:lnTo>
                  <a:lnTo>
                    <a:pt x="171" y="40"/>
                  </a:lnTo>
                  <a:lnTo>
                    <a:pt x="165" y="53"/>
                  </a:lnTo>
                  <a:lnTo>
                    <a:pt x="156" y="66"/>
                  </a:lnTo>
                  <a:lnTo>
                    <a:pt x="147" y="76"/>
                  </a:lnTo>
                  <a:lnTo>
                    <a:pt x="136" y="84"/>
                  </a:lnTo>
                  <a:lnTo>
                    <a:pt x="126" y="87"/>
                  </a:lnTo>
                  <a:lnTo>
                    <a:pt x="0" y="19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4872038" y="3073401"/>
              <a:ext cx="68263" cy="47625"/>
            </a:xfrm>
            <a:custGeom>
              <a:avLst/>
              <a:gdLst>
                <a:gd name="T0" fmla="*/ 163 w 214"/>
                <a:gd name="T1" fmla="*/ 0 h 147"/>
                <a:gd name="T2" fmla="*/ 174 w 214"/>
                <a:gd name="T3" fmla="*/ 0 h 147"/>
                <a:gd name="T4" fmla="*/ 184 w 214"/>
                <a:gd name="T5" fmla="*/ 6 h 147"/>
                <a:gd name="T6" fmla="*/ 193 w 214"/>
                <a:gd name="T7" fmla="*/ 15 h 147"/>
                <a:gd name="T8" fmla="*/ 200 w 214"/>
                <a:gd name="T9" fmla="*/ 26 h 147"/>
                <a:gd name="T10" fmla="*/ 207 w 214"/>
                <a:gd name="T11" fmla="*/ 41 h 147"/>
                <a:gd name="T12" fmla="*/ 211 w 214"/>
                <a:gd name="T13" fmla="*/ 56 h 147"/>
                <a:gd name="T14" fmla="*/ 214 w 214"/>
                <a:gd name="T15" fmla="*/ 70 h 147"/>
                <a:gd name="T16" fmla="*/ 212 w 214"/>
                <a:gd name="T17" fmla="*/ 85 h 147"/>
                <a:gd name="T18" fmla="*/ 209 w 214"/>
                <a:gd name="T19" fmla="*/ 97 h 147"/>
                <a:gd name="T20" fmla="*/ 202 w 214"/>
                <a:gd name="T21" fmla="*/ 107 h 147"/>
                <a:gd name="T22" fmla="*/ 0 w 214"/>
                <a:gd name="T23" fmla="*/ 147 h 147"/>
                <a:gd name="T24" fmla="*/ 163 w 214"/>
                <a:gd name="T25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4" h="147">
                  <a:moveTo>
                    <a:pt x="163" y="0"/>
                  </a:moveTo>
                  <a:lnTo>
                    <a:pt x="174" y="0"/>
                  </a:lnTo>
                  <a:lnTo>
                    <a:pt x="184" y="6"/>
                  </a:lnTo>
                  <a:lnTo>
                    <a:pt x="193" y="15"/>
                  </a:lnTo>
                  <a:lnTo>
                    <a:pt x="200" y="26"/>
                  </a:lnTo>
                  <a:lnTo>
                    <a:pt x="207" y="41"/>
                  </a:lnTo>
                  <a:lnTo>
                    <a:pt x="211" y="56"/>
                  </a:lnTo>
                  <a:lnTo>
                    <a:pt x="214" y="70"/>
                  </a:lnTo>
                  <a:lnTo>
                    <a:pt x="212" y="85"/>
                  </a:lnTo>
                  <a:lnTo>
                    <a:pt x="209" y="97"/>
                  </a:lnTo>
                  <a:lnTo>
                    <a:pt x="202" y="107"/>
                  </a:lnTo>
                  <a:lnTo>
                    <a:pt x="0" y="147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4876801" y="3030538"/>
              <a:ext cx="55563" cy="82550"/>
            </a:xfrm>
            <a:custGeom>
              <a:avLst/>
              <a:gdLst>
                <a:gd name="T0" fmla="*/ 66 w 173"/>
                <a:gd name="T1" fmla="*/ 0 h 258"/>
                <a:gd name="T2" fmla="*/ 85 w 173"/>
                <a:gd name="T3" fmla="*/ 3 h 258"/>
                <a:gd name="T4" fmla="*/ 104 w 173"/>
                <a:gd name="T5" fmla="*/ 8 h 258"/>
                <a:gd name="T6" fmla="*/ 121 w 173"/>
                <a:gd name="T7" fmla="*/ 15 h 258"/>
                <a:gd name="T8" fmla="*/ 139 w 173"/>
                <a:gd name="T9" fmla="*/ 24 h 258"/>
                <a:gd name="T10" fmla="*/ 153 w 173"/>
                <a:gd name="T11" fmla="*/ 35 h 258"/>
                <a:gd name="T12" fmla="*/ 165 w 173"/>
                <a:gd name="T13" fmla="*/ 46 h 258"/>
                <a:gd name="T14" fmla="*/ 171 w 173"/>
                <a:gd name="T15" fmla="*/ 58 h 258"/>
                <a:gd name="T16" fmla="*/ 173 w 173"/>
                <a:gd name="T17" fmla="*/ 70 h 258"/>
                <a:gd name="T18" fmla="*/ 0 w 173"/>
                <a:gd name="T19" fmla="*/ 258 h 258"/>
                <a:gd name="T20" fmla="*/ 25 w 173"/>
                <a:gd name="T21" fmla="*/ 11 h 258"/>
                <a:gd name="T22" fmla="*/ 36 w 173"/>
                <a:gd name="T23" fmla="*/ 4 h 258"/>
                <a:gd name="T24" fmla="*/ 49 w 173"/>
                <a:gd name="T25" fmla="*/ 1 h 258"/>
                <a:gd name="T26" fmla="*/ 66 w 173"/>
                <a:gd name="T2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58">
                  <a:moveTo>
                    <a:pt x="66" y="0"/>
                  </a:moveTo>
                  <a:lnTo>
                    <a:pt x="85" y="3"/>
                  </a:lnTo>
                  <a:lnTo>
                    <a:pt x="104" y="8"/>
                  </a:lnTo>
                  <a:lnTo>
                    <a:pt x="121" y="15"/>
                  </a:lnTo>
                  <a:lnTo>
                    <a:pt x="139" y="24"/>
                  </a:lnTo>
                  <a:lnTo>
                    <a:pt x="153" y="35"/>
                  </a:lnTo>
                  <a:lnTo>
                    <a:pt x="165" y="46"/>
                  </a:lnTo>
                  <a:lnTo>
                    <a:pt x="171" y="58"/>
                  </a:lnTo>
                  <a:lnTo>
                    <a:pt x="173" y="70"/>
                  </a:lnTo>
                  <a:lnTo>
                    <a:pt x="0" y="258"/>
                  </a:lnTo>
                  <a:lnTo>
                    <a:pt x="25" y="11"/>
                  </a:lnTo>
                  <a:lnTo>
                    <a:pt x="36" y="4"/>
                  </a:lnTo>
                  <a:lnTo>
                    <a:pt x="49" y="1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4805363" y="3005138"/>
              <a:ext cx="69850" cy="96838"/>
            </a:xfrm>
            <a:custGeom>
              <a:avLst/>
              <a:gdLst>
                <a:gd name="T0" fmla="*/ 170 w 219"/>
                <a:gd name="T1" fmla="*/ 0 h 305"/>
                <a:gd name="T2" fmla="*/ 189 w 219"/>
                <a:gd name="T3" fmla="*/ 2 h 305"/>
                <a:gd name="T4" fmla="*/ 204 w 219"/>
                <a:gd name="T5" fmla="*/ 6 h 305"/>
                <a:gd name="T6" fmla="*/ 216 w 219"/>
                <a:gd name="T7" fmla="*/ 14 h 305"/>
                <a:gd name="T8" fmla="*/ 219 w 219"/>
                <a:gd name="T9" fmla="*/ 305 h 305"/>
                <a:gd name="T10" fmla="*/ 0 w 219"/>
                <a:gd name="T11" fmla="*/ 80 h 305"/>
                <a:gd name="T12" fmla="*/ 3 w 219"/>
                <a:gd name="T13" fmla="*/ 68 h 305"/>
                <a:gd name="T14" fmla="*/ 11 w 219"/>
                <a:gd name="T15" fmla="*/ 55 h 305"/>
                <a:gd name="T16" fmla="*/ 24 w 219"/>
                <a:gd name="T17" fmla="*/ 44 h 305"/>
                <a:gd name="T18" fmla="*/ 41 w 219"/>
                <a:gd name="T19" fmla="*/ 33 h 305"/>
                <a:gd name="T20" fmla="*/ 61 w 219"/>
                <a:gd name="T21" fmla="*/ 25 h 305"/>
                <a:gd name="T22" fmla="*/ 82 w 219"/>
                <a:gd name="T23" fmla="*/ 16 h 305"/>
                <a:gd name="T24" fmla="*/ 104 w 219"/>
                <a:gd name="T25" fmla="*/ 9 h 305"/>
                <a:gd name="T26" fmla="*/ 127 w 219"/>
                <a:gd name="T27" fmla="*/ 4 h 305"/>
                <a:gd name="T28" fmla="*/ 149 w 219"/>
                <a:gd name="T29" fmla="*/ 0 h 305"/>
                <a:gd name="T30" fmla="*/ 170 w 219"/>
                <a:gd name="T3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9" h="305">
                  <a:moveTo>
                    <a:pt x="170" y="0"/>
                  </a:moveTo>
                  <a:lnTo>
                    <a:pt x="189" y="2"/>
                  </a:lnTo>
                  <a:lnTo>
                    <a:pt x="204" y="6"/>
                  </a:lnTo>
                  <a:lnTo>
                    <a:pt x="216" y="14"/>
                  </a:lnTo>
                  <a:lnTo>
                    <a:pt x="219" y="305"/>
                  </a:lnTo>
                  <a:lnTo>
                    <a:pt x="0" y="80"/>
                  </a:lnTo>
                  <a:lnTo>
                    <a:pt x="3" y="68"/>
                  </a:lnTo>
                  <a:lnTo>
                    <a:pt x="11" y="55"/>
                  </a:lnTo>
                  <a:lnTo>
                    <a:pt x="24" y="44"/>
                  </a:lnTo>
                  <a:lnTo>
                    <a:pt x="41" y="33"/>
                  </a:lnTo>
                  <a:lnTo>
                    <a:pt x="61" y="25"/>
                  </a:lnTo>
                  <a:lnTo>
                    <a:pt x="82" y="16"/>
                  </a:lnTo>
                  <a:lnTo>
                    <a:pt x="104" y="9"/>
                  </a:lnTo>
                  <a:lnTo>
                    <a:pt x="127" y="4"/>
                  </a:lnTo>
                  <a:lnTo>
                    <a:pt x="14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4713288" y="3019426"/>
              <a:ext cx="149225" cy="76200"/>
            </a:xfrm>
            <a:custGeom>
              <a:avLst/>
              <a:gdLst>
                <a:gd name="T0" fmla="*/ 175 w 468"/>
                <a:gd name="T1" fmla="*/ 0 h 239"/>
                <a:gd name="T2" fmla="*/ 468 w 468"/>
                <a:gd name="T3" fmla="*/ 239 h 239"/>
                <a:gd name="T4" fmla="*/ 11 w 468"/>
                <a:gd name="T5" fmla="*/ 220 h 239"/>
                <a:gd name="T6" fmla="*/ 3 w 468"/>
                <a:gd name="T7" fmla="*/ 209 h 239"/>
                <a:gd name="T8" fmla="*/ 0 w 468"/>
                <a:gd name="T9" fmla="*/ 196 h 239"/>
                <a:gd name="T10" fmla="*/ 1 w 468"/>
                <a:gd name="T11" fmla="*/ 181 h 239"/>
                <a:gd name="T12" fmla="*/ 5 w 468"/>
                <a:gd name="T13" fmla="*/ 163 h 239"/>
                <a:gd name="T14" fmla="*/ 12 w 468"/>
                <a:gd name="T15" fmla="*/ 143 h 239"/>
                <a:gd name="T16" fmla="*/ 23 w 468"/>
                <a:gd name="T17" fmla="*/ 124 h 239"/>
                <a:gd name="T18" fmla="*/ 36 w 468"/>
                <a:gd name="T19" fmla="*/ 103 h 239"/>
                <a:gd name="T20" fmla="*/ 50 w 468"/>
                <a:gd name="T21" fmla="*/ 83 h 239"/>
                <a:gd name="T22" fmla="*/ 67 w 468"/>
                <a:gd name="T23" fmla="*/ 64 h 239"/>
                <a:gd name="T24" fmla="*/ 85 w 468"/>
                <a:gd name="T25" fmla="*/ 47 h 239"/>
                <a:gd name="T26" fmla="*/ 103 w 468"/>
                <a:gd name="T27" fmla="*/ 30 h 239"/>
                <a:gd name="T28" fmla="*/ 121 w 468"/>
                <a:gd name="T29" fmla="*/ 18 h 239"/>
                <a:gd name="T30" fmla="*/ 140 w 468"/>
                <a:gd name="T31" fmla="*/ 8 h 239"/>
                <a:gd name="T32" fmla="*/ 158 w 468"/>
                <a:gd name="T33" fmla="*/ 1 h 239"/>
                <a:gd name="T34" fmla="*/ 175 w 468"/>
                <a:gd name="T35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8" h="239">
                  <a:moveTo>
                    <a:pt x="175" y="0"/>
                  </a:moveTo>
                  <a:lnTo>
                    <a:pt x="468" y="239"/>
                  </a:lnTo>
                  <a:lnTo>
                    <a:pt x="11" y="220"/>
                  </a:lnTo>
                  <a:lnTo>
                    <a:pt x="3" y="209"/>
                  </a:lnTo>
                  <a:lnTo>
                    <a:pt x="0" y="196"/>
                  </a:lnTo>
                  <a:lnTo>
                    <a:pt x="1" y="181"/>
                  </a:lnTo>
                  <a:lnTo>
                    <a:pt x="5" y="163"/>
                  </a:lnTo>
                  <a:lnTo>
                    <a:pt x="12" y="143"/>
                  </a:lnTo>
                  <a:lnTo>
                    <a:pt x="23" y="124"/>
                  </a:lnTo>
                  <a:lnTo>
                    <a:pt x="36" y="103"/>
                  </a:lnTo>
                  <a:lnTo>
                    <a:pt x="50" y="83"/>
                  </a:lnTo>
                  <a:lnTo>
                    <a:pt x="67" y="64"/>
                  </a:lnTo>
                  <a:lnTo>
                    <a:pt x="85" y="47"/>
                  </a:lnTo>
                  <a:lnTo>
                    <a:pt x="103" y="30"/>
                  </a:lnTo>
                  <a:lnTo>
                    <a:pt x="121" y="18"/>
                  </a:lnTo>
                  <a:lnTo>
                    <a:pt x="140" y="8"/>
                  </a:lnTo>
                  <a:lnTo>
                    <a:pt x="158" y="1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4651376" y="3098801"/>
              <a:ext cx="190500" cy="106363"/>
            </a:xfrm>
            <a:custGeom>
              <a:avLst/>
              <a:gdLst>
                <a:gd name="T0" fmla="*/ 598 w 598"/>
                <a:gd name="T1" fmla="*/ 0 h 336"/>
                <a:gd name="T2" fmla="*/ 95 w 598"/>
                <a:gd name="T3" fmla="*/ 336 h 336"/>
                <a:gd name="T4" fmla="*/ 77 w 598"/>
                <a:gd name="T5" fmla="*/ 333 h 336"/>
                <a:gd name="T6" fmla="*/ 59 w 598"/>
                <a:gd name="T7" fmla="*/ 325 h 336"/>
                <a:gd name="T8" fmla="*/ 45 w 598"/>
                <a:gd name="T9" fmla="*/ 311 h 336"/>
                <a:gd name="T10" fmla="*/ 32 w 598"/>
                <a:gd name="T11" fmla="*/ 293 h 336"/>
                <a:gd name="T12" fmla="*/ 21 w 598"/>
                <a:gd name="T13" fmla="*/ 271 h 336"/>
                <a:gd name="T14" fmla="*/ 12 w 598"/>
                <a:gd name="T15" fmla="*/ 247 h 336"/>
                <a:gd name="T16" fmla="*/ 5 w 598"/>
                <a:gd name="T17" fmla="*/ 219 h 336"/>
                <a:gd name="T18" fmla="*/ 1 w 598"/>
                <a:gd name="T19" fmla="*/ 192 h 336"/>
                <a:gd name="T20" fmla="*/ 0 w 598"/>
                <a:gd name="T21" fmla="*/ 163 h 336"/>
                <a:gd name="T22" fmla="*/ 0 w 598"/>
                <a:gd name="T23" fmla="*/ 134 h 336"/>
                <a:gd name="T24" fmla="*/ 4 w 598"/>
                <a:gd name="T25" fmla="*/ 107 h 336"/>
                <a:gd name="T26" fmla="*/ 11 w 598"/>
                <a:gd name="T27" fmla="*/ 83 h 336"/>
                <a:gd name="T28" fmla="*/ 21 w 598"/>
                <a:gd name="T29" fmla="*/ 60 h 336"/>
                <a:gd name="T30" fmla="*/ 34 w 598"/>
                <a:gd name="T31" fmla="*/ 41 h 336"/>
                <a:gd name="T32" fmla="*/ 49 w 598"/>
                <a:gd name="T33" fmla="*/ 27 h 336"/>
                <a:gd name="T34" fmla="*/ 598 w 598"/>
                <a:gd name="T3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8" h="336">
                  <a:moveTo>
                    <a:pt x="598" y="0"/>
                  </a:moveTo>
                  <a:lnTo>
                    <a:pt x="95" y="336"/>
                  </a:lnTo>
                  <a:lnTo>
                    <a:pt x="77" y="333"/>
                  </a:lnTo>
                  <a:lnTo>
                    <a:pt x="59" y="325"/>
                  </a:lnTo>
                  <a:lnTo>
                    <a:pt x="45" y="311"/>
                  </a:lnTo>
                  <a:lnTo>
                    <a:pt x="32" y="293"/>
                  </a:lnTo>
                  <a:lnTo>
                    <a:pt x="21" y="271"/>
                  </a:lnTo>
                  <a:lnTo>
                    <a:pt x="12" y="247"/>
                  </a:lnTo>
                  <a:lnTo>
                    <a:pt x="5" y="219"/>
                  </a:lnTo>
                  <a:lnTo>
                    <a:pt x="1" y="192"/>
                  </a:lnTo>
                  <a:lnTo>
                    <a:pt x="0" y="163"/>
                  </a:lnTo>
                  <a:lnTo>
                    <a:pt x="0" y="134"/>
                  </a:lnTo>
                  <a:lnTo>
                    <a:pt x="4" y="107"/>
                  </a:lnTo>
                  <a:lnTo>
                    <a:pt x="11" y="83"/>
                  </a:lnTo>
                  <a:lnTo>
                    <a:pt x="21" y="60"/>
                  </a:lnTo>
                  <a:lnTo>
                    <a:pt x="34" y="41"/>
                  </a:lnTo>
                  <a:lnTo>
                    <a:pt x="49" y="27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4646613" y="3117851"/>
              <a:ext cx="176213" cy="217488"/>
            </a:xfrm>
            <a:custGeom>
              <a:avLst/>
              <a:gdLst>
                <a:gd name="T0" fmla="*/ 557 w 557"/>
                <a:gd name="T1" fmla="*/ 0 h 684"/>
                <a:gd name="T2" fmla="*/ 359 w 557"/>
                <a:gd name="T3" fmla="*/ 665 h 684"/>
                <a:gd name="T4" fmla="*/ 341 w 557"/>
                <a:gd name="T5" fmla="*/ 676 h 684"/>
                <a:gd name="T6" fmla="*/ 319 w 557"/>
                <a:gd name="T7" fmla="*/ 683 h 684"/>
                <a:gd name="T8" fmla="*/ 296 w 557"/>
                <a:gd name="T9" fmla="*/ 684 h 684"/>
                <a:gd name="T10" fmla="*/ 270 w 557"/>
                <a:gd name="T11" fmla="*/ 683 h 684"/>
                <a:gd name="T12" fmla="*/ 242 w 557"/>
                <a:gd name="T13" fmla="*/ 677 h 684"/>
                <a:gd name="T14" fmla="*/ 215 w 557"/>
                <a:gd name="T15" fmla="*/ 670 h 684"/>
                <a:gd name="T16" fmla="*/ 186 w 557"/>
                <a:gd name="T17" fmla="*/ 657 h 684"/>
                <a:gd name="T18" fmla="*/ 158 w 557"/>
                <a:gd name="T19" fmla="*/ 644 h 684"/>
                <a:gd name="T20" fmla="*/ 131 w 557"/>
                <a:gd name="T21" fmla="*/ 629 h 684"/>
                <a:gd name="T22" fmla="*/ 104 w 557"/>
                <a:gd name="T23" fmla="*/ 610 h 684"/>
                <a:gd name="T24" fmla="*/ 80 w 557"/>
                <a:gd name="T25" fmla="*/ 591 h 684"/>
                <a:gd name="T26" fmla="*/ 57 w 557"/>
                <a:gd name="T27" fmla="*/ 572 h 684"/>
                <a:gd name="T28" fmla="*/ 39 w 557"/>
                <a:gd name="T29" fmla="*/ 550 h 684"/>
                <a:gd name="T30" fmla="*/ 22 w 557"/>
                <a:gd name="T31" fmla="*/ 529 h 684"/>
                <a:gd name="T32" fmla="*/ 10 w 557"/>
                <a:gd name="T33" fmla="*/ 507 h 684"/>
                <a:gd name="T34" fmla="*/ 2 w 557"/>
                <a:gd name="T35" fmla="*/ 485 h 684"/>
                <a:gd name="T36" fmla="*/ 0 w 557"/>
                <a:gd name="T37" fmla="*/ 464 h 684"/>
                <a:gd name="T38" fmla="*/ 3 w 557"/>
                <a:gd name="T39" fmla="*/ 444 h 684"/>
                <a:gd name="T40" fmla="*/ 557 w 557"/>
                <a:gd name="T41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7" h="684">
                  <a:moveTo>
                    <a:pt x="557" y="0"/>
                  </a:moveTo>
                  <a:lnTo>
                    <a:pt x="359" y="665"/>
                  </a:lnTo>
                  <a:lnTo>
                    <a:pt x="341" y="676"/>
                  </a:lnTo>
                  <a:lnTo>
                    <a:pt x="319" y="683"/>
                  </a:lnTo>
                  <a:lnTo>
                    <a:pt x="296" y="684"/>
                  </a:lnTo>
                  <a:lnTo>
                    <a:pt x="270" y="683"/>
                  </a:lnTo>
                  <a:lnTo>
                    <a:pt x="242" y="677"/>
                  </a:lnTo>
                  <a:lnTo>
                    <a:pt x="215" y="670"/>
                  </a:lnTo>
                  <a:lnTo>
                    <a:pt x="186" y="657"/>
                  </a:lnTo>
                  <a:lnTo>
                    <a:pt x="158" y="644"/>
                  </a:lnTo>
                  <a:lnTo>
                    <a:pt x="131" y="629"/>
                  </a:lnTo>
                  <a:lnTo>
                    <a:pt x="104" y="610"/>
                  </a:lnTo>
                  <a:lnTo>
                    <a:pt x="80" y="591"/>
                  </a:lnTo>
                  <a:lnTo>
                    <a:pt x="57" y="572"/>
                  </a:lnTo>
                  <a:lnTo>
                    <a:pt x="39" y="550"/>
                  </a:lnTo>
                  <a:lnTo>
                    <a:pt x="22" y="529"/>
                  </a:lnTo>
                  <a:lnTo>
                    <a:pt x="10" y="507"/>
                  </a:lnTo>
                  <a:lnTo>
                    <a:pt x="2" y="485"/>
                  </a:lnTo>
                  <a:lnTo>
                    <a:pt x="0" y="464"/>
                  </a:lnTo>
                  <a:lnTo>
                    <a:pt x="3" y="444"/>
                  </a:lnTo>
                  <a:lnTo>
                    <a:pt x="5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4776788" y="3148013"/>
              <a:ext cx="190500" cy="273050"/>
            </a:xfrm>
            <a:custGeom>
              <a:avLst/>
              <a:gdLst>
                <a:gd name="T0" fmla="*/ 145 w 598"/>
                <a:gd name="T1" fmla="*/ 0 h 859"/>
                <a:gd name="T2" fmla="*/ 598 w 598"/>
                <a:gd name="T3" fmla="*/ 706 h 859"/>
                <a:gd name="T4" fmla="*/ 591 w 598"/>
                <a:gd name="T5" fmla="*/ 726 h 859"/>
                <a:gd name="T6" fmla="*/ 578 w 598"/>
                <a:gd name="T7" fmla="*/ 745 h 859"/>
                <a:gd name="T8" fmla="*/ 560 w 598"/>
                <a:gd name="T9" fmla="*/ 763 h 859"/>
                <a:gd name="T10" fmla="*/ 538 w 598"/>
                <a:gd name="T11" fmla="*/ 779 h 859"/>
                <a:gd name="T12" fmla="*/ 511 w 598"/>
                <a:gd name="T13" fmla="*/ 794 h 859"/>
                <a:gd name="T14" fmla="*/ 482 w 598"/>
                <a:gd name="T15" fmla="*/ 808 h 859"/>
                <a:gd name="T16" fmla="*/ 449 w 598"/>
                <a:gd name="T17" fmla="*/ 820 h 859"/>
                <a:gd name="T18" fmla="*/ 414 w 598"/>
                <a:gd name="T19" fmla="*/ 831 h 859"/>
                <a:gd name="T20" fmla="*/ 376 w 598"/>
                <a:gd name="T21" fmla="*/ 841 h 859"/>
                <a:gd name="T22" fmla="*/ 339 w 598"/>
                <a:gd name="T23" fmla="*/ 848 h 859"/>
                <a:gd name="T24" fmla="*/ 300 w 598"/>
                <a:gd name="T25" fmla="*/ 854 h 859"/>
                <a:gd name="T26" fmla="*/ 261 w 598"/>
                <a:gd name="T27" fmla="*/ 858 h 859"/>
                <a:gd name="T28" fmla="*/ 222 w 598"/>
                <a:gd name="T29" fmla="*/ 859 h 859"/>
                <a:gd name="T30" fmla="*/ 185 w 598"/>
                <a:gd name="T31" fmla="*/ 859 h 859"/>
                <a:gd name="T32" fmla="*/ 149 w 598"/>
                <a:gd name="T33" fmla="*/ 858 h 859"/>
                <a:gd name="T34" fmla="*/ 115 w 598"/>
                <a:gd name="T35" fmla="*/ 854 h 859"/>
                <a:gd name="T36" fmla="*/ 85 w 598"/>
                <a:gd name="T37" fmla="*/ 847 h 859"/>
                <a:gd name="T38" fmla="*/ 57 w 598"/>
                <a:gd name="T39" fmla="*/ 837 h 859"/>
                <a:gd name="T40" fmla="*/ 33 w 598"/>
                <a:gd name="T41" fmla="*/ 826 h 859"/>
                <a:gd name="T42" fmla="*/ 14 w 598"/>
                <a:gd name="T43" fmla="*/ 812 h 859"/>
                <a:gd name="T44" fmla="*/ 0 w 598"/>
                <a:gd name="T45" fmla="*/ 796 h 859"/>
                <a:gd name="T46" fmla="*/ 145 w 598"/>
                <a:gd name="T47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8" h="859">
                  <a:moveTo>
                    <a:pt x="145" y="0"/>
                  </a:moveTo>
                  <a:lnTo>
                    <a:pt x="598" y="706"/>
                  </a:lnTo>
                  <a:lnTo>
                    <a:pt x="591" y="726"/>
                  </a:lnTo>
                  <a:lnTo>
                    <a:pt x="578" y="745"/>
                  </a:lnTo>
                  <a:lnTo>
                    <a:pt x="560" y="763"/>
                  </a:lnTo>
                  <a:lnTo>
                    <a:pt x="538" y="779"/>
                  </a:lnTo>
                  <a:lnTo>
                    <a:pt x="511" y="794"/>
                  </a:lnTo>
                  <a:lnTo>
                    <a:pt x="482" y="808"/>
                  </a:lnTo>
                  <a:lnTo>
                    <a:pt x="449" y="820"/>
                  </a:lnTo>
                  <a:lnTo>
                    <a:pt x="414" y="831"/>
                  </a:lnTo>
                  <a:lnTo>
                    <a:pt x="376" y="841"/>
                  </a:lnTo>
                  <a:lnTo>
                    <a:pt x="339" y="848"/>
                  </a:lnTo>
                  <a:lnTo>
                    <a:pt x="300" y="854"/>
                  </a:lnTo>
                  <a:lnTo>
                    <a:pt x="261" y="858"/>
                  </a:lnTo>
                  <a:lnTo>
                    <a:pt x="222" y="859"/>
                  </a:lnTo>
                  <a:lnTo>
                    <a:pt x="185" y="859"/>
                  </a:lnTo>
                  <a:lnTo>
                    <a:pt x="149" y="858"/>
                  </a:lnTo>
                  <a:lnTo>
                    <a:pt x="115" y="854"/>
                  </a:lnTo>
                  <a:lnTo>
                    <a:pt x="85" y="847"/>
                  </a:lnTo>
                  <a:lnTo>
                    <a:pt x="57" y="837"/>
                  </a:lnTo>
                  <a:lnTo>
                    <a:pt x="33" y="826"/>
                  </a:lnTo>
                  <a:lnTo>
                    <a:pt x="14" y="812"/>
                  </a:lnTo>
                  <a:lnTo>
                    <a:pt x="0" y="796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4852988" y="3173413"/>
              <a:ext cx="381000" cy="246063"/>
            </a:xfrm>
            <a:custGeom>
              <a:avLst/>
              <a:gdLst>
                <a:gd name="T0" fmla="*/ 0 w 1200"/>
                <a:gd name="T1" fmla="*/ 0 h 776"/>
                <a:gd name="T2" fmla="*/ 1183 w 1200"/>
                <a:gd name="T3" fmla="*/ 239 h 776"/>
                <a:gd name="T4" fmla="*/ 1194 w 1200"/>
                <a:gd name="T5" fmla="*/ 257 h 776"/>
                <a:gd name="T6" fmla="*/ 1199 w 1200"/>
                <a:gd name="T7" fmla="*/ 278 h 776"/>
                <a:gd name="T8" fmla="*/ 1200 w 1200"/>
                <a:gd name="T9" fmla="*/ 301 h 776"/>
                <a:gd name="T10" fmla="*/ 1197 w 1200"/>
                <a:gd name="T11" fmla="*/ 325 h 776"/>
                <a:gd name="T12" fmla="*/ 1189 w 1200"/>
                <a:gd name="T13" fmla="*/ 351 h 776"/>
                <a:gd name="T14" fmla="*/ 1178 w 1200"/>
                <a:gd name="T15" fmla="*/ 380 h 776"/>
                <a:gd name="T16" fmla="*/ 1164 w 1200"/>
                <a:gd name="T17" fmla="*/ 409 h 776"/>
                <a:gd name="T18" fmla="*/ 1145 w 1200"/>
                <a:gd name="T19" fmla="*/ 438 h 776"/>
                <a:gd name="T20" fmla="*/ 1124 w 1200"/>
                <a:gd name="T21" fmla="*/ 469 h 776"/>
                <a:gd name="T22" fmla="*/ 1101 w 1200"/>
                <a:gd name="T23" fmla="*/ 499 h 776"/>
                <a:gd name="T24" fmla="*/ 1074 w 1200"/>
                <a:gd name="T25" fmla="*/ 530 h 776"/>
                <a:gd name="T26" fmla="*/ 1046 w 1200"/>
                <a:gd name="T27" fmla="*/ 559 h 776"/>
                <a:gd name="T28" fmla="*/ 1017 w 1200"/>
                <a:gd name="T29" fmla="*/ 589 h 776"/>
                <a:gd name="T30" fmla="*/ 986 w 1200"/>
                <a:gd name="T31" fmla="*/ 616 h 776"/>
                <a:gd name="T32" fmla="*/ 953 w 1200"/>
                <a:gd name="T33" fmla="*/ 644 h 776"/>
                <a:gd name="T34" fmla="*/ 920 w 1200"/>
                <a:gd name="T35" fmla="*/ 669 h 776"/>
                <a:gd name="T36" fmla="*/ 887 w 1200"/>
                <a:gd name="T37" fmla="*/ 692 h 776"/>
                <a:gd name="T38" fmla="*/ 854 w 1200"/>
                <a:gd name="T39" fmla="*/ 713 h 776"/>
                <a:gd name="T40" fmla="*/ 819 w 1200"/>
                <a:gd name="T41" fmla="*/ 732 h 776"/>
                <a:gd name="T42" fmla="*/ 786 w 1200"/>
                <a:gd name="T43" fmla="*/ 747 h 776"/>
                <a:gd name="T44" fmla="*/ 754 w 1200"/>
                <a:gd name="T45" fmla="*/ 761 h 776"/>
                <a:gd name="T46" fmla="*/ 723 w 1200"/>
                <a:gd name="T47" fmla="*/ 769 h 776"/>
                <a:gd name="T48" fmla="*/ 693 w 1200"/>
                <a:gd name="T49" fmla="*/ 775 h 776"/>
                <a:gd name="T50" fmla="*/ 664 w 1200"/>
                <a:gd name="T51" fmla="*/ 776 h 776"/>
                <a:gd name="T52" fmla="*/ 639 w 1200"/>
                <a:gd name="T53" fmla="*/ 774 h 776"/>
                <a:gd name="T54" fmla="*/ 0 w 1200"/>
                <a:gd name="T55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0" h="776">
                  <a:moveTo>
                    <a:pt x="0" y="0"/>
                  </a:moveTo>
                  <a:lnTo>
                    <a:pt x="1183" y="239"/>
                  </a:lnTo>
                  <a:lnTo>
                    <a:pt x="1194" y="257"/>
                  </a:lnTo>
                  <a:lnTo>
                    <a:pt x="1199" y="278"/>
                  </a:lnTo>
                  <a:lnTo>
                    <a:pt x="1200" y="301"/>
                  </a:lnTo>
                  <a:lnTo>
                    <a:pt x="1197" y="325"/>
                  </a:lnTo>
                  <a:lnTo>
                    <a:pt x="1189" y="351"/>
                  </a:lnTo>
                  <a:lnTo>
                    <a:pt x="1178" y="380"/>
                  </a:lnTo>
                  <a:lnTo>
                    <a:pt x="1164" y="409"/>
                  </a:lnTo>
                  <a:lnTo>
                    <a:pt x="1145" y="438"/>
                  </a:lnTo>
                  <a:lnTo>
                    <a:pt x="1124" y="469"/>
                  </a:lnTo>
                  <a:lnTo>
                    <a:pt x="1101" y="499"/>
                  </a:lnTo>
                  <a:lnTo>
                    <a:pt x="1074" y="530"/>
                  </a:lnTo>
                  <a:lnTo>
                    <a:pt x="1046" y="559"/>
                  </a:lnTo>
                  <a:lnTo>
                    <a:pt x="1017" y="589"/>
                  </a:lnTo>
                  <a:lnTo>
                    <a:pt x="986" y="616"/>
                  </a:lnTo>
                  <a:lnTo>
                    <a:pt x="953" y="644"/>
                  </a:lnTo>
                  <a:lnTo>
                    <a:pt x="920" y="669"/>
                  </a:lnTo>
                  <a:lnTo>
                    <a:pt x="887" y="692"/>
                  </a:lnTo>
                  <a:lnTo>
                    <a:pt x="854" y="713"/>
                  </a:lnTo>
                  <a:lnTo>
                    <a:pt x="819" y="732"/>
                  </a:lnTo>
                  <a:lnTo>
                    <a:pt x="786" y="747"/>
                  </a:lnTo>
                  <a:lnTo>
                    <a:pt x="754" y="761"/>
                  </a:lnTo>
                  <a:lnTo>
                    <a:pt x="723" y="769"/>
                  </a:lnTo>
                  <a:lnTo>
                    <a:pt x="693" y="775"/>
                  </a:lnTo>
                  <a:lnTo>
                    <a:pt x="664" y="776"/>
                  </a:lnTo>
                  <a:lnTo>
                    <a:pt x="639" y="77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4908551" y="2944813"/>
              <a:ext cx="528638" cy="274638"/>
            </a:xfrm>
            <a:custGeom>
              <a:avLst/>
              <a:gdLst>
                <a:gd name="T0" fmla="*/ 1491 w 1666"/>
                <a:gd name="T1" fmla="*/ 0 h 863"/>
                <a:gd name="T2" fmla="*/ 1519 w 1666"/>
                <a:gd name="T3" fmla="*/ 6 h 863"/>
                <a:gd name="T4" fmla="*/ 1545 w 1666"/>
                <a:gd name="T5" fmla="*/ 18 h 863"/>
                <a:gd name="T6" fmla="*/ 1568 w 1666"/>
                <a:gd name="T7" fmla="*/ 34 h 863"/>
                <a:gd name="T8" fmla="*/ 1588 w 1666"/>
                <a:gd name="T9" fmla="*/ 56 h 863"/>
                <a:gd name="T10" fmla="*/ 1607 w 1666"/>
                <a:gd name="T11" fmla="*/ 83 h 863"/>
                <a:gd name="T12" fmla="*/ 1623 w 1666"/>
                <a:gd name="T13" fmla="*/ 112 h 863"/>
                <a:gd name="T14" fmla="*/ 1636 w 1666"/>
                <a:gd name="T15" fmla="*/ 145 h 863"/>
                <a:gd name="T16" fmla="*/ 1647 w 1666"/>
                <a:gd name="T17" fmla="*/ 182 h 863"/>
                <a:gd name="T18" fmla="*/ 1655 w 1666"/>
                <a:gd name="T19" fmla="*/ 221 h 863"/>
                <a:gd name="T20" fmla="*/ 1660 w 1666"/>
                <a:gd name="T21" fmla="*/ 262 h 863"/>
                <a:gd name="T22" fmla="*/ 1665 w 1666"/>
                <a:gd name="T23" fmla="*/ 305 h 863"/>
                <a:gd name="T24" fmla="*/ 1666 w 1666"/>
                <a:gd name="T25" fmla="*/ 349 h 863"/>
                <a:gd name="T26" fmla="*/ 1665 w 1666"/>
                <a:gd name="T27" fmla="*/ 394 h 863"/>
                <a:gd name="T28" fmla="*/ 1660 w 1666"/>
                <a:gd name="T29" fmla="*/ 440 h 863"/>
                <a:gd name="T30" fmla="*/ 1655 w 1666"/>
                <a:gd name="T31" fmla="*/ 485 h 863"/>
                <a:gd name="T32" fmla="*/ 1647 w 1666"/>
                <a:gd name="T33" fmla="*/ 530 h 863"/>
                <a:gd name="T34" fmla="*/ 1637 w 1666"/>
                <a:gd name="T35" fmla="*/ 574 h 863"/>
                <a:gd name="T36" fmla="*/ 1624 w 1666"/>
                <a:gd name="T37" fmla="*/ 617 h 863"/>
                <a:gd name="T38" fmla="*/ 1609 w 1666"/>
                <a:gd name="T39" fmla="*/ 659 h 863"/>
                <a:gd name="T40" fmla="*/ 1593 w 1666"/>
                <a:gd name="T41" fmla="*/ 698 h 863"/>
                <a:gd name="T42" fmla="*/ 1573 w 1666"/>
                <a:gd name="T43" fmla="*/ 734 h 863"/>
                <a:gd name="T44" fmla="*/ 1552 w 1666"/>
                <a:gd name="T45" fmla="*/ 768 h 863"/>
                <a:gd name="T46" fmla="*/ 1529 w 1666"/>
                <a:gd name="T47" fmla="*/ 798 h 863"/>
                <a:gd name="T48" fmla="*/ 1503 w 1666"/>
                <a:gd name="T49" fmla="*/ 824 h 863"/>
                <a:gd name="T50" fmla="*/ 1475 w 1666"/>
                <a:gd name="T51" fmla="*/ 846 h 863"/>
                <a:gd name="T52" fmla="*/ 1447 w 1666"/>
                <a:gd name="T53" fmla="*/ 863 h 863"/>
                <a:gd name="T54" fmla="*/ 0 w 1666"/>
                <a:gd name="T55" fmla="*/ 712 h 863"/>
                <a:gd name="T56" fmla="*/ 1491 w 1666"/>
                <a:gd name="T57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66" h="863">
                  <a:moveTo>
                    <a:pt x="1491" y="0"/>
                  </a:moveTo>
                  <a:lnTo>
                    <a:pt x="1519" y="6"/>
                  </a:lnTo>
                  <a:lnTo>
                    <a:pt x="1545" y="18"/>
                  </a:lnTo>
                  <a:lnTo>
                    <a:pt x="1568" y="34"/>
                  </a:lnTo>
                  <a:lnTo>
                    <a:pt x="1588" y="56"/>
                  </a:lnTo>
                  <a:lnTo>
                    <a:pt x="1607" y="83"/>
                  </a:lnTo>
                  <a:lnTo>
                    <a:pt x="1623" y="112"/>
                  </a:lnTo>
                  <a:lnTo>
                    <a:pt x="1636" y="145"/>
                  </a:lnTo>
                  <a:lnTo>
                    <a:pt x="1647" y="182"/>
                  </a:lnTo>
                  <a:lnTo>
                    <a:pt x="1655" y="221"/>
                  </a:lnTo>
                  <a:lnTo>
                    <a:pt x="1660" y="262"/>
                  </a:lnTo>
                  <a:lnTo>
                    <a:pt x="1665" y="305"/>
                  </a:lnTo>
                  <a:lnTo>
                    <a:pt x="1666" y="349"/>
                  </a:lnTo>
                  <a:lnTo>
                    <a:pt x="1665" y="394"/>
                  </a:lnTo>
                  <a:lnTo>
                    <a:pt x="1660" y="440"/>
                  </a:lnTo>
                  <a:lnTo>
                    <a:pt x="1655" y="485"/>
                  </a:lnTo>
                  <a:lnTo>
                    <a:pt x="1647" y="530"/>
                  </a:lnTo>
                  <a:lnTo>
                    <a:pt x="1637" y="574"/>
                  </a:lnTo>
                  <a:lnTo>
                    <a:pt x="1624" y="617"/>
                  </a:lnTo>
                  <a:lnTo>
                    <a:pt x="1609" y="659"/>
                  </a:lnTo>
                  <a:lnTo>
                    <a:pt x="1593" y="698"/>
                  </a:lnTo>
                  <a:lnTo>
                    <a:pt x="1573" y="734"/>
                  </a:lnTo>
                  <a:lnTo>
                    <a:pt x="1552" y="768"/>
                  </a:lnTo>
                  <a:lnTo>
                    <a:pt x="1529" y="798"/>
                  </a:lnTo>
                  <a:lnTo>
                    <a:pt x="1503" y="824"/>
                  </a:lnTo>
                  <a:lnTo>
                    <a:pt x="1475" y="846"/>
                  </a:lnTo>
                  <a:lnTo>
                    <a:pt x="1447" y="863"/>
                  </a:lnTo>
                  <a:lnTo>
                    <a:pt x="0" y="712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4967288" y="2565401"/>
              <a:ext cx="541338" cy="560388"/>
            </a:xfrm>
            <a:custGeom>
              <a:avLst/>
              <a:gdLst>
                <a:gd name="T0" fmla="*/ 1013 w 1707"/>
                <a:gd name="T1" fmla="*/ 0 h 1769"/>
                <a:gd name="T2" fmla="*/ 1053 w 1707"/>
                <a:gd name="T3" fmla="*/ 5 h 1769"/>
                <a:gd name="T4" fmla="*/ 1094 w 1707"/>
                <a:gd name="T5" fmla="*/ 13 h 1769"/>
                <a:gd name="T6" fmla="*/ 1136 w 1707"/>
                <a:gd name="T7" fmla="*/ 27 h 1769"/>
                <a:gd name="T8" fmla="*/ 1178 w 1707"/>
                <a:gd name="T9" fmla="*/ 43 h 1769"/>
                <a:gd name="T10" fmla="*/ 1222 w 1707"/>
                <a:gd name="T11" fmla="*/ 63 h 1769"/>
                <a:gd name="T12" fmla="*/ 1264 w 1707"/>
                <a:gd name="T13" fmla="*/ 86 h 1769"/>
                <a:gd name="T14" fmla="*/ 1307 w 1707"/>
                <a:gd name="T15" fmla="*/ 112 h 1769"/>
                <a:gd name="T16" fmla="*/ 1348 w 1707"/>
                <a:gd name="T17" fmla="*/ 142 h 1769"/>
                <a:gd name="T18" fmla="*/ 1389 w 1707"/>
                <a:gd name="T19" fmla="*/ 173 h 1769"/>
                <a:gd name="T20" fmla="*/ 1429 w 1707"/>
                <a:gd name="T21" fmla="*/ 207 h 1769"/>
                <a:gd name="T22" fmla="*/ 1467 w 1707"/>
                <a:gd name="T23" fmla="*/ 242 h 1769"/>
                <a:gd name="T24" fmla="*/ 1504 w 1707"/>
                <a:gd name="T25" fmla="*/ 280 h 1769"/>
                <a:gd name="T26" fmla="*/ 1538 w 1707"/>
                <a:gd name="T27" fmla="*/ 317 h 1769"/>
                <a:gd name="T28" fmla="*/ 1570 w 1707"/>
                <a:gd name="T29" fmla="*/ 357 h 1769"/>
                <a:gd name="T30" fmla="*/ 1599 w 1707"/>
                <a:gd name="T31" fmla="*/ 397 h 1769"/>
                <a:gd name="T32" fmla="*/ 1626 w 1707"/>
                <a:gd name="T33" fmla="*/ 438 h 1769"/>
                <a:gd name="T34" fmla="*/ 1649 w 1707"/>
                <a:gd name="T35" fmla="*/ 479 h 1769"/>
                <a:gd name="T36" fmla="*/ 1669 w 1707"/>
                <a:gd name="T37" fmla="*/ 519 h 1769"/>
                <a:gd name="T38" fmla="*/ 1684 w 1707"/>
                <a:gd name="T39" fmla="*/ 560 h 1769"/>
                <a:gd name="T40" fmla="*/ 1697 w 1707"/>
                <a:gd name="T41" fmla="*/ 600 h 1769"/>
                <a:gd name="T42" fmla="*/ 1703 w 1707"/>
                <a:gd name="T43" fmla="*/ 639 h 1769"/>
                <a:gd name="T44" fmla="*/ 1707 w 1707"/>
                <a:gd name="T45" fmla="*/ 677 h 1769"/>
                <a:gd name="T46" fmla="*/ 1704 w 1707"/>
                <a:gd name="T47" fmla="*/ 714 h 1769"/>
                <a:gd name="T48" fmla="*/ 1697 w 1707"/>
                <a:gd name="T49" fmla="*/ 749 h 1769"/>
                <a:gd name="T50" fmla="*/ 1683 w 1707"/>
                <a:gd name="T51" fmla="*/ 782 h 1769"/>
                <a:gd name="T52" fmla="*/ 0 w 1707"/>
                <a:gd name="T53" fmla="*/ 1769 h 1769"/>
                <a:gd name="T54" fmla="*/ 872 w 1707"/>
                <a:gd name="T55" fmla="*/ 30 h 1769"/>
                <a:gd name="T56" fmla="*/ 904 w 1707"/>
                <a:gd name="T57" fmla="*/ 15 h 1769"/>
                <a:gd name="T58" fmla="*/ 938 w 1707"/>
                <a:gd name="T59" fmla="*/ 5 h 1769"/>
                <a:gd name="T60" fmla="*/ 976 w 1707"/>
                <a:gd name="T61" fmla="*/ 0 h 1769"/>
                <a:gd name="T62" fmla="*/ 1013 w 1707"/>
                <a:gd name="T63" fmla="*/ 0 h 1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7" h="1769">
                  <a:moveTo>
                    <a:pt x="1013" y="0"/>
                  </a:moveTo>
                  <a:lnTo>
                    <a:pt x="1053" y="5"/>
                  </a:lnTo>
                  <a:lnTo>
                    <a:pt x="1094" y="13"/>
                  </a:lnTo>
                  <a:lnTo>
                    <a:pt x="1136" y="27"/>
                  </a:lnTo>
                  <a:lnTo>
                    <a:pt x="1178" y="43"/>
                  </a:lnTo>
                  <a:lnTo>
                    <a:pt x="1222" y="63"/>
                  </a:lnTo>
                  <a:lnTo>
                    <a:pt x="1264" y="86"/>
                  </a:lnTo>
                  <a:lnTo>
                    <a:pt x="1307" y="112"/>
                  </a:lnTo>
                  <a:lnTo>
                    <a:pt x="1348" y="142"/>
                  </a:lnTo>
                  <a:lnTo>
                    <a:pt x="1389" y="173"/>
                  </a:lnTo>
                  <a:lnTo>
                    <a:pt x="1429" y="207"/>
                  </a:lnTo>
                  <a:lnTo>
                    <a:pt x="1467" y="242"/>
                  </a:lnTo>
                  <a:lnTo>
                    <a:pt x="1504" y="280"/>
                  </a:lnTo>
                  <a:lnTo>
                    <a:pt x="1538" y="317"/>
                  </a:lnTo>
                  <a:lnTo>
                    <a:pt x="1570" y="357"/>
                  </a:lnTo>
                  <a:lnTo>
                    <a:pt x="1599" y="397"/>
                  </a:lnTo>
                  <a:lnTo>
                    <a:pt x="1626" y="438"/>
                  </a:lnTo>
                  <a:lnTo>
                    <a:pt x="1649" y="479"/>
                  </a:lnTo>
                  <a:lnTo>
                    <a:pt x="1669" y="519"/>
                  </a:lnTo>
                  <a:lnTo>
                    <a:pt x="1684" y="560"/>
                  </a:lnTo>
                  <a:lnTo>
                    <a:pt x="1697" y="600"/>
                  </a:lnTo>
                  <a:lnTo>
                    <a:pt x="1703" y="639"/>
                  </a:lnTo>
                  <a:lnTo>
                    <a:pt x="1707" y="677"/>
                  </a:lnTo>
                  <a:lnTo>
                    <a:pt x="1704" y="714"/>
                  </a:lnTo>
                  <a:lnTo>
                    <a:pt x="1697" y="749"/>
                  </a:lnTo>
                  <a:lnTo>
                    <a:pt x="1683" y="782"/>
                  </a:lnTo>
                  <a:lnTo>
                    <a:pt x="0" y="1769"/>
                  </a:lnTo>
                  <a:lnTo>
                    <a:pt x="872" y="30"/>
                  </a:lnTo>
                  <a:lnTo>
                    <a:pt x="904" y="15"/>
                  </a:lnTo>
                  <a:lnTo>
                    <a:pt x="938" y="5"/>
                  </a:lnTo>
                  <a:lnTo>
                    <a:pt x="976" y="0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4727576" y="2282826"/>
              <a:ext cx="511175" cy="762000"/>
            </a:xfrm>
            <a:custGeom>
              <a:avLst/>
              <a:gdLst>
                <a:gd name="T0" fmla="*/ 771 w 1608"/>
                <a:gd name="T1" fmla="*/ 0 h 2398"/>
                <a:gd name="T2" fmla="*/ 837 w 1608"/>
                <a:gd name="T3" fmla="*/ 0 h 2398"/>
                <a:gd name="T4" fmla="*/ 904 w 1608"/>
                <a:gd name="T5" fmla="*/ 2 h 2398"/>
                <a:gd name="T6" fmla="*/ 969 w 1608"/>
                <a:gd name="T7" fmla="*/ 5 h 2398"/>
                <a:gd name="T8" fmla="*/ 1034 w 1608"/>
                <a:gd name="T9" fmla="*/ 12 h 2398"/>
                <a:gd name="T10" fmla="*/ 1097 w 1608"/>
                <a:gd name="T11" fmla="*/ 20 h 2398"/>
                <a:gd name="T12" fmla="*/ 1159 w 1608"/>
                <a:gd name="T13" fmla="*/ 30 h 2398"/>
                <a:gd name="T14" fmla="*/ 1218 w 1608"/>
                <a:gd name="T15" fmla="*/ 42 h 2398"/>
                <a:gd name="T16" fmla="*/ 1276 w 1608"/>
                <a:gd name="T17" fmla="*/ 58 h 2398"/>
                <a:gd name="T18" fmla="*/ 1329 w 1608"/>
                <a:gd name="T19" fmla="*/ 74 h 2398"/>
                <a:gd name="T20" fmla="*/ 1380 w 1608"/>
                <a:gd name="T21" fmla="*/ 93 h 2398"/>
                <a:gd name="T22" fmla="*/ 1427 w 1608"/>
                <a:gd name="T23" fmla="*/ 114 h 2398"/>
                <a:gd name="T24" fmla="*/ 1469 w 1608"/>
                <a:gd name="T25" fmla="*/ 136 h 2398"/>
                <a:gd name="T26" fmla="*/ 1508 w 1608"/>
                <a:gd name="T27" fmla="*/ 161 h 2398"/>
                <a:gd name="T28" fmla="*/ 1541 w 1608"/>
                <a:gd name="T29" fmla="*/ 188 h 2398"/>
                <a:gd name="T30" fmla="*/ 1569 w 1608"/>
                <a:gd name="T31" fmla="*/ 217 h 2398"/>
                <a:gd name="T32" fmla="*/ 1591 w 1608"/>
                <a:gd name="T33" fmla="*/ 248 h 2398"/>
                <a:gd name="T34" fmla="*/ 1608 w 1608"/>
                <a:gd name="T35" fmla="*/ 281 h 2398"/>
                <a:gd name="T36" fmla="*/ 806 w 1608"/>
                <a:gd name="T37" fmla="*/ 2398 h 2398"/>
                <a:gd name="T38" fmla="*/ 0 w 1608"/>
                <a:gd name="T39" fmla="*/ 281 h 2398"/>
                <a:gd name="T40" fmla="*/ 15 w 1608"/>
                <a:gd name="T41" fmla="*/ 248 h 2398"/>
                <a:gd name="T42" fmla="*/ 37 w 1608"/>
                <a:gd name="T43" fmla="*/ 217 h 2398"/>
                <a:gd name="T44" fmla="*/ 66 w 1608"/>
                <a:gd name="T45" fmla="*/ 188 h 2398"/>
                <a:gd name="T46" fmla="*/ 100 w 1608"/>
                <a:gd name="T47" fmla="*/ 161 h 2398"/>
                <a:gd name="T48" fmla="*/ 137 w 1608"/>
                <a:gd name="T49" fmla="*/ 136 h 2398"/>
                <a:gd name="T50" fmla="*/ 180 w 1608"/>
                <a:gd name="T51" fmla="*/ 114 h 2398"/>
                <a:gd name="T52" fmla="*/ 227 w 1608"/>
                <a:gd name="T53" fmla="*/ 93 h 2398"/>
                <a:gd name="T54" fmla="*/ 278 w 1608"/>
                <a:gd name="T55" fmla="*/ 74 h 2398"/>
                <a:gd name="T56" fmla="*/ 332 w 1608"/>
                <a:gd name="T57" fmla="*/ 58 h 2398"/>
                <a:gd name="T58" fmla="*/ 389 w 1608"/>
                <a:gd name="T59" fmla="*/ 42 h 2398"/>
                <a:gd name="T60" fmla="*/ 448 w 1608"/>
                <a:gd name="T61" fmla="*/ 30 h 2398"/>
                <a:gd name="T62" fmla="*/ 510 w 1608"/>
                <a:gd name="T63" fmla="*/ 20 h 2398"/>
                <a:gd name="T64" fmla="*/ 574 w 1608"/>
                <a:gd name="T65" fmla="*/ 12 h 2398"/>
                <a:gd name="T66" fmla="*/ 638 w 1608"/>
                <a:gd name="T67" fmla="*/ 5 h 2398"/>
                <a:gd name="T68" fmla="*/ 704 w 1608"/>
                <a:gd name="T69" fmla="*/ 2 h 2398"/>
                <a:gd name="T70" fmla="*/ 771 w 1608"/>
                <a:gd name="T71" fmla="*/ 0 h 2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08" h="2398">
                  <a:moveTo>
                    <a:pt x="771" y="0"/>
                  </a:moveTo>
                  <a:lnTo>
                    <a:pt x="837" y="0"/>
                  </a:lnTo>
                  <a:lnTo>
                    <a:pt x="904" y="2"/>
                  </a:lnTo>
                  <a:lnTo>
                    <a:pt x="969" y="5"/>
                  </a:lnTo>
                  <a:lnTo>
                    <a:pt x="1034" y="12"/>
                  </a:lnTo>
                  <a:lnTo>
                    <a:pt x="1097" y="20"/>
                  </a:lnTo>
                  <a:lnTo>
                    <a:pt x="1159" y="30"/>
                  </a:lnTo>
                  <a:lnTo>
                    <a:pt x="1218" y="42"/>
                  </a:lnTo>
                  <a:lnTo>
                    <a:pt x="1276" y="58"/>
                  </a:lnTo>
                  <a:lnTo>
                    <a:pt x="1329" y="74"/>
                  </a:lnTo>
                  <a:lnTo>
                    <a:pt x="1380" y="93"/>
                  </a:lnTo>
                  <a:lnTo>
                    <a:pt x="1427" y="114"/>
                  </a:lnTo>
                  <a:lnTo>
                    <a:pt x="1469" y="136"/>
                  </a:lnTo>
                  <a:lnTo>
                    <a:pt x="1508" y="161"/>
                  </a:lnTo>
                  <a:lnTo>
                    <a:pt x="1541" y="188"/>
                  </a:lnTo>
                  <a:lnTo>
                    <a:pt x="1569" y="217"/>
                  </a:lnTo>
                  <a:lnTo>
                    <a:pt x="1591" y="248"/>
                  </a:lnTo>
                  <a:lnTo>
                    <a:pt x="1608" y="281"/>
                  </a:lnTo>
                  <a:lnTo>
                    <a:pt x="806" y="2398"/>
                  </a:lnTo>
                  <a:lnTo>
                    <a:pt x="0" y="281"/>
                  </a:lnTo>
                  <a:lnTo>
                    <a:pt x="15" y="248"/>
                  </a:lnTo>
                  <a:lnTo>
                    <a:pt x="37" y="217"/>
                  </a:lnTo>
                  <a:lnTo>
                    <a:pt x="66" y="188"/>
                  </a:lnTo>
                  <a:lnTo>
                    <a:pt x="100" y="161"/>
                  </a:lnTo>
                  <a:lnTo>
                    <a:pt x="137" y="136"/>
                  </a:lnTo>
                  <a:lnTo>
                    <a:pt x="180" y="114"/>
                  </a:lnTo>
                  <a:lnTo>
                    <a:pt x="227" y="93"/>
                  </a:lnTo>
                  <a:lnTo>
                    <a:pt x="278" y="74"/>
                  </a:lnTo>
                  <a:lnTo>
                    <a:pt x="332" y="58"/>
                  </a:lnTo>
                  <a:lnTo>
                    <a:pt x="389" y="42"/>
                  </a:lnTo>
                  <a:lnTo>
                    <a:pt x="448" y="30"/>
                  </a:lnTo>
                  <a:lnTo>
                    <a:pt x="510" y="20"/>
                  </a:lnTo>
                  <a:lnTo>
                    <a:pt x="574" y="12"/>
                  </a:lnTo>
                  <a:lnTo>
                    <a:pt x="638" y="5"/>
                  </a:lnTo>
                  <a:lnTo>
                    <a:pt x="704" y="2"/>
                  </a:lnTo>
                  <a:lnTo>
                    <a:pt x="7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Freeform 6"/>
          <p:cNvSpPr>
            <a:spLocks noChangeAspect="1" noEditPoints="1"/>
          </p:cNvSpPr>
          <p:nvPr/>
        </p:nvSpPr>
        <p:spPr bwMode="auto">
          <a:xfrm rot="21410344">
            <a:off x="7767605" y="2936130"/>
            <a:ext cx="249688" cy="388800"/>
          </a:xfrm>
          <a:custGeom>
            <a:avLst/>
            <a:gdLst>
              <a:gd name="T0" fmla="*/ 845 w 2099"/>
              <a:gd name="T1" fmla="*/ 263 h 3271"/>
              <a:gd name="T2" fmla="*/ 603 w 2099"/>
              <a:gd name="T3" fmla="*/ 371 h 3271"/>
              <a:gd name="T4" fmla="*/ 410 w 2099"/>
              <a:gd name="T5" fmla="*/ 549 h 3271"/>
              <a:gd name="T6" fmla="*/ 283 w 2099"/>
              <a:gd name="T7" fmla="*/ 779 h 3271"/>
              <a:gd name="T8" fmla="*/ 237 w 2099"/>
              <a:gd name="T9" fmla="*/ 1049 h 3271"/>
              <a:gd name="T10" fmla="*/ 283 w 2099"/>
              <a:gd name="T11" fmla="*/ 1318 h 3271"/>
              <a:gd name="T12" fmla="*/ 410 w 2099"/>
              <a:gd name="T13" fmla="*/ 1549 h 3271"/>
              <a:gd name="T14" fmla="*/ 603 w 2099"/>
              <a:gd name="T15" fmla="*/ 1726 h 3271"/>
              <a:gd name="T16" fmla="*/ 845 w 2099"/>
              <a:gd name="T17" fmla="*/ 1834 h 3271"/>
              <a:gd name="T18" fmla="*/ 1119 w 2099"/>
              <a:gd name="T19" fmla="*/ 1857 h 3271"/>
              <a:gd name="T20" fmla="*/ 1381 w 2099"/>
              <a:gd name="T21" fmla="*/ 1789 h 3271"/>
              <a:gd name="T22" fmla="*/ 1600 w 2099"/>
              <a:gd name="T23" fmla="*/ 1645 h 3271"/>
              <a:gd name="T24" fmla="*/ 1761 w 2099"/>
              <a:gd name="T25" fmla="*/ 1439 h 3271"/>
              <a:gd name="T26" fmla="*/ 1849 w 2099"/>
              <a:gd name="T27" fmla="*/ 1186 h 3271"/>
              <a:gd name="T28" fmla="*/ 1849 w 2099"/>
              <a:gd name="T29" fmla="*/ 910 h 3271"/>
              <a:gd name="T30" fmla="*/ 1761 w 2099"/>
              <a:gd name="T31" fmla="*/ 658 h 3271"/>
              <a:gd name="T32" fmla="*/ 1600 w 2099"/>
              <a:gd name="T33" fmla="*/ 452 h 3271"/>
              <a:gd name="T34" fmla="*/ 1381 w 2099"/>
              <a:gd name="T35" fmla="*/ 308 h 3271"/>
              <a:gd name="T36" fmla="*/ 1119 w 2099"/>
              <a:gd name="T37" fmla="*/ 239 h 3271"/>
              <a:gd name="T38" fmla="*/ 1131 w 2099"/>
              <a:gd name="T39" fmla="*/ 3 h 3271"/>
              <a:gd name="T40" fmla="*/ 1440 w 2099"/>
              <a:gd name="T41" fmla="*/ 74 h 3271"/>
              <a:gd name="T42" fmla="*/ 1706 w 2099"/>
              <a:gd name="T43" fmla="*/ 230 h 3271"/>
              <a:gd name="T44" fmla="*/ 1914 w 2099"/>
              <a:gd name="T45" fmla="*/ 454 h 3271"/>
              <a:gd name="T46" fmla="*/ 2050 w 2099"/>
              <a:gd name="T47" fmla="*/ 732 h 3271"/>
              <a:gd name="T48" fmla="*/ 2099 w 2099"/>
              <a:gd name="T49" fmla="*/ 1049 h 3271"/>
              <a:gd name="T50" fmla="*/ 2070 w 2099"/>
              <a:gd name="T51" fmla="*/ 1249 h 3271"/>
              <a:gd name="T52" fmla="*/ 1992 w 2099"/>
              <a:gd name="T53" fmla="*/ 1501 h 3271"/>
              <a:gd name="T54" fmla="*/ 1877 w 2099"/>
              <a:gd name="T55" fmla="*/ 1784 h 3271"/>
              <a:gd name="T56" fmla="*/ 1737 w 2099"/>
              <a:gd name="T57" fmla="*/ 2084 h 3271"/>
              <a:gd name="T58" fmla="*/ 1585 w 2099"/>
              <a:gd name="T59" fmla="*/ 2386 h 3271"/>
              <a:gd name="T60" fmla="*/ 1431 w 2099"/>
              <a:gd name="T61" fmla="*/ 2671 h 3271"/>
              <a:gd name="T62" fmla="*/ 1288 w 2099"/>
              <a:gd name="T63" fmla="*/ 2923 h 3271"/>
              <a:gd name="T64" fmla="*/ 1170 w 2099"/>
              <a:gd name="T65" fmla="*/ 3129 h 3271"/>
              <a:gd name="T66" fmla="*/ 1093 w 2099"/>
              <a:gd name="T67" fmla="*/ 3253 h 3271"/>
              <a:gd name="T68" fmla="*/ 1034 w 2099"/>
              <a:gd name="T69" fmla="*/ 3269 h 3271"/>
              <a:gd name="T70" fmla="*/ 976 w 2099"/>
              <a:gd name="T71" fmla="*/ 3207 h 3271"/>
              <a:gd name="T72" fmla="*/ 873 w 2099"/>
              <a:gd name="T73" fmla="*/ 3033 h 3271"/>
              <a:gd name="T74" fmla="*/ 741 w 2099"/>
              <a:gd name="T75" fmla="*/ 2802 h 3271"/>
              <a:gd name="T76" fmla="*/ 592 w 2099"/>
              <a:gd name="T77" fmla="*/ 2531 h 3271"/>
              <a:gd name="T78" fmla="*/ 437 w 2099"/>
              <a:gd name="T79" fmla="*/ 2236 h 3271"/>
              <a:gd name="T80" fmla="*/ 289 w 2099"/>
              <a:gd name="T81" fmla="*/ 1934 h 3271"/>
              <a:gd name="T82" fmla="*/ 160 w 2099"/>
              <a:gd name="T83" fmla="*/ 1639 h 3271"/>
              <a:gd name="T84" fmla="*/ 62 w 2099"/>
              <a:gd name="T85" fmla="*/ 1370 h 3271"/>
              <a:gd name="T86" fmla="*/ 8 w 2099"/>
              <a:gd name="T87" fmla="*/ 1142 h 3271"/>
              <a:gd name="T88" fmla="*/ 13 w 2099"/>
              <a:gd name="T89" fmla="*/ 886 h 3271"/>
              <a:gd name="T90" fmla="*/ 107 w 2099"/>
              <a:gd name="T91" fmla="*/ 588 h 3271"/>
              <a:gd name="T92" fmla="*/ 281 w 2099"/>
              <a:gd name="T93" fmla="*/ 334 h 3271"/>
              <a:gd name="T94" fmla="*/ 520 w 2099"/>
              <a:gd name="T95" fmla="*/ 143 h 3271"/>
              <a:gd name="T96" fmla="*/ 809 w 2099"/>
              <a:gd name="T97" fmla="*/ 28 h 3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99" h="3271">
                <a:moveTo>
                  <a:pt x="1050" y="237"/>
                </a:moveTo>
                <a:lnTo>
                  <a:pt x="980" y="239"/>
                </a:lnTo>
                <a:lnTo>
                  <a:pt x="911" y="249"/>
                </a:lnTo>
                <a:lnTo>
                  <a:pt x="845" y="263"/>
                </a:lnTo>
                <a:lnTo>
                  <a:pt x="780" y="282"/>
                </a:lnTo>
                <a:lnTo>
                  <a:pt x="719" y="308"/>
                </a:lnTo>
                <a:lnTo>
                  <a:pt x="659" y="337"/>
                </a:lnTo>
                <a:lnTo>
                  <a:pt x="603" y="371"/>
                </a:lnTo>
                <a:lnTo>
                  <a:pt x="550" y="409"/>
                </a:lnTo>
                <a:lnTo>
                  <a:pt x="499" y="452"/>
                </a:lnTo>
                <a:lnTo>
                  <a:pt x="453" y="498"/>
                </a:lnTo>
                <a:lnTo>
                  <a:pt x="410" y="549"/>
                </a:lnTo>
                <a:lnTo>
                  <a:pt x="372" y="602"/>
                </a:lnTo>
                <a:lnTo>
                  <a:pt x="338" y="658"/>
                </a:lnTo>
                <a:lnTo>
                  <a:pt x="309" y="718"/>
                </a:lnTo>
                <a:lnTo>
                  <a:pt x="283" y="779"/>
                </a:lnTo>
                <a:lnTo>
                  <a:pt x="264" y="844"/>
                </a:lnTo>
                <a:lnTo>
                  <a:pt x="249" y="910"/>
                </a:lnTo>
                <a:lnTo>
                  <a:pt x="240" y="979"/>
                </a:lnTo>
                <a:lnTo>
                  <a:pt x="237" y="1049"/>
                </a:lnTo>
                <a:lnTo>
                  <a:pt x="240" y="1118"/>
                </a:lnTo>
                <a:lnTo>
                  <a:pt x="249" y="1186"/>
                </a:lnTo>
                <a:lnTo>
                  <a:pt x="264" y="1254"/>
                </a:lnTo>
                <a:lnTo>
                  <a:pt x="283" y="1318"/>
                </a:lnTo>
                <a:lnTo>
                  <a:pt x="309" y="1380"/>
                </a:lnTo>
                <a:lnTo>
                  <a:pt x="338" y="1439"/>
                </a:lnTo>
                <a:lnTo>
                  <a:pt x="372" y="1495"/>
                </a:lnTo>
                <a:lnTo>
                  <a:pt x="410" y="1549"/>
                </a:lnTo>
                <a:lnTo>
                  <a:pt x="453" y="1599"/>
                </a:lnTo>
                <a:lnTo>
                  <a:pt x="499" y="1645"/>
                </a:lnTo>
                <a:lnTo>
                  <a:pt x="550" y="1687"/>
                </a:lnTo>
                <a:lnTo>
                  <a:pt x="603" y="1726"/>
                </a:lnTo>
                <a:lnTo>
                  <a:pt x="659" y="1760"/>
                </a:lnTo>
                <a:lnTo>
                  <a:pt x="719" y="1789"/>
                </a:lnTo>
                <a:lnTo>
                  <a:pt x="780" y="1815"/>
                </a:lnTo>
                <a:lnTo>
                  <a:pt x="845" y="1834"/>
                </a:lnTo>
                <a:lnTo>
                  <a:pt x="911" y="1848"/>
                </a:lnTo>
                <a:lnTo>
                  <a:pt x="980" y="1857"/>
                </a:lnTo>
                <a:lnTo>
                  <a:pt x="1050" y="1860"/>
                </a:lnTo>
                <a:lnTo>
                  <a:pt x="1119" y="1857"/>
                </a:lnTo>
                <a:lnTo>
                  <a:pt x="1187" y="1848"/>
                </a:lnTo>
                <a:lnTo>
                  <a:pt x="1255" y="1834"/>
                </a:lnTo>
                <a:lnTo>
                  <a:pt x="1319" y="1815"/>
                </a:lnTo>
                <a:lnTo>
                  <a:pt x="1381" y="1789"/>
                </a:lnTo>
                <a:lnTo>
                  <a:pt x="1440" y="1760"/>
                </a:lnTo>
                <a:lnTo>
                  <a:pt x="1496" y="1726"/>
                </a:lnTo>
                <a:lnTo>
                  <a:pt x="1550" y="1687"/>
                </a:lnTo>
                <a:lnTo>
                  <a:pt x="1600" y="1645"/>
                </a:lnTo>
                <a:lnTo>
                  <a:pt x="1646" y="1599"/>
                </a:lnTo>
                <a:lnTo>
                  <a:pt x="1688" y="1549"/>
                </a:lnTo>
                <a:lnTo>
                  <a:pt x="1727" y="1495"/>
                </a:lnTo>
                <a:lnTo>
                  <a:pt x="1761" y="1439"/>
                </a:lnTo>
                <a:lnTo>
                  <a:pt x="1790" y="1380"/>
                </a:lnTo>
                <a:lnTo>
                  <a:pt x="1816" y="1318"/>
                </a:lnTo>
                <a:lnTo>
                  <a:pt x="1835" y="1254"/>
                </a:lnTo>
                <a:lnTo>
                  <a:pt x="1849" y="1186"/>
                </a:lnTo>
                <a:lnTo>
                  <a:pt x="1859" y="1118"/>
                </a:lnTo>
                <a:lnTo>
                  <a:pt x="1862" y="1049"/>
                </a:lnTo>
                <a:lnTo>
                  <a:pt x="1859" y="979"/>
                </a:lnTo>
                <a:lnTo>
                  <a:pt x="1849" y="910"/>
                </a:lnTo>
                <a:lnTo>
                  <a:pt x="1835" y="844"/>
                </a:lnTo>
                <a:lnTo>
                  <a:pt x="1816" y="779"/>
                </a:lnTo>
                <a:lnTo>
                  <a:pt x="1790" y="718"/>
                </a:lnTo>
                <a:lnTo>
                  <a:pt x="1761" y="658"/>
                </a:lnTo>
                <a:lnTo>
                  <a:pt x="1727" y="602"/>
                </a:lnTo>
                <a:lnTo>
                  <a:pt x="1688" y="549"/>
                </a:lnTo>
                <a:lnTo>
                  <a:pt x="1646" y="498"/>
                </a:lnTo>
                <a:lnTo>
                  <a:pt x="1600" y="452"/>
                </a:lnTo>
                <a:lnTo>
                  <a:pt x="1550" y="409"/>
                </a:lnTo>
                <a:lnTo>
                  <a:pt x="1496" y="371"/>
                </a:lnTo>
                <a:lnTo>
                  <a:pt x="1440" y="337"/>
                </a:lnTo>
                <a:lnTo>
                  <a:pt x="1381" y="308"/>
                </a:lnTo>
                <a:lnTo>
                  <a:pt x="1319" y="282"/>
                </a:lnTo>
                <a:lnTo>
                  <a:pt x="1255" y="263"/>
                </a:lnTo>
                <a:lnTo>
                  <a:pt x="1187" y="249"/>
                </a:lnTo>
                <a:lnTo>
                  <a:pt x="1119" y="239"/>
                </a:lnTo>
                <a:lnTo>
                  <a:pt x="1050" y="237"/>
                </a:lnTo>
                <a:close/>
                <a:moveTo>
                  <a:pt x="1050" y="0"/>
                </a:moveTo>
                <a:lnTo>
                  <a:pt x="1050" y="0"/>
                </a:lnTo>
                <a:lnTo>
                  <a:pt x="1131" y="3"/>
                </a:lnTo>
                <a:lnTo>
                  <a:pt x="1212" y="12"/>
                </a:lnTo>
                <a:lnTo>
                  <a:pt x="1290" y="28"/>
                </a:lnTo>
                <a:lnTo>
                  <a:pt x="1366" y="48"/>
                </a:lnTo>
                <a:lnTo>
                  <a:pt x="1440" y="74"/>
                </a:lnTo>
                <a:lnTo>
                  <a:pt x="1511" y="106"/>
                </a:lnTo>
                <a:lnTo>
                  <a:pt x="1578" y="143"/>
                </a:lnTo>
                <a:lnTo>
                  <a:pt x="1644" y="184"/>
                </a:lnTo>
                <a:lnTo>
                  <a:pt x="1706" y="230"/>
                </a:lnTo>
                <a:lnTo>
                  <a:pt x="1764" y="280"/>
                </a:lnTo>
                <a:lnTo>
                  <a:pt x="1818" y="334"/>
                </a:lnTo>
                <a:lnTo>
                  <a:pt x="1868" y="392"/>
                </a:lnTo>
                <a:lnTo>
                  <a:pt x="1914" y="454"/>
                </a:lnTo>
                <a:lnTo>
                  <a:pt x="1955" y="519"/>
                </a:lnTo>
                <a:lnTo>
                  <a:pt x="1992" y="588"/>
                </a:lnTo>
                <a:lnTo>
                  <a:pt x="2024" y="658"/>
                </a:lnTo>
                <a:lnTo>
                  <a:pt x="2050" y="732"/>
                </a:lnTo>
                <a:lnTo>
                  <a:pt x="2070" y="808"/>
                </a:lnTo>
                <a:lnTo>
                  <a:pt x="2086" y="886"/>
                </a:lnTo>
                <a:lnTo>
                  <a:pt x="2096" y="966"/>
                </a:lnTo>
                <a:lnTo>
                  <a:pt x="2099" y="1049"/>
                </a:lnTo>
                <a:lnTo>
                  <a:pt x="2097" y="1094"/>
                </a:lnTo>
                <a:lnTo>
                  <a:pt x="2091" y="1142"/>
                </a:lnTo>
                <a:lnTo>
                  <a:pt x="2083" y="1194"/>
                </a:lnTo>
                <a:lnTo>
                  <a:pt x="2070" y="1249"/>
                </a:lnTo>
                <a:lnTo>
                  <a:pt x="2055" y="1309"/>
                </a:lnTo>
                <a:lnTo>
                  <a:pt x="2037" y="1371"/>
                </a:lnTo>
                <a:lnTo>
                  <a:pt x="2015" y="1434"/>
                </a:lnTo>
                <a:lnTo>
                  <a:pt x="1992" y="1501"/>
                </a:lnTo>
                <a:lnTo>
                  <a:pt x="1966" y="1569"/>
                </a:lnTo>
                <a:lnTo>
                  <a:pt x="1939" y="1639"/>
                </a:lnTo>
                <a:lnTo>
                  <a:pt x="1908" y="1711"/>
                </a:lnTo>
                <a:lnTo>
                  <a:pt x="1877" y="1784"/>
                </a:lnTo>
                <a:lnTo>
                  <a:pt x="1844" y="1858"/>
                </a:lnTo>
                <a:lnTo>
                  <a:pt x="1810" y="1934"/>
                </a:lnTo>
                <a:lnTo>
                  <a:pt x="1774" y="2009"/>
                </a:lnTo>
                <a:lnTo>
                  <a:pt x="1737" y="2084"/>
                </a:lnTo>
                <a:lnTo>
                  <a:pt x="1700" y="2161"/>
                </a:lnTo>
                <a:lnTo>
                  <a:pt x="1662" y="2236"/>
                </a:lnTo>
                <a:lnTo>
                  <a:pt x="1623" y="2311"/>
                </a:lnTo>
                <a:lnTo>
                  <a:pt x="1585" y="2386"/>
                </a:lnTo>
                <a:lnTo>
                  <a:pt x="1546" y="2459"/>
                </a:lnTo>
                <a:lnTo>
                  <a:pt x="1507" y="2531"/>
                </a:lnTo>
                <a:lnTo>
                  <a:pt x="1468" y="2602"/>
                </a:lnTo>
                <a:lnTo>
                  <a:pt x="1431" y="2671"/>
                </a:lnTo>
                <a:lnTo>
                  <a:pt x="1394" y="2738"/>
                </a:lnTo>
                <a:lnTo>
                  <a:pt x="1357" y="2802"/>
                </a:lnTo>
                <a:lnTo>
                  <a:pt x="1323" y="2864"/>
                </a:lnTo>
                <a:lnTo>
                  <a:pt x="1288" y="2923"/>
                </a:lnTo>
                <a:lnTo>
                  <a:pt x="1257" y="2980"/>
                </a:lnTo>
                <a:lnTo>
                  <a:pt x="1225" y="3033"/>
                </a:lnTo>
                <a:lnTo>
                  <a:pt x="1197" y="3083"/>
                </a:lnTo>
                <a:lnTo>
                  <a:pt x="1170" y="3129"/>
                </a:lnTo>
                <a:lnTo>
                  <a:pt x="1145" y="3171"/>
                </a:lnTo>
                <a:lnTo>
                  <a:pt x="1122" y="3207"/>
                </a:lnTo>
                <a:lnTo>
                  <a:pt x="1103" y="3241"/>
                </a:lnTo>
                <a:lnTo>
                  <a:pt x="1093" y="3253"/>
                </a:lnTo>
                <a:lnTo>
                  <a:pt x="1079" y="3262"/>
                </a:lnTo>
                <a:lnTo>
                  <a:pt x="1065" y="3269"/>
                </a:lnTo>
                <a:lnTo>
                  <a:pt x="1050" y="3271"/>
                </a:lnTo>
                <a:lnTo>
                  <a:pt x="1034" y="3269"/>
                </a:lnTo>
                <a:lnTo>
                  <a:pt x="1018" y="3262"/>
                </a:lnTo>
                <a:lnTo>
                  <a:pt x="1006" y="3253"/>
                </a:lnTo>
                <a:lnTo>
                  <a:pt x="996" y="3241"/>
                </a:lnTo>
                <a:lnTo>
                  <a:pt x="976" y="3207"/>
                </a:lnTo>
                <a:lnTo>
                  <a:pt x="954" y="3171"/>
                </a:lnTo>
                <a:lnTo>
                  <a:pt x="929" y="3129"/>
                </a:lnTo>
                <a:lnTo>
                  <a:pt x="902" y="3083"/>
                </a:lnTo>
                <a:lnTo>
                  <a:pt x="873" y="3033"/>
                </a:lnTo>
                <a:lnTo>
                  <a:pt x="842" y="2980"/>
                </a:lnTo>
                <a:lnTo>
                  <a:pt x="810" y="2923"/>
                </a:lnTo>
                <a:lnTo>
                  <a:pt x="776" y="2864"/>
                </a:lnTo>
                <a:lnTo>
                  <a:pt x="741" y="2802"/>
                </a:lnTo>
                <a:lnTo>
                  <a:pt x="705" y="2738"/>
                </a:lnTo>
                <a:lnTo>
                  <a:pt x="668" y="2671"/>
                </a:lnTo>
                <a:lnTo>
                  <a:pt x="630" y="2602"/>
                </a:lnTo>
                <a:lnTo>
                  <a:pt x="592" y="2531"/>
                </a:lnTo>
                <a:lnTo>
                  <a:pt x="553" y="2459"/>
                </a:lnTo>
                <a:lnTo>
                  <a:pt x="514" y="2386"/>
                </a:lnTo>
                <a:lnTo>
                  <a:pt x="476" y="2311"/>
                </a:lnTo>
                <a:lnTo>
                  <a:pt x="437" y="2236"/>
                </a:lnTo>
                <a:lnTo>
                  <a:pt x="399" y="2161"/>
                </a:lnTo>
                <a:lnTo>
                  <a:pt x="362" y="2084"/>
                </a:lnTo>
                <a:lnTo>
                  <a:pt x="325" y="2009"/>
                </a:lnTo>
                <a:lnTo>
                  <a:pt x="289" y="1934"/>
                </a:lnTo>
                <a:lnTo>
                  <a:pt x="255" y="1858"/>
                </a:lnTo>
                <a:lnTo>
                  <a:pt x="222" y="1784"/>
                </a:lnTo>
                <a:lnTo>
                  <a:pt x="190" y="1711"/>
                </a:lnTo>
                <a:lnTo>
                  <a:pt x="160" y="1639"/>
                </a:lnTo>
                <a:lnTo>
                  <a:pt x="132" y="1569"/>
                </a:lnTo>
                <a:lnTo>
                  <a:pt x="107" y="1501"/>
                </a:lnTo>
                <a:lnTo>
                  <a:pt x="83" y="1434"/>
                </a:lnTo>
                <a:lnTo>
                  <a:pt x="62" y="1370"/>
                </a:lnTo>
                <a:lnTo>
                  <a:pt x="44" y="1309"/>
                </a:lnTo>
                <a:lnTo>
                  <a:pt x="28" y="1249"/>
                </a:lnTo>
                <a:lnTo>
                  <a:pt x="16" y="1194"/>
                </a:lnTo>
                <a:lnTo>
                  <a:pt x="8" y="1142"/>
                </a:lnTo>
                <a:lnTo>
                  <a:pt x="2" y="1094"/>
                </a:lnTo>
                <a:lnTo>
                  <a:pt x="0" y="1049"/>
                </a:lnTo>
                <a:lnTo>
                  <a:pt x="3" y="966"/>
                </a:lnTo>
                <a:lnTo>
                  <a:pt x="13" y="886"/>
                </a:lnTo>
                <a:lnTo>
                  <a:pt x="27" y="808"/>
                </a:lnTo>
                <a:lnTo>
                  <a:pt x="49" y="732"/>
                </a:lnTo>
                <a:lnTo>
                  <a:pt x="75" y="658"/>
                </a:lnTo>
                <a:lnTo>
                  <a:pt x="107" y="588"/>
                </a:lnTo>
                <a:lnTo>
                  <a:pt x="144" y="519"/>
                </a:lnTo>
                <a:lnTo>
                  <a:pt x="185" y="454"/>
                </a:lnTo>
                <a:lnTo>
                  <a:pt x="231" y="392"/>
                </a:lnTo>
                <a:lnTo>
                  <a:pt x="281" y="334"/>
                </a:lnTo>
                <a:lnTo>
                  <a:pt x="335" y="280"/>
                </a:lnTo>
                <a:lnTo>
                  <a:pt x="393" y="230"/>
                </a:lnTo>
                <a:lnTo>
                  <a:pt x="455" y="184"/>
                </a:lnTo>
                <a:lnTo>
                  <a:pt x="520" y="143"/>
                </a:lnTo>
                <a:lnTo>
                  <a:pt x="588" y="106"/>
                </a:lnTo>
                <a:lnTo>
                  <a:pt x="659" y="74"/>
                </a:lnTo>
                <a:lnTo>
                  <a:pt x="733" y="48"/>
                </a:lnTo>
                <a:lnTo>
                  <a:pt x="809" y="28"/>
                </a:lnTo>
                <a:lnTo>
                  <a:pt x="887" y="12"/>
                </a:lnTo>
                <a:lnTo>
                  <a:pt x="967" y="3"/>
                </a:lnTo>
                <a:lnTo>
                  <a:pt x="105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76"/>
          <p:cNvSpPr>
            <a:spLocks noChangeAspect="1"/>
          </p:cNvSpPr>
          <p:nvPr/>
        </p:nvSpPr>
        <p:spPr bwMode="auto">
          <a:xfrm>
            <a:off x="9434506" y="4109264"/>
            <a:ext cx="401820" cy="324000"/>
          </a:xfrm>
          <a:custGeom>
            <a:avLst/>
            <a:gdLst>
              <a:gd name="T0" fmla="*/ 64 w 64"/>
              <a:gd name="T1" fmla="*/ 6 h 52"/>
              <a:gd name="T2" fmla="*/ 56 w 64"/>
              <a:gd name="T3" fmla="*/ 8 h 52"/>
              <a:gd name="T4" fmla="*/ 62 w 64"/>
              <a:gd name="T5" fmla="*/ 1 h 52"/>
              <a:gd name="T6" fmla="*/ 54 w 64"/>
              <a:gd name="T7" fmla="*/ 4 h 52"/>
              <a:gd name="T8" fmla="*/ 44 w 64"/>
              <a:gd name="T9" fmla="*/ 0 h 52"/>
              <a:gd name="T10" fmla="*/ 31 w 64"/>
              <a:gd name="T11" fmla="*/ 13 h 52"/>
              <a:gd name="T12" fmla="*/ 32 w 64"/>
              <a:gd name="T13" fmla="*/ 16 h 52"/>
              <a:gd name="T14" fmla="*/ 4 w 64"/>
              <a:gd name="T15" fmla="*/ 2 h 52"/>
              <a:gd name="T16" fmla="*/ 3 w 64"/>
              <a:gd name="T17" fmla="*/ 9 h 52"/>
              <a:gd name="T18" fmla="*/ 9 w 64"/>
              <a:gd name="T19" fmla="*/ 20 h 52"/>
              <a:gd name="T20" fmla="*/ 3 w 64"/>
              <a:gd name="T21" fmla="*/ 18 h 52"/>
              <a:gd name="T22" fmla="*/ 3 w 64"/>
              <a:gd name="T23" fmla="*/ 18 h 52"/>
              <a:gd name="T24" fmla="*/ 13 w 64"/>
              <a:gd name="T25" fmla="*/ 31 h 52"/>
              <a:gd name="T26" fmla="*/ 10 w 64"/>
              <a:gd name="T27" fmla="*/ 32 h 52"/>
              <a:gd name="T28" fmla="*/ 7 w 64"/>
              <a:gd name="T29" fmla="*/ 32 h 52"/>
              <a:gd name="T30" fmla="*/ 19 w 64"/>
              <a:gd name="T31" fmla="*/ 41 h 52"/>
              <a:gd name="T32" fmla="*/ 3 w 64"/>
              <a:gd name="T33" fmla="*/ 46 h 52"/>
              <a:gd name="T34" fmla="*/ 0 w 64"/>
              <a:gd name="T35" fmla="*/ 46 h 52"/>
              <a:gd name="T36" fmla="*/ 20 w 64"/>
              <a:gd name="T37" fmla="*/ 52 h 52"/>
              <a:gd name="T38" fmla="*/ 57 w 64"/>
              <a:gd name="T39" fmla="*/ 15 h 52"/>
              <a:gd name="T40" fmla="*/ 57 w 64"/>
              <a:gd name="T41" fmla="*/ 13 h 52"/>
              <a:gd name="T42" fmla="*/ 64 w 64"/>
              <a:gd name="T43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" h="52">
                <a:moveTo>
                  <a:pt x="64" y="6"/>
                </a:moveTo>
                <a:cubicBezTo>
                  <a:pt x="62" y="7"/>
                  <a:pt x="59" y="8"/>
                  <a:pt x="56" y="8"/>
                </a:cubicBezTo>
                <a:cubicBezTo>
                  <a:pt x="59" y="7"/>
                  <a:pt x="61" y="4"/>
                  <a:pt x="62" y="1"/>
                </a:cubicBezTo>
                <a:cubicBezTo>
                  <a:pt x="60" y="2"/>
                  <a:pt x="57" y="4"/>
                  <a:pt x="54" y="4"/>
                </a:cubicBezTo>
                <a:cubicBezTo>
                  <a:pt x="51" y="2"/>
                  <a:pt x="48" y="0"/>
                  <a:pt x="44" y="0"/>
                </a:cubicBezTo>
                <a:cubicBezTo>
                  <a:pt x="37" y="0"/>
                  <a:pt x="31" y="6"/>
                  <a:pt x="31" y="13"/>
                </a:cubicBezTo>
                <a:cubicBezTo>
                  <a:pt x="31" y="14"/>
                  <a:pt x="31" y="15"/>
                  <a:pt x="32" y="16"/>
                </a:cubicBezTo>
                <a:cubicBezTo>
                  <a:pt x="21" y="16"/>
                  <a:pt x="11" y="10"/>
                  <a:pt x="4" y="2"/>
                </a:cubicBezTo>
                <a:cubicBezTo>
                  <a:pt x="3" y="4"/>
                  <a:pt x="3" y="7"/>
                  <a:pt x="3" y="9"/>
                </a:cubicBezTo>
                <a:cubicBezTo>
                  <a:pt x="3" y="14"/>
                  <a:pt x="5" y="18"/>
                  <a:pt x="9" y="20"/>
                </a:cubicBezTo>
                <a:cubicBezTo>
                  <a:pt x="6" y="20"/>
                  <a:pt x="4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25"/>
                  <a:pt x="7" y="30"/>
                  <a:pt x="13" y="31"/>
                </a:cubicBezTo>
                <a:cubicBezTo>
                  <a:pt x="12" y="32"/>
                  <a:pt x="11" y="32"/>
                  <a:pt x="10" y="32"/>
                </a:cubicBezTo>
                <a:cubicBezTo>
                  <a:pt x="9" y="32"/>
                  <a:pt x="8" y="32"/>
                  <a:pt x="7" y="32"/>
                </a:cubicBezTo>
                <a:cubicBezTo>
                  <a:pt x="9" y="37"/>
                  <a:pt x="14" y="41"/>
                  <a:pt x="19" y="41"/>
                </a:cubicBezTo>
                <a:cubicBezTo>
                  <a:pt x="15" y="44"/>
                  <a:pt x="9" y="46"/>
                  <a:pt x="3" y="46"/>
                </a:cubicBezTo>
                <a:cubicBezTo>
                  <a:pt x="2" y="46"/>
                  <a:pt x="1" y="46"/>
                  <a:pt x="0" y="46"/>
                </a:cubicBezTo>
                <a:cubicBezTo>
                  <a:pt x="6" y="50"/>
                  <a:pt x="13" y="52"/>
                  <a:pt x="20" y="52"/>
                </a:cubicBezTo>
                <a:cubicBezTo>
                  <a:pt x="44" y="52"/>
                  <a:pt x="57" y="32"/>
                  <a:pt x="57" y="15"/>
                </a:cubicBezTo>
                <a:cubicBezTo>
                  <a:pt x="57" y="14"/>
                  <a:pt x="57" y="14"/>
                  <a:pt x="57" y="13"/>
                </a:cubicBezTo>
                <a:cubicBezTo>
                  <a:pt x="60" y="11"/>
                  <a:pt x="62" y="9"/>
                  <a:pt x="64" y="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Arc 32"/>
          <p:cNvSpPr>
            <a:spLocks noChangeAspect="1"/>
          </p:cNvSpPr>
          <p:nvPr/>
        </p:nvSpPr>
        <p:spPr>
          <a:xfrm rot="5400000" flipH="1" flipV="1">
            <a:off x="2061394" y="2735593"/>
            <a:ext cx="950726" cy="950726"/>
          </a:xfrm>
          <a:prstGeom prst="arc">
            <a:avLst>
              <a:gd name="adj1" fmla="val 17425672"/>
              <a:gd name="adj2" fmla="val 4389224"/>
            </a:avLst>
          </a:prstGeom>
          <a:noFill/>
          <a:ln w="19050">
            <a:solidFill>
              <a:srgbClr val="000000"/>
            </a:solidFill>
            <a:prstDash val="sysDot"/>
            <a:headEnd type="oval"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44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Arc 33"/>
          <p:cNvSpPr>
            <a:spLocks noChangeAspect="1"/>
          </p:cNvSpPr>
          <p:nvPr/>
        </p:nvSpPr>
        <p:spPr>
          <a:xfrm rot="16200000" flipH="1">
            <a:off x="7422420" y="3743279"/>
            <a:ext cx="950726" cy="950726"/>
          </a:xfrm>
          <a:prstGeom prst="arc">
            <a:avLst>
              <a:gd name="adj1" fmla="val 17425672"/>
              <a:gd name="adj2" fmla="val 4561692"/>
            </a:avLst>
          </a:prstGeom>
          <a:noFill/>
          <a:ln w="19050">
            <a:solidFill>
              <a:srgbClr val="000000"/>
            </a:solidFill>
            <a:prstDash val="sysDot"/>
            <a:headEnd type="oval"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44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Freeform 376"/>
          <p:cNvSpPr>
            <a:spLocks noChangeAspect="1"/>
          </p:cNvSpPr>
          <p:nvPr/>
        </p:nvSpPr>
        <p:spPr bwMode="auto">
          <a:xfrm>
            <a:off x="5936717" y="4103713"/>
            <a:ext cx="379574" cy="345600"/>
          </a:xfrm>
          <a:custGeom>
            <a:avLst/>
            <a:gdLst>
              <a:gd name="T0" fmla="*/ 47 w 64"/>
              <a:gd name="T1" fmla="*/ 0 h 59"/>
              <a:gd name="T2" fmla="*/ 32 w 64"/>
              <a:gd name="T3" fmla="*/ 11 h 59"/>
              <a:gd name="T4" fmla="*/ 17 w 64"/>
              <a:gd name="T5" fmla="*/ 0 h 59"/>
              <a:gd name="T6" fmla="*/ 0 w 64"/>
              <a:gd name="T7" fmla="*/ 17 h 59"/>
              <a:gd name="T8" fmla="*/ 32 w 64"/>
              <a:gd name="T9" fmla="*/ 59 h 59"/>
              <a:gd name="T10" fmla="*/ 64 w 64"/>
              <a:gd name="T11" fmla="*/ 17 h 59"/>
              <a:gd name="T12" fmla="*/ 47 w 64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59">
                <a:moveTo>
                  <a:pt x="47" y="0"/>
                </a:moveTo>
                <a:cubicBezTo>
                  <a:pt x="40" y="0"/>
                  <a:pt x="35" y="5"/>
                  <a:pt x="32" y="11"/>
                </a:cubicBezTo>
                <a:cubicBezTo>
                  <a:pt x="29" y="5"/>
                  <a:pt x="24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36"/>
                  <a:pt x="19" y="41"/>
                  <a:pt x="32" y="59"/>
                </a:cubicBezTo>
                <a:cubicBezTo>
                  <a:pt x="44" y="41"/>
                  <a:pt x="64" y="35"/>
                  <a:pt x="64" y="17"/>
                </a:cubicBezTo>
                <a:cubicBezTo>
                  <a:pt x="64" y="8"/>
                  <a:pt x="56" y="0"/>
                  <a:pt x="4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10606" tIns="55303" rIns="110606" bIns="55303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216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4270074" y="2876473"/>
            <a:ext cx="163375" cy="518400"/>
            <a:chOff x="4178301" y="0"/>
            <a:chExt cx="1797050" cy="5702300"/>
          </a:xfrm>
          <a:solidFill>
            <a:schemeClr val="bg2"/>
          </a:solidFill>
        </p:grpSpPr>
        <p:sp>
          <p:nvSpPr>
            <p:cNvPr id="40" name="Freeform 6"/>
            <p:cNvSpPr/>
            <p:nvPr/>
          </p:nvSpPr>
          <p:spPr bwMode="auto">
            <a:xfrm>
              <a:off x="4449763" y="0"/>
              <a:ext cx="1250950" cy="1157288"/>
            </a:xfrm>
            <a:custGeom>
              <a:avLst/>
              <a:gdLst>
                <a:gd name="T0" fmla="*/ 179 w 788"/>
                <a:gd name="T1" fmla="*/ 0 h 729"/>
                <a:gd name="T2" fmla="*/ 609 w 788"/>
                <a:gd name="T3" fmla="*/ 0 h 729"/>
                <a:gd name="T4" fmla="*/ 642 w 788"/>
                <a:gd name="T5" fmla="*/ 3 h 729"/>
                <a:gd name="T6" fmla="*/ 673 w 788"/>
                <a:gd name="T7" fmla="*/ 11 h 729"/>
                <a:gd name="T8" fmla="*/ 700 w 788"/>
                <a:gd name="T9" fmla="*/ 23 h 729"/>
                <a:gd name="T10" fmla="*/ 725 w 788"/>
                <a:gd name="T11" fmla="*/ 39 h 729"/>
                <a:gd name="T12" fmla="*/ 747 w 788"/>
                <a:gd name="T13" fmla="*/ 59 h 729"/>
                <a:gd name="T14" fmla="*/ 764 w 788"/>
                <a:gd name="T15" fmla="*/ 82 h 729"/>
                <a:gd name="T16" fmla="*/ 777 w 788"/>
                <a:gd name="T17" fmla="*/ 108 h 729"/>
                <a:gd name="T18" fmla="*/ 786 w 788"/>
                <a:gd name="T19" fmla="*/ 136 h 729"/>
                <a:gd name="T20" fmla="*/ 788 w 788"/>
                <a:gd name="T21" fmla="*/ 166 h 729"/>
                <a:gd name="T22" fmla="*/ 739 w 788"/>
                <a:gd name="T23" fmla="*/ 563 h 729"/>
                <a:gd name="T24" fmla="*/ 733 w 788"/>
                <a:gd name="T25" fmla="*/ 594 h 729"/>
                <a:gd name="T26" fmla="*/ 722 w 788"/>
                <a:gd name="T27" fmla="*/ 623 h 729"/>
                <a:gd name="T28" fmla="*/ 709 w 788"/>
                <a:gd name="T29" fmla="*/ 649 h 729"/>
                <a:gd name="T30" fmla="*/ 691 w 788"/>
                <a:gd name="T31" fmla="*/ 672 h 729"/>
                <a:gd name="T32" fmla="*/ 670 w 788"/>
                <a:gd name="T33" fmla="*/ 691 h 729"/>
                <a:gd name="T34" fmla="*/ 647 w 788"/>
                <a:gd name="T35" fmla="*/ 708 h 729"/>
                <a:gd name="T36" fmla="*/ 620 w 788"/>
                <a:gd name="T37" fmla="*/ 719 h 729"/>
                <a:gd name="T38" fmla="*/ 592 w 788"/>
                <a:gd name="T39" fmla="*/ 726 h 729"/>
                <a:gd name="T40" fmla="*/ 560 w 788"/>
                <a:gd name="T41" fmla="*/ 729 h 729"/>
                <a:gd name="T42" fmla="*/ 544 w 788"/>
                <a:gd name="T43" fmla="*/ 729 h 729"/>
                <a:gd name="T44" fmla="*/ 530 w 788"/>
                <a:gd name="T45" fmla="*/ 726 h 729"/>
                <a:gd name="T46" fmla="*/ 517 w 788"/>
                <a:gd name="T47" fmla="*/ 723 h 729"/>
                <a:gd name="T48" fmla="*/ 503 w 788"/>
                <a:gd name="T49" fmla="*/ 719 h 729"/>
                <a:gd name="T50" fmla="*/ 489 w 788"/>
                <a:gd name="T51" fmla="*/ 715 h 729"/>
                <a:gd name="T52" fmla="*/ 474 w 788"/>
                <a:gd name="T53" fmla="*/ 712 h 729"/>
                <a:gd name="T54" fmla="*/ 454 w 788"/>
                <a:gd name="T55" fmla="*/ 709 h 729"/>
                <a:gd name="T56" fmla="*/ 432 w 788"/>
                <a:gd name="T57" fmla="*/ 707 h 729"/>
                <a:gd name="T58" fmla="*/ 405 w 788"/>
                <a:gd name="T59" fmla="*/ 706 h 729"/>
                <a:gd name="T60" fmla="*/ 377 w 788"/>
                <a:gd name="T61" fmla="*/ 707 h 729"/>
                <a:gd name="T62" fmla="*/ 354 w 788"/>
                <a:gd name="T63" fmla="*/ 709 h 729"/>
                <a:gd name="T64" fmla="*/ 333 w 788"/>
                <a:gd name="T65" fmla="*/ 713 h 729"/>
                <a:gd name="T66" fmla="*/ 315 w 788"/>
                <a:gd name="T67" fmla="*/ 718 h 729"/>
                <a:gd name="T68" fmla="*/ 297 w 788"/>
                <a:gd name="T69" fmla="*/ 722 h 729"/>
                <a:gd name="T70" fmla="*/ 277 w 788"/>
                <a:gd name="T71" fmla="*/ 725 h 729"/>
                <a:gd name="T72" fmla="*/ 256 w 788"/>
                <a:gd name="T73" fmla="*/ 727 h 729"/>
                <a:gd name="T74" fmla="*/ 229 w 788"/>
                <a:gd name="T75" fmla="*/ 729 h 729"/>
                <a:gd name="T76" fmla="*/ 198 w 788"/>
                <a:gd name="T77" fmla="*/ 726 h 729"/>
                <a:gd name="T78" fmla="*/ 168 w 788"/>
                <a:gd name="T79" fmla="*/ 721 h 729"/>
                <a:gd name="T80" fmla="*/ 142 w 788"/>
                <a:gd name="T81" fmla="*/ 710 h 729"/>
                <a:gd name="T82" fmla="*/ 118 w 788"/>
                <a:gd name="T83" fmla="*/ 696 h 729"/>
                <a:gd name="T84" fmla="*/ 97 w 788"/>
                <a:gd name="T85" fmla="*/ 677 h 729"/>
                <a:gd name="T86" fmla="*/ 80 w 788"/>
                <a:gd name="T87" fmla="*/ 654 h 729"/>
                <a:gd name="T88" fmla="*/ 67 w 788"/>
                <a:gd name="T89" fmla="*/ 627 h 729"/>
                <a:gd name="T90" fmla="*/ 56 w 788"/>
                <a:gd name="T91" fmla="*/ 598 h 729"/>
                <a:gd name="T92" fmla="*/ 50 w 788"/>
                <a:gd name="T93" fmla="*/ 563 h 729"/>
                <a:gd name="T94" fmla="*/ 0 w 788"/>
                <a:gd name="T95" fmla="*/ 166 h 729"/>
                <a:gd name="T96" fmla="*/ 4 w 788"/>
                <a:gd name="T97" fmla="*/ 136 h 729"/>
                <a:gd name="T98" fmla="*/ 11 w 788"/>
                <a:gd name="T99" fmla="*/ 108 h 729"/>
                <a:gd name="T100" fmla="*/ 25 w 788"/>
                <a:gd name="T101" fmla="*/ 82 h 729"/>
                <a:gd name="T102" fmla="*/ 43 w 788"/>
                <a:gd name="T103" fmla="*/ 59 h 729"/>
                <a:gd name="T104" fmla="*/ 65 w 788"/>
                <a:gd name="T105" fmla="*/ 39 h 729"/>
                <a:gd name="T106" fmla="*/ 90 w 788"/>
                <a:gd name="T107" fmla="*/ 23 h 729"/>
                <a:gd name="T108" fmla="*/ 117 w 788"/>
                <a:gd name="T109" fmla="*/ 11 h 729"/>
                <a:gd name="T110" fmla="*/ 148 w 788"/>
                <a:gd name="T111" fmla="*/ 3 h 729"/>
                <a:gd name="T112" fmla="*/ 179 w 788"/>
                <a:gd name="T113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8" h="729">
                  <a:moveTo>
                    <a:pt x="179" y="0"/>
                  </a:moveTo>
                  <a:lnTo>
                    <a:pt x="609" y="0"/>
                  </a:lnTo>
                  <a:lnTo>
                    <a:pt x="642" y="3"/>
                  </a:lnTo>
                  <a:lnTo>
                    <a:pt x="673" y="11"/>
                  </a:lnTo>
                  <a:lnTo>
                    <a:pt x="700" y="23"/>
                  </a:lnTo>
                  <a:lnTo>
                    <a:pt x="725" y="39"/>
                  </a:lnTo>
                  <a:lnTo>
                    <a:pt x="747" y="59"/>
                  </a:lnTo>
                  <a:lnTo>
                    <a:pt x="764" y="82"/>
                  </a:lnTo>
                  <a:lnTo>
                    <a:pt x="777" y="108"/>
                  </a:lnTo>
                  <a:lnTo>
                    <a:pt x="786" y="136"/>
                  </a:lnTo>
                  <a:lnTo>
                    <a:pt x="788" y="166"/>
                  </a:lnTo>
                  <a:lnTo>
                    <a:pt x="739" y="563"/>
                  </a:lnTo>
                  <a:lnTo>
                    <a:pt x="733" y="594"/>
                  </a:lnTo>
                  <a:lnTo>
                    <a:pt x="722" y="623"/>
                  </a:lnTo>
                  <a:lnTo>
                    <a:pt x="709" y="649"/>
                  </a:lnTo>
                  <a:lnTo>
                    <a:pt x="691" y="672"/>
                  </a:lnTo>
                  <a:lnTo>
                    <a:pt x="670" y="691"/>
                  </a:lnTo>
                  <a:lnTo>
                    <a:pt x="647" y="708"/>
                  </a:lnTo>
                  <a:lnTo>
                    <a:pt x="620" y="719"/>
                  </a:lnTo>
                  <a:lnTo>
                    <a:pt x="592" y="726"/>
                  </a:lnTo>
                  <a:lnTo>
                    <a:pt x="560" y="729"/>
                  </a:lnTo>
                  <a:lnTo>
                    <a:pt x="544" y="729"/>
                  </a:lnTo>
                  <a:lnTo>
                    <a:pt x="530" y="726"/>
                  </a:lnTo>
                  <a:lnTo>
                    <a:pt x="517" y="723"/>
                  </a:lnTo>
                  <a:lnTo>
                    <a:pt x="503" y="719"/>
                  </a:lnTo>
                  <a:lnTo>
                    <a:pt x="489" y="715"/>
                  </a:lnTo>
                  <a:lnTo>
                    <a:pt x="474" y="712"/>
                  </a:lnTo>
                  <a:lnTo>
                    <a:pt x="454" y="709"/>
                  </a:lnTo>
                  <a:lnTo>
                    <a:pt x="432" y="707"/>
                  </a:lnTo>
                  <a:lnTo>
                    <a:pt x="405" y="706"/>
                  </a:lnTo>
                  <a:lnTo>
                    <a:pt x="377" y="707"/>
                  </a:lnTo>
                  <a:lnTo>
                    <a:pt x="354" y="709"/>
                  </a:lnTo>
                  <a:lnTo>
                    <a:pt x="333" y="713"/>
                  </a:lnTo>
                  <a:lnTo>
                    <a:pt x="315" y="718"/>
                  </a:lnTo>
                  <a:lnTo>
                    <a:pt x="297" y="722"/>
                  </a:lnTo>
                  <a:lnTo>
                    <a:pt x="277" y="725"/>
                  </a:lnTo>
                  <a:lnTo>
                    <a:pt x="256" y="727"/>
                  </a:lnTo>
                  <a:lnTo>
                    <a:pt x="229" y="729"/>
                  </a:lnTo>
                  <a:lnTo>
                    <a:pt x="198" y="726"/>
                  </a:lnTo>
                  <a:lnTo>
                    <a:pt x="168" y="721"/>
                  </a:lnTo>
                  <a:lnTo>
                    <a:pt x="142" y="710"/>
                  </a:lnTo>
                  <a:lnTo>
                    <a:pt x="118" y="696"/>
                  </a:lnTo>
                  <a:lnTo>
                    <a:pt x="97" y="677"/>
                  </a:lnTo>
                  <a:lnTo>
                    <a:pt x="80" y="654"/>
                  </a:lnTo>
                  <a:lnTo>
                    <a:pt x="67" y="627"/>
                  </a:lnTo>
                  <a:lnTo>
                    <a:pt x="56" y="598"/>
                  </a:lnTo>
                  <a:lnTo>
                    <a:pt x="50" y="563"/>
                  </a:lnTo>
                  <a:lnTo>
                    <a:pt x="0" y="166"/>
                  </a:lnTo>
                  <a:lnTo>
                    <a:pt x="4" y="136"/>
                  </a:lnTo>
                  <a:lnTo>
                    <a:pt x="11" y="108"/>
                  </a:lnTo>
                  <a:lnTo>
                    <a:pt x="25" y="82"/>
                  </a:lnTo>
                  <a:lnTo>
                    <a:pt x="43" y="59"/>
                  </a:lnTo>
                  <a:lnTo>
                    <a:pt x="65" y="39"/>
                  </a:lnTo>
                  <a:lnTo>
                    <a:pt x="90" y="23"/>
                  </a:lnTo>
                  <a:lnTo>
                    <a:pt x="117" y="11"/>
                  </a:lnTo>
                  <a:lnTo>
                    <a:pt x="148" y="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4313238" y="2889250"/>
              <a:ext cx="1401763" cy="930275"/>
            </a:xfrm>
            <a:custGeom>
              <a:avLst/>
              <a:gdLst>
                <a:gd name="T0" fmla="*/ 863 w 883"/>
                <a:gd name="T1" fmla="*/ 0 h 586"/>
                <a:gd name="T2" fmla="*/ 883 w 883"/>
                <a:gd name="T3" fmla="*/ 119 h 586"/>
                <a:gd name="T4" fmla="*/ 0 w 883"/>
                <a:gd name="T5" fmla="*/ 586 h 586"/>
                <a:gd name="T6" fmla="*/ 24 w 883"/>
                <a:gd name="T7" fmla="*/ 444 h 586"/>
                <a:gd name="T8" fmla="*/ 863 w 883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" h="586">
                  <a:moveTo>
                    <a:pt x="863" y="0"/>
                  </a:moveTo>
                  <a:lnTo>
                    <a:pt x="883" y="119"/>
                  </a:lnTo>
                  <a:lnTo>
                    <a:pt x="0" y="586"/>
                  </a:lnTo>
                  <a:lnTo>
                    <a:pt x="24" y="444"/>
                  </a:lnTo>
                  <a:lnTo>
                    <a:pt x="8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4371976" y="2095500"/>
              <a:ext cx="1296988" cy="1377950"/>
            </a:xfrm>
            <a:custGeom>
              <a:avLst/>
              <a:gdLst>
                <a:gd name="T0" fmla="*/ 743 w 817"/>
                <a:gd name="T1" fmla="*/ 0 h 868"/>
                <a:gd name="T2" fmla="*/ 817 w 817"/>
                <a:gd name="T3" fmla="*/ 437 h 868"/>
                <a:gd name="T4" fmla="*/ 0 w 817"/>
                <a:gd name="T5" fmla="*/ 868 h 868"/>
                <a:gd name="T6" fmla="*/ 86 w 817"/>
                <a:gd name="T7" fmla="*/ 346 h 868"/>
                <a:gd name="T8" fmla="*/ 743 w 817"/>
                <a:gd name="T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" h="867">
                  <a:moveTo>
                    <a:pt x="743" y="0"/>
                  </a:moveTo>
                  <a:lnTo>
                    <a:pt x="817" y="437"/>
                  </a:lnTo>
                  <a:lnTo>
                    <a:pt x="0" y="868"/>
                  </a:lnTo>
                  <a:lnTo>
                    <a:pt x="86" y="346"/>
                  </a:lnTo>
                  <a:lnTo>
                    <a:pt x="7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4529138" y="1824038"/>
              <a:ext cx="1006475" cy="700088"/>
            </a:xfrm>
            <a:custGeom>
              <a:avLst/>
              <a:gdLst>
                <a:gd name="T0" fmla="*/ 616 w 634"/>
                <a:gd name="T1" fmla="*/ 0 h 441"/>
                <a:gd name="T2" fmla="*/ 634 w 634"/>
                <a:gd name="T3" fmla="*/ 106 h 441"/>
                <a:gd name="T4" fmla="*/ 0 w 634"/>
                <a:gd name="T5" fmla="*/ 441 h 441"/>
                <a:gd name="T6" fmla="*/ 21 w 634"/>
                <a:gd name="T7" fmla="*/ 314 h 441"/>
                <a:gd name="T8" fmla="*/ 616 w 634"/>
                <a:gd name="T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441">
                  <a:moveTo>
                    <a:pt x="616" y="0"/>
                  </a:moveTo>
                  <a:lnTo>
                    <a:pt x="634" y="106"/>
                  </a:lnTo>
                  <a:lnTo>
                    <a:pt x="0" y="441"/>
                  </a:lnTo>
                  <a:lnTo>
                    <a:pt x="21" y="314"/>
                  </a:lnTo>
                  <a:lnTo>
                    <a:pt x="6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4178301" y="3281363"/>
              <a:ext cx="1711325" cy="1641475"/>
            </a:xfrm>
            <a:custGeom>
              <a:avLst/>
              <a:gdLst>
                <a:gd name="T0" fmla="*/ 990 w 1078"/>
                <a:gd name="T1" fmla="*/ 0 h 1034"/>
                <a:gd name="T2" fmla="*/ 1078 w 1078"/>
                <a:gd name="T3" fmla="*/ 530 h 1034"/>
                <a:gd name="T4" fmla="*/ 125 w 1078"/>
                <a:gd name="T5" fmla="*/ 1034 h 1034"/>
                <a:gd name="T6" fmla="*/ 29 w 1078"/>
                <a:gd name="T7" fmla="*/ 920 h 1034"/>
                <a:gd name="T8" fmla="*/ 16 w 1078"/>
                <a:gd name="T9" fmla="*/ 902 h 1034"/>
                <a:gd name="T10" fmla="*/ 8 w 1078"/>
                <a:gd name="T11" fmla="*/ 881 h 1034"/>
                <a:gd name="T12" fmla="*/ 2 w 1078"/>
                <a:gd name="T13" fmla="*/ 858 h 1034"/>
                <a:gd name="T14" fmla="*/ 0 w 1078"/>
                <a:gd name="T15" fmla="*/ 834 h 1034"/>
                <a:gd name="T16" fmla="*/ 1 w 1078"/>
                <a:gd name="T17" fmla="*/ 809 h 1034"/>
                <a:gd name="T18" fmla="*/ 3 w 1078"/>
                <a:gd name="T19" fmla="*/ 785 h 1034"/>
                <a:gd name="T20" fmla="*/ 8 w 1078"/>
                <a:gd name="T21" fmla="*/ 761 h 1034"/>
                <a:gd name="T22" fmla="*/ 12 w 1078"/>
                <a:gd name="T23" fmla="*/ 738 h 1034"/>
                <a:gd name="T24" fmla="*/ 17 w 1078"/>
                <a:gd name="T25" fmla="*/ 717 h 1034"/>
                <a:gd name="T26" fmla="*/ 23 w 1078"/>
                <a:gd name="T27" fmla="*/ 699 h 1034"/>
                <a:gd name="T28" fmla="*/ 27 w 1078"/>
                <a:gd name="T29" fmla="*/ 684 h 1034"/>
                <a:gd name="T30" fmla="*/ 29 w 1078"/>
                <a:gd name="T31" fmla="*/ 673 h 1034"/>
                <a:gd name="T32" fmla="*/ 60 w 1078"/>
                <a:gd name="T33" fmla="*/ 492 h 1034"/>
                <a:gd name="T34" fmla="*/ 990 w 1078"/>
                <a:gd name="T35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8" h="1034">
                  <a:moveTo>
                    <a:pt x="990" y="0"/>
                  </a:moveTo>
                  <a:lnTo>
                    <a:pt x="1078" y="530"/>
                  </a:lnTo>
                  <a:lnTo>
                    <a:pt x="125" y="1034"/>
                  </a:lnTo>
                  <a:lnTo>
                    <a:pt x="29" y="920"/>
                  </a:lnTo>
                  <a:lnTo>
                    <a:pt x="16" y="902"/>
                  </a:lnTo>
                  <a:lnTo>
                    <a:pt x="8" y="881"/>
                  </a:lnTo>
                  <a:lnTo>
                    <a:pt x="2" y="858"/>
                  </a:lnTo>
                  <a:lnTo>
                    <a:pt x="0" y="834"/>
                  </a:lnTo>
                  <a:lnTo>
                    <a:pt x="1" y="809"/>
                  </a:lnTo>
                  <a:lnTo>
                    <a:pt x="3" y="785"/>
                  </a:lnTo>
                  <a:lnTo>
                    <a:pt x="8" y="761"/>
                  </a:lnTo>
                  <a:lnTo>
                    <a:pt x="12" y="738"/>
                  </a:lnTo>
                  <a:lnTo>
                    <a:pt x="17" y="717"/>
                  </a:lnTo>
                  <a:lnTo>
                    <a:pt x="23" y="699"/>
                  </a:lnTo>
                  <a:lnTo>
                    <a:pt x="27" y="684"/>
                  </a:lnTo>
                  <a:lnTo>
                    <a:pt x="29" y="673"/>
                  </a:lnTo>
                  <a:lnTo>
                    <a:pt x="60" y="492"/>
                  </a:lnTo>
                  <a:lnTo>
                    <a:pt x="9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4678363" y="4594225"/>
              <a:ext cx="1296988" cy="1108075"/>
            </a:xfrm>
            <a:custGeom>
              <a:avLst/>
              <a:gdLst>
                <a:gd name="T0" fmla="*/ 817 w 817"/>
                <a:gd name="T1" fmla="*/ 0 h 698"/>
                <a:gd name="T2" fmla="*/ 816 w 817"/>
                <a:gd name="T3" fmla="*/ 21 h 698"/>
                <a:gd name="T4" fmla="*/ 813 w 817"/>
                <a:gd name="T5" fmla="*/ 41 h 698"/>
                <a:gd name="T6" fmla="*/ 808 w 817"/>
                <a:gd name="T7" fmla="*/ 59 h 698"/>
                <a:gd name="T8" fmla="*/ 799 w 817"/>
                <a:gd name="T9" fmla="*/ 77 h 698"/>
                <a:gd name="T10" fmla="*/ 787 w 817"/>
                <a:gd name="T11" fmla="*/ 93 h 698"/>
                <a:gd name="T12" fmla="*/ 320 w 817"/>
                <a:gd name="T13" fmla="*/ 647 h 698"/>
                <a:gd name="T14" fmla="*/ 303 w 817"/>
                <a:gd name="T15" fmla="*/ 666 h 698"/>
                <a:gd name="T16" fmla="*/ 287 w 817"/>
                <a:gd name="T17" fmla="*/ 680 h 698"/>
                <a:gd name="T18" fmla="*/ 274 w 817"/>
                <a:gd name="T19" fmla="*/ 691 h 698"/>
                <a:gd name="T20" fmla="*/ 262 w 817"/>
                <a:gd name="T21" fmla="*/ 697 h 698"/>
                <a:gd name="T22" fmla="*/ 251 w 817"/>
                <a:gd name="T23" fmla="*/ 698 h 698"/>
                <a:gd name="T24" fmla="*/ 239 w 817"/>
                <a:gd name="T25" fmla="*/ 697 h 698"/>
                <a:gd name="T26" fmla="*/ 227 w 817"/>
                <a:gd name="T27" fmla="*/ 691 h 698"/>
                <a:gd name="T28" fmla="*/ 214 w 817"/>
                <a:gd name="T29" fmla="*/ 680 h 698"/>
                <a:gd name="T30" fmla="*/ 199 w 817"/>
                <a:gd name="T31" fmla="*/ 666 h 698"/>
                <a:gd name="T32" fmla="*/ 182 w 817"/>
                <a:gd name="T33" fmla="*/ 647 h 698"/>
                <a:gd name="T34" fmla="*/ 0 w 817"/>
                <a:gd name="T35" fmla="*/ 431 h 698"/>
                <a:gd name="T36" fmla="*/ 817 w 817"/>
                <a:gd name="T37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7" h="698">
                  <a:moveTo>
                    <a:pt x="817" y="0"/>
                  </a:moveTo>
                  <a:lnTo>
                    <a:pt x="816" y="21"/>
                  </a:lnTo>
                  <a:lnTo>
                    <a:pt x="813" y="41"/>
                  </a:lnTo>
                  <a:lnTo>
                    <a:pt x="808" y="59"/>
                  </a:lnTo>
                  <a:lnTo>
                    <a:pt x="799" y="77"/>
                  </a:lnTo>
                  <a:lnTo>
                    <a:pt x="787" y="93"/>
                  </a:lnTo>
                  <a:lnTo>
                    <a:pt x="320" y="647"/>
                  </a:lnTo>
                  <a:lnTo>
                    <a:pt x="303" y="666"/>
                  </a:lnTo>
                  <a:lnTo>
                    <a:pt x="287" y="680"/>
                  </a:lnTo>
                  <a:lnTo>
                    <a:pt x="274" y="691"/>
                  </a:lnTo>
                  <a:lnTo>
                    <a:pt x="262" y="697"/>
                  </a:lnTo>
                  <a:lnTo>
                    <a:pt x="251" y="698"/>
                  </a:lnTo>
                  <a:lnTo>
                    <a:pt x="239" y="697"/>
                  </a:lnTo>
                  <a:lnTo>
                    <a:pt x="227" y="691"/>
                  </a:lnTo>
                  <a:lnTo>
                    <a:pt x="214" y="680"/>
                  </a:lnTo>
                  <a:lnTo>
                    <a:pt x="199" y="666"/>
                  </a:lnTo>
                  <a:lnTo>
                    <a:pt x="182" y="647"/>
                  </a:lnTo>
                  <a:lnTo>
                    <a:pt x="0" y="431"/>
                  </a:lnTo>
                  <a:lnTo>
                    <a:pt x="8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2"/>
            <p:cNvSpPr/>
            <p:nvPr/>
          </p:nvSpPr>
          <p:spPr bwMode="auto">
            <a:xfrm>
              <a:off x="4603751" y="1225550"/>
              <a:ext cx="868363" cy="854075"/>
            </a:xfrm>
            <a:custGeom>
              <a:avLst/>
              <a:gdLst>
                <a:gd name="T0" fmla="*/ 280 w 547"/>
                <a:gd name="T1" fmla="*/ 0 h 538"/>
                <a:gd name="T2" fmla="*/ 316 w 547"/>
                <a:gd name="T3" fmla="*/ 0 h 538"/>
                <a:gd name="T4" fmla="*/ 353 w 547"/>
                <a:gd name="T5" fmla="*/ 2 h 538"/>
                <a:gd name="T6" fmla="*/ 388 w 547"/>
                <a:gd name="T7" fmla="*/ 6 h 538"/>
                <a:gd name="T8" fmla="*/ 421 w 547"/>
                <a:gd name="T9" fmla="*/ 11 h 538"/>
                <a:gd name="T10" fmla="*/ 451 w 547"/>
                <a:gd name="T11" fmla="*/ 19 h 538"/>
                <a:gd name="T12" fmla="*/ 477 w 547"/>
                <a:gd name="T13" fmla="*/ 27 h 538"/>
                <a:gd name="T14" fmla="*/ 498 w 547"/>
                <a:gd name="T15" fmla="*/ 38 h 538"/>
                <a:gd name="T16" fmla="*/ 514 w 547"/>
                <a:gd name="T17" fmla="*/ 51 h 538"/>
                <a:gd name="T18" fmla="*/ 547 w 547"/>
                <a:gd name="T19" fmla="*/ 249 h 538"/>
                <a:gd name="T20" fmla="*/ 0 w 547"/>
                <a:gd name="T21" fmla="*/ 538 h 538"/>
                <a:gd name="T22" fmla="*/ 81 w 547"/>
                <a:gd name="T23" fmla="*/ 51 h 538"/>
                <a:gd name="T24" fmla="*/ 98 w 547"/>
                <a:gd name="T25" fmla="*/ 38 h 538"/>
                <a:gd name="T26" fmla="*/ 118 w 547"/>
                <a:gd name="T27" fmla="*/ 27 h 538"/>
                <a:gd name="T28" fmla="*/ 144 w 547"/>
                <a:gd name="T29" fmla="*/ 19 h 538"/>
                <a:gd name="T30" fmla="*/ 175 w 547"/>
                <a:gd name="T31" fmla="*/ 11 h 538"/>
                <a:gd name="T32" fmla="*/ 208 w 547"/>
                <a:gd name="T33" fmla="*/ 6 h 538"/>
                <a:gd name="T34" fmla="*/ 243 w 547"/>
                <a:gd name="T35" fmla="*/ 2 h 538"/>
                <a:gd name="T36" fmla="*/ 280 w 547"/>
                <a:gd name="T3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7" h="538">
                  <a:moveTo>
                    <a:pt x="280" y="0"/>
                  </a:moveTo>
                  <a:lnTo>
                    <a:pt x="316" y="0"/>
                  </a:lnTo>
                  <a:lnTo>
                    <a:pt x="353" y="2"/>
                  </a:lnTo>
                  <a:lnTo>
                    <a:pt x="388" y="6"/>
                  </a:lnTo>
                  <a:lnTo>
                    <a:pt x="421" y="11"/>
                  </a:lnTo>
                  <a:lnTo>
                    <a:pt x="451" y="19"/>
                  </a:lnTo>
                  <a:lnTo>
                    <a:pt x="477" y="27"/>
                  </a:lnTo>
                  <a:lnTo>
                    <a:pt x="498" y="38"/>
                  </a:lnTo>
                  <a:lnTo>
                    <a:pt x="514" y="51"/>
                  </a:lnTo>
                  <a:lnTo>
                    <a:pt x="547" y="249"/>
                  </a:lnTo>
                  <a:lnTo>
                    <a:pt x="0" y="538"/>
                  </a:lnTo>
                  <a:lnTo>
                    <a:pt x="81" y="51"/>
                  </a:lnTo>
                  <a:lnTo>
                    <a:pt x="98" y="38"/>
                  </a:lnTo>
                  <a:lnTo>
                    <a:pt x="118" y="27"/>
                  </a:lnTo>
                  <a:lnTo>
                    <a:pt x="144" y="19"/>
                  </a:lnTo>
                  <a:lnTo>
                    <a:pt x="175" y="11"/>
                  </a:lnTo>
                  <a:lnTo>
                    <a:pt x="208" y="6"/>
                  </a:lnTo>
                  <a:lnTo>
                    <a:pt x="243" y="2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4505326" y="4325938"/>
              <a:ext cx="1455738" cy="876300"/>
            </a:xfrm>
            <a:custGeom>
              <a:avLst/>
              <a:gdLst>
                <a:gd name="T0" fmla="*/ 894 w 917"/>
                <a:gd name="T1" fmla="*/ 0 h 552"/>
                <a:gd name="T2" fmla="*/ 896 w 917"/>
                <a:gd name="T3" fmla="*/ 15 h 552"/>
                <a:gd name="T4" fmla="*/ 900 w 917"/>
                <a:gd name="T5" fmla="*/ 32 h 552"/>
                <a:gd name="T6" fmla="*/ 904 w 917"/>
                <a:gd name="T7" fmla="*/ 53 h 552"/>
                <a:gd name="T8" fmla="*/ 910 w 917"/>
                <a:gd name="T9" fmla="*/ 77 h 552"/>
                <a:gd name="T10" fmla="*/ 917 w 917"/>
                <a:gd name="T11" fmla="*/ 104 h 552"/>
                <a:gd name="T12" fmla="*/ 68 w 917"/>
                <a:gd name="T13" fmla="*/ 552 h 552"/>
                <a:gd name="T14" fmla="*/ 0 w 917"/>
                <a:gd name="T15" fmla="*/ 473 h 552"/>
                <a:gd name="T16" fmla="*/ 894 w 917"/>
                <a:gd name="T1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552">
                  <a:moveTo>
                    <a:pt x="894" y="0"/>
                  </a:moveTo>
                  <a:lnTo>
                    <a:pt x="896" y="15"/>
                  </a:lnTo>
                  <a:lnTo>
                    <a:pt x="900" y="32"/>
                  </a:lnTo>
                  <a:lnTo>
                    <a:pt x="904" y="53"/>
                  </a:lnTo>
                  <a:lnTo>
                    <a:pt x="910" y="77"/>
                  </a:lnTo>
                  <a:lnTo>
                    <a:pt x="917" y="104"/>
                  </a:lnTo>
                  <a:lnTo>
                    <a:pt x="68" y="552"/>
                  </a:lnTo>
                  <a:lnTo>
                    <a:pt x="0" y="473"/>
                  </a:lnTo>
                  <a:lnTo>
                    <a:pt x="8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bg-BG" sz="216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 rot="20036874">
            <a:off x="1123117" y="3568553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</a:p>
        </p:txBody>
      </p:sp>
      <p:sp>
        <p:nvSpPr>
          <p:cNvPr id="50" name="文本框 49"/>
          <p:cNvSpPr txBox="1"/>
          <p:nvPr/>
        </p:nvSpPr>
        <p:spPr>
          <a:xfrm rot="20036874">
            <a:off x="4660456" y="356855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</a:p>
        </p:txBody>
      </p:sp>
      <p:sp>
        <p:nvSpPr>
          <p:cNvPr id="51" name="文本框 50"/>
          <p:cNvSpPr txBox="1"/>
          <p:nvPr/>
        </p:nvSpPr>
        <p:spPr>
          <a:xfrm rot="20036874">
            <a:off x="8196269" y="3568551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</a:p>
        </p:txBody>
      </p:sp>
      <p:sp>
        <p:nvSpPr>
          <p:cNvPr id="52" name="Arc 33"/>
          <p:cNvSpPr>
            <a:spLocks noChangeAspect="1"/>
          </p:cNvSpPr>
          <p:nvPr/>
        </p:nvSpPr>
        <p:spPr>
          <a:xfrm rot="5400000" flipH="1" flipV="1">
            <a:off x="5513929" y="2760488"/>
            <a:ext cx="950726" cy="950726"/>
          </a:xfrm>
          <a:prstGeom prst="arc">
            <a:avLst>
              <a:gd name="adj1" fmla="val 17425672"/>
              <a:gd name="adj2" fmla="val 4561692"/>
            </a:avLst>
          </a:prstGeom>
          <a:noFill/>
          <a:ln w="19050">
            <a:solidFill>
              <a:srgbClr val="000000"/>
            </a:solidFill>
            <a:prstDash val="sysDot"/>
            <a:headEnd type="oval" w="sm" len="sm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bg-BG" sz="1440" b="0" i="0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 rot="1563126" flipH="1">
            <a:off x="2967967" y="358522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</a:p>
        </p:txBody>
      </p:sp>
      <p:sp>
        <p:nvSpPr>
          <p:cNvPr id="54" name="文本框 53"/>
          <p:cNvSpPr txBox="1"/>
          <p:nvPr/>
        </p:nvSpPr>
        <p:spPr>
          <a:xfrm rot="1563126" flipH="1">
            <a:off x="6472703" y="358522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</a:p>
        </p:txBody>
      </p:sp>
      <p:sp>
        <p:nvSpPr>
          <p:cNvPr id="55" name="文本框 54"/>
          <p:cNvSpPr txBox="1"/>
          <p:nvPr/>
        </p:nvSpPr>
        <p:spPr>
          <a:xfrm rot="1563126" flipH="1">
            <a:off x="9975714" y="3569982"/>
            <a:ext cx="1136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您的内容</a:t>
            </a:r>
          </a:p>
        </p:txBody>
      </p:sp>
    </p:spTree>
  </p:cSld>
  <p:clrMapOvr>
    <a:masterClrMapping/>
  </p:clrMapOvr>
  <p:transition advClick="0" advTm="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05145" y="2967967"/>
            <a:ext cx="4491155" cy="987564"/>
            <a:chOff x="4005145" y="3045785"/>
            <a:chExt cx="4491155" cy="987564"/>
          </a:xfrm>
        </p:grpSpPr>
        <p:sp>
          <p:nvSpPr>
            <p:cNvPr id="3" name="文本框 2"/>
            <p:cNvSpPr txBox="1"/>
            <p:nvPr/>
          </p:nvSpPr>
          <p:spPr>
            <a:xfrm>
              <a:off x="5108725" y="3216402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研究思路与方法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4005145" y="3045785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1018" y="3223724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02</a:t>
              </a:r>
              <a:endParaRPr lang="zh-CN" altLang="en-US" sz="4000"/>
            </a:p>
          </p:txBody>
        </p:sp>
      </p:grpSp>
    </p:spTree>
  </p:cSld>
  <p:clrMapOvr>
    <a:masterClrMapping/>
  </p:clrMapOvr>
  <p:transition advClick="0" advTm="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19" name="菱形 18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443277" y="2823452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bg-BG" sz="216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4968" y="4962679"/>
            <a:ext cx="9166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720"/>
              </a:spcAft>
            </a:pPr>
            <a:r>
              <a:rPr lang="zh-CN" altLang="en-US" sz="2000" dirty="0"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单击此处添加您的内容。建议您在展示时采用微软雅黑字体。本模板所有图形线条及相应素材均可自由编辑、改色、替换。更多作品请在风云网搜索：风云办公。</a:t>
            </a:r>
            <a:endParaRPr lang="en-US" sz="2000" dirty="0">
              <a:cs typeface="+mn-ea"/>
              <a:sym typeface="+mn-lt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4022170" y="2823452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bg-BG" sz="2160">
              <a:solidFill>
                <a:srgbClr val="8B8B8B"/>
              </a:solidFill>
              <a:cs typeface="+mn-ea"/>
              <a:sym typeface="+mn-lt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601062" y="2823452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bg-BG" sz="2160">
              <a:solidFill>
                <a:srgbClr val="8B8B8B"/>
              </a:solidFill>
              <a:cs typeface="+mn-ea"/>
              <a:sym typeface="+mn-lt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8518014" y="3535185"/>
            <a:ext cx="259200" cy="198673"/>
            <a:chOff x="3533863" y="2867819"/>
            <a:chExt cx="216000" cy="165561"/>
          </a:xfrm>
          <a:solidFill>
            <a:schemeClr val="accent3"/>
          </a:solidFill>
        </p:grpSpPr>
        <p:sp>
          <p:nvSpPr>
            <p:cNvPr id="30" name="Freeform 6"/>
            <p:cNvSpPr>
              <a:spLocks noChangeAspect="1"/>
            </p:cNvSpPr>
            <p:nvPr/>
          </p:nvSpPr>
          <p:spPr bwMode="auto">
            <a:xfrm>
              <a:off x="3533863" y="2867819"/>
              <a:ext cx="216000" cy="75412"/>
            </a:xfrm>
            <a:custGeom>
              <a:avLst/>
              <a:gdLst>
                <a:gd name="T0" fmla="*/ 3670 w 3797"/>
                <a:gd name="T1" fmla="*/ 0 h 1325"/>
                <a:gd name="T2" fmla="*/ 3696 w 3797"/>
                <a:gd name="T3" fmla="*/ 2 h 1325"/>
                <a:gd name="T4" fmla="*/ 3719 w 3797"/>
                <a:gd name="T5" fmla="*/ 10 h 1325"/>
                <a:gd name="T6" fmla="*/ 3741 w 3797"/>
                <a:gd name="T7" fmla="*/ 22 h 1325"/>
                <a:gd name="T8" fmla="*/ 3760 w 3797"/>
                <a:gd name="T9" fmla="*/ 38 h 1325"/>
                <a:gd name="T10" fmla="*/ 3776 w 3797"/>
                <a:gd name="T11" fmla="*/ 56 h 1325"/>
                <a:gd name="T12" fmla="*/ 3788 w 3797"/>
                <a:gd name="T13" fmla="*/ 78 h 1325"/>
                <a:gd name="T14" fmla="*/ 3795 w 3797"/>
                <a:gd name="T15" fmla="*/ 102 h 1325"/>
                <a:gd name="T16" fmla="*/ 3797 w 3797"/>
                <a:gd name="T17" fmla="*/ 128 h 1325"/>
                <a:gd name="T18" fmla="*/ 3797 w 3797"/>
                <a:gd name="T19" fmla="*/ 1198 h 1325"/>
                <a:gd name="T20" fmla="*/ 3794 w 3797"/>
                <a:gd name="T21" fmla="*/ 1227 h 1325"/>
                <a:gd name="T22" fmla="*/ 3784 w 3797"/>
                <a:gd name="T23" fmla="*/ 1254 h 1325"/>
                <a:gd name="T24" fmla="*/ 3769 w 3797"/>
                <a:gd name="T25" fmla="*/ 1278 h 1325"/>
                <a:gd name="T26" fmla="*/ 3750 w 3797"/>
                <a:gd name="T27" fmla="*/ 1297 h 1325"/>
                <a:gd name="T28" fmla="*/ 3727 w 3797"/>
                <a:gd name="T29" fmla="*/ 1312 h 1325"/>
                <a:gd name="T30" fmla="*/ 3699 w 3797"/>
                <a:gd name="T31" fmla="*/ 1321 h 1325"/>
                <a:gd name="T32" fmla="*/ 3670 w 3797"/>
                <a:gd name="T33" fmla="*/ 1325 h 1325"/>
                <a:gd name="T34" fmla="*/ 127 w 3797"/>
                <a:gd name="T35" fmla="*/ 1325 h 1325"/>
                <a:gd name="T36" fmla="*/ 103 w 3797"/>
                <a:gd name="T37" fmla="*/ 1323 h 1325"/>
                <a:gd name="T38" fmla="*/ 78 w 3797"/>
                <a:gd name="T39" fmla="*/ 1316 h 1325"/>
                <a:gd name="T40" fmla="*/ 56 w 3797"/>
                <a:gd name="T41" fmla="*/ 1304 h 1325"/>
                <a:gd name="T42" fmla="*/ 37 w 3797"/>
                <a:gd name="T43" fmla="*/ 1288 h 1325"/>
                <a:gd name="T44" fmla="*/ 22 w 3797"/>
                <a:gd name="T45" fmla="*/ 1268 h 1325"/>
                <a:gd name="T46" fmla="*/ 9 w 3797"/>
                <a:gd name="T47" fmla="*/ 1247 h 1325"/>
                <a:gd name="T48" fmla="*/ 2 w 3797"/>
                <a:gd name="T49" fmla="*/ 1224 h 1325"/>
                <a:gd name="T50" fmla="*/ 0 w 3797"/>
                <a:gd name="T51" fmla="*/ 1198 h 1325"/>
                <a:gd name="T52" fmla="*/ 0 w 3797"/>
                <a:gd name="T53" fmla="*/ 128 h 1325"/>
                <a:gd name="T54" fmla="*/ 3 w 3797"/>
                <a:gd name="T55" fmla="*/ 98 h 1325"/>
                <a:gd name="T56" fmla="*/ 13 w 3797"/>
                <a:gd name="T57" fmla="*/ 71 h 1325"/>
                <a:gd name="T58" fmla="*/ 28 w 3797"/>
                <a:gd name="T59" fmla="*/ 48 h 1325"/>
                <a:gd name="T60" fmla="*/ 47 w 3797"/>
                <a:gd name="T61" fmla="*/ 29 h 1325"/>
                <a:gd name="T62" fmla="*/ 71 w 3797"/>
                <a:gd name="T63" fmla="*/ 14 h 1325"/>
                <a:gd name="T64" fmla="*/ 98 w 3797"/>
                <a:gd name="T65" fmla="*/ 3 h 1325"/>
                <a:gd name="T66" fmla="*/ 127 w 3797"/>
                <a:gd name="T67" fmla="*/ 0 h 1325"/>
                <a:gd name="T68" fmla="*/ 3670 w 3797"/>
                <a:gd name="T6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7" h="1325">
                  <a:moveTo>
                    <a:pt x="3670" y="0"/>
                  </a:moveTo>
                  <a:lnTo>
                    <a:pt x="3696" y="2"/>
                  </a:lnTo>
                  <a:lnTo>
                    <a:pt x="3719" y="10"/>
                  </a:lnTo>
                  <a:lnTo>
                    <a:pt x="3741" y="22"/>
                  </a:lnTo>
                  <a:lnTo>
                    <a:pt x="3760" y="38"/>
                  </a:lnTo>
                  <a:lnTo>
                    <a:pt x="3776" y="56"/>
                  </a:lnTo>
                  <a:lnTo>
                    <a:pt x="3788" y="78"/>
                  </a:lnTo>
                  <a:lnTo>
                    <a:pt x="3795" y="102"/>
                  </a:lnTo>
                  <a:lnTo>
                    <a:pt x="3797" y="128"/>
                  </a:lnTo>
                  <a:lnTo>
                    <a:pt x="3797" y="1198"/>
                  </a:lnTo>
                  <a:lnTo>
                    <a:pt x="3794" y="1227"/>
                  </a:lnTo>
                  <a:lnTo>
                    <a:pt x="3784" y="1254"/>
                  </a:lnTo>
                  <a:lnTo>
                    <a:pt x="3769" y="1278"/>
                  </a:lnTo>
                  <a:lnTo>
                    <a:pt x="3750" y="1297"/>
                  </a:lnTo>
                  <a:lnTo>
                    <a:pt x="3727" y="1312"/>
                  </a:lnTo>
                  <a:lnTo>
                    <a:pt x="3699" y="1321"/>
                  </a:lnTo>
                  <a:lnTo>
                    <a:pt x="3670" y="1325"/>
                  </a:lnTo>
                  <a:lnTo>
                    <a:pt x="127" y="1325"/>
                  </a:lnTo>
                  <a:lnTo>
                    <a:pt x="103" y="1323"/>
                  </a:lnTo>
                  <a:lnTo>
                    <a:pt x="78" y="1316"/>
                  </a:lnTo>
                  <a:lnTo>
                    <a:pt x="56" y="1304"/>
                  </a:lnTo>
                  <a:lnTo>
                    <a:pt x="37" y="1288"/>
                  </a:lnTo>
                  <a:lnTo>
                    <a:pt x="22" y="1268"/>
                  </a:lnTo>
                  <a:lnTo>
                    <a:pt x="9" y="1247"/>
                  </a:lnTo>
                  <a:lnTo>
                    <a:pt x="2" y="1224"/>
                  </a:lnTo>
                  <a:lnTo>
                    <a:pt x="0" y="1198"/>
                  </a:lnTo>
                  <a:lnTo>
                    <a:pt x="0" y="128"/>
                  </a:lnTo>
                  <a:lnTo>
                    <a:pt x="3" y="98"/>
                  </a:lnTo>
                  <a:lnTo>
                    <a:pt x="13" y="71"/>
                  </a:lnTo>
                  <a:lnTo>
                    <a:pt x="28" y="48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98" y="3"/>
                  </a:lnTo>
                  <a:lnTo>
                    <a:pt x="127" y="0"/>
                  </a:lnTo>
                  <a:lnTo>
                    <a:pt x="3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1920">
                <a:cs typeface="+mn-ea"/>
                <a:sym typeface="+mn-lt"/>
              </a:endParaRPr>
            </a:p>
          </p:txBody>
        </p:sp>
        <p:sp>
          <p:nvSpPr>
            <p:cNvPr id="31" name="Freeform 6"/>
            <p:cNvSpPr>
              <a:spLocks noChangeAspect="1"/>
            </p:cNvSpPr>
            <p:nvPr/>
          </p:nvSpPr>
          <p:spPr bwMode="auto">
            <a:xfrm>
              <a:off x="3533863" y="2957968"/>
              <a:ext cx="216000" cy="75412"/>
            </a:xfrm>
            <a:custGeom>
              <a:avLst/>
              <a:gdLst>
                <a:gd name="T0" fmla="*/ 3670 w 3797"/>
                <a:gd name="T1" fmla="*/ 0 h 1325"/>
                <a:gd name="T2" fmla="*/ 3696 w 3797"/>
                <a:gd name="T3" fmla="*/ 2 h 1325"/>
                <a:gd name="T4" fmla="*/ 3719 w 3797"/>
                <a:gd name="T5" fmla="*/ 10 h 1325"/>
                <a:gd name="T6" fmla="*/ 3741 w 3797"/>
                <a:gd name="T7" fmla="*/ 22 h 1325"/>
                <a:gd name="T8" fmla="*/ 3760 w 3797"/>
                <a:gd name="T9" fmla="*/ 38 h 1325"/>
                <a:gd name="T10" fmla="*/ 3776 w 3797"/>
                <a:gd name="T11" fmla="*/ 56 h 1325"/>
                <a:gd name="T12" fmla="*/ 3788 w 3797"/>
                <a:gd name="T13" fmla="*/ 78 h 1325"/>
                <a:gd name="T14" fmla="*/ 3795 w 3797"/>
                <a:gd name="T15" fmla="*/ 102 h 1325"/>
                <a:gd name="T16" fmla="*/ 3797 w 3797"/>
                <a:gd name="T17" fmla="*/ 128 h 1325"/>
                <a:gd name="T18" fmla="*/ 3797 w 3797"/>
                <a:gd name="T19" fmla="*/ 1198 h 1325"/>
                <a:gd name="T20" fmla="*/ 3794 w 3797"/>
                <a:gd name="T21" fmla="*/ 1227 h 1325"/>
                <a:gd name="T22" fmla="*/ 3784 w 3797"/>
                <a:gd name="T23" fmla="*/ 1254 h 1325"/>
                <a:gd name="T24" fmla="*/ 3769 w 3797"/>
                <a:gd name="T25" fmla="*/ 1278 h 1325"/>
                <a:gd name="T26" fmla="*/ 3750 w 3797"/>
                <a:gd name="T27" fmla="*/ 1297 h 1325"/>
                <a:gd name="T28" fmla="*/ 3727 w 3797"/>
                <a:gd name="T29" fmla="*/ 1312 h 1325"/>
                <a:gd name="T30" fmla="*/ 3699 w 3797"/>
                <a:gd name="T31" fmla="*/ 1321 h 1325"/>
                <a:gd name="T32" fmla="*/ 3670 w 3797"/>
                <a:gd name="T33" fmla="*/ 1325 h 1325"/>
                <a:gd name="T34" fmla="*/ 127 w 3797"/>
                <a:gd name="T35" fmla="*/ 1325 h 1325"/>
                <a:gd name="T36" fmla="*/ 103 w 3797"/>
                <a:gd name="T37" fmla="*/ 1323 h 1325"/>
                <a:gd name="T38" fmla="*/ 78 w 3797"/>
                <a:gd name="T39" fmla="*/ 1316 h 1325"/>
                <a:gd name="T40" fmla="*/ 56 w 3797"/>
                <a:gd name="T41" fmla="*/ 1304 h 1325"/>
                <a:gd name="T42" fmla="*/ 37 w 3797"/>
                <a:gd name="T43" fmla="*/ 1288 h 1325"/>
                <a:gd name="T44" fmla="*/ 22 w 3797"/>
                <a:gd name="T45" fmla="*/ 1268 h 1325"/>
                <a:gd name="T46" fmla="*/ 9 w 3797"/>
                <a:gd name="T47" fmla="*/ 1247 h 1325"/>
                <a:gd name="T48" fmla="*/ 2 w 3797"/>
                <a:gd name="T49" fmla="*/ 1224 h 1325"/>
                <a:gd name="T50" fmla="*/ 0 w 3797"/>
                <a:gd name="T51" fmla="*/ 1198 h 1325"/>
                <a:gd name="T52" fmla="*/ 0 w 3797"/>
                <a:gd name="T53" fmla="*/ 128 h 1325"/>
                <a:gd name="T54" fmla="*/ 3 w 3797"/>
                <a:gd name="T55" fmla="*/ 98 h 1325"/>
                <a:gd name="T56" fmla="*/ 13 w 3797"/>
                <a:gd name="T57" fmla="*/ 71 h 1325"/>
                <a:gd name="T58" fmla="*/ 28 w 3797"/>
                <a:gd name="T59" fmla="*/ 48 h 1325"/>
                <a:gd name="T60" fmla="*/ 47 w 3797"/>
                <a:gd name="T61" fmla="*/ 29 h 1325"/>
                <a:gd name="T62" fmla="*/ 71 w 3797"/>
                <a:gd name="T63" fmla="*/ 14 h 1325"/>
                <a:gd name="T64" fmla="*/ 98 w 3797"/>
                <a:gd name="T65" fmla="*/ 3 h 1325"/>
                <a:gd name="T66" fmla="*/ 127 w 3797"/>
                <a:gd name="T67" fmla="*/ 0 h 1325"/>
                <a:gd name="T68" fmla="*/ 3670 w 3797"/>
                <a:gd name="T6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797" h="1325">
                  <a:moveTo>
                    <a:pt x="3670" y="0"/>
                  </a:moveTo>
                  <a:lnTo>
                    <a:pt x="3696" y="2"/>
                  </a:lnTo>
                  <a:lnTo>
                    <a:pt x="3719" y="10"/>
                  </a:lnTo>
                  <a:lnTo>
                    <a:pt x="3741" y="22"/>
                  </a:lnTo>
                  <a:lnTo>
                    <a:pt x="3760" y="38"/>
                  </a:lnTo>
                  <a:lnTo>
                    <a:pt x="3776" y="56"/>
                  </a:lnTo>
                  <a:lnTo>
                    <a:pt x="3788" y="78"/>
                  </a:lnTo>
                  <a:lnTo>
                    <a:pt x="3795" y="102"/>
                  </a:lnTo>
                  <a:lnTo>
                    <a:pt x="3797" y="128"/>
                  </a:lnTo>
                  <a:lnTo>
                    <a:pt x="3797" y="1198"/>
                  </a:lnTo>
                  <a:lnTo>
                    <a:pt x="3794" y="1227"/>
                  </a:lnTo>
                  <a:lnTo>
                    <a:pt x="3784" y="1254"/>
                  </a:lnTo>
                  <a:lnTo>
                    <a:pt x="3769" y="1278"/>
                  </a:lnTo>
                  <a:lnTo>
                    <a:pt x="3750" y="1297"/>
                  </a:lnTo>
                  <a:lnTo>
                    <a:pt x="3727" y="1312"/>
                  </a:lnTo>
                  <a:lnTo>
                    <a:pt x="3699" y="1321"/>
                  </a:lnTo>
                  <a:lnTo>
                    <a:pt x="3670" y="1325"/>
                  </a:lnTo>
                  <a:lnTo>
                    <a:pt x="127" y="1325"/>
                  </a:lnTo>
                  <a:lnTo>
                    <a:pt x="103" y="1323"/>
                  </a:lnTo>
                  <a:lnTo>
                    <a:pt x="78" y="1316"/>
                  </a:lnTo>
                  <a:lnTo>
                    <a:pt x="56" y="1304"/>
                  </a:lnTo>
                  <a:lnTo>
                    <a:pt x="37" y="1288"/>
                  </a:lnTo>
                  <a:lnTo>
                    <a:pt x="22" y="1268"/>
                  </a:lnTo>
                  <a:lnTo>
                    <a:pt x="9" y="1247"/>
                  </a:lnTo>
                  <a:lnTo>
                    <a:pt x="2" y="1224"/>
                  </a:lnTo>
                  <a:lnTo>
                    <a:pt x="0" y="1198"/>
                  </a:lnTo>
                  <a:lnTo>
                    <a:pt x="0" y="128"/>
                  </a:lnTo>
                  <a:lnTo>
                    <a:pt x="3" y="98"/>
                  </a:lnTo>
                  <a:lnTo>
                    <a:pt x="13" y="71"/>
                  </a:lnTo>
                  <a:lnTo>
                    <a:pt x="28" y="48"/>
                  </a:lnTo>
                  <a:lnTo>
                    <a:pt x="47" y="29"/>
                  </a:lnTo>
                  <a:lnTo>
                    <a:pt x="71" y="14"/>
                  </a:lnTo>
                  <a:lnTo>
                    <a:pt x="98" y="3"/>
                  </a:lnTo>
                  <a:lnTo>
                    <a:pt x="127" y="0"/>
                  </a:lnTo>
                  <a:lnTo>
                    <a:pt x="36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1920">
                <a:cs typeface="+mn-ea"/>
                <a:sym typeface="+mn-lt"/>
              </a:endParaRPr>
            </a:p>
          </p:txBody>
        </p:sp>
      </p:grpSp>
      <p:sp>
        <p:nvSpPr>
          <p:cNvPr id="32" name="Freeform 6"/>
          <p:cNvSpPr>
            <a:spLocks noChangeAspect="1"/>
          </p:cNvSpPr>
          <p:nvPr/>
        </p:nvSpPr>
        <p:spPr bwMode="auto">
          <a:xfrm>
            <a:off x="3358562" y="3507728"/>
            <a:ext cx="258656" cy="259200"/>
          </a:xfrm>
          <a:custGeom>
            <a:avLst/>
            <a:gdLst>
              <a:gd name="T0" fmla="*/ 2436 w 3796"/>
              <a:gd name="T1" fmla="*/ 2 h 3805"/>
              <a:gd name="T2" fmla="*/ 2481 w 3796"/>
              <a:gd name="T3" fmla="*/ 21 h 3805"/>
              <a:gd name="T4" fmla="*/ 2516 w 3796"/>
              <a:gd name="T5" fmla="*/ 55 h 3805"/>
              <a:gd name="T6" fmla="*/ 2535 w 3796"/>
              <a:gd name="T7" fmla="*/ 101 h 3805"/>
              <a:gd name="T8" fmla="*/ 2538 w 3796"/>
              <a:gd name="T9" fmla="*/ 1262 h 3805"/>
              <a:gd name="T10" fmla="*/ 3695 w 3796"/>
              <a:gd name="T11" fmla="*/ 1264 h 3805"/>
              <a:gd name="T12" fmla="*/ 3740 w 3796"/>
              <a:gd name="T13" fmla="*/ 1283 h 3805"/>
              <a:gd name="T14" fmla="*/ 3775 w 3796"/>
              <a:gd name="T15" fmla="*/ 1318 h 3805"/>
              <a:gd name="T16" fmla="*/ 3794 w 3796"/>
              <a:gd name="T17" fmla="*/ 1363 h 3805"/>
              <a:gd name="T18" fmla="*/ 3796 w 3796"/>
              <a:gd name="T19" fmla="*/ 2416 h 3805"/>
              <a:gd name="T20" fmla="*/ 3783 w 3796"/>
              <a:gd name="T21" fmla="*/ 2472 h 3805"/>
              <a:gd name="T22" fmla="*/ 3750 w 3796"/>
              <a:gd name="T23" fmla="*/ 2515 h 3805"/>
              <a:gd name="T24" fmla="*/ 3699 w 3796"/>
              <a:gd name="T25" fmla="*/ 2539 h 3805"/>
              <a:gd name="T26" fmla="*/ 2536 w 3796"/>
              <a:gd name="T27" fmla="*/ 2543 h 3805"/>
              <a:gd name="T28" fmla="*/ 2533 w 3796"/>
              <a:gd name="T29" fmla="*/ 3707 h 3805"/>
              <a:gd name="T30" fmla="*/ 2509 w 3796"/>
              <a:gd name="T31" fmla="*/ 3757 h 3805"/>
              <a:gd name="T32" fmla="*/ 2466 w 3796"/>
              <a:gd name="T33" fmla="*/ 3792 h 3805"/>
              <a:gd name="T34" fmla="*/ 2410 w 3796"/>
              <a:gd name="T35" fmla="*/ 3805 h 3805"/>
              <a:gd name="T36" fmla="*/ 1360 w 3796"/>
              <a:gd name="T37" fmla="*/ 3802 h 3805"/>
              <a:gd name="T38" fmla="*/ 1315 w 3796"/>
              <a:gd name="T39" fmla="*/ 3784 h 3805"/>
              <a:gd name="T40" fmla="*/ 1280 w 3796"/>
              <a:gd name="T41" fmla="*/ 3749 h 3805"/>
              <a:gd name="T42" fmla="*/ 1262 w 3796"/>
              <a:gd name="T43" fmla="*/ 3704 h 3805"/>
              <a:gd name="T44" fmla="*/ 1260 w 3796"/>
              <a:gd name="T45" fmla="*/ 2543 h 3805"/>
              <a:gd name="T46" fmla="*/ 102 w 3796"/>
              <a:gd name="T47" fmla="*/ 2540 h 3805"/>
              <a:gd name="T48" fmla="*/ 56 w 3796"/>
              <a:gd name="T49" fmla="*/ 2522 h 3805"/>
              <a:gd name="T50" fmla="*/ 21 w 3796"/>
              <a:gd name="T51" fmla="*/ 2487 h 3805"/>
              <a:gd name="T52" fmla="*/ 2 w 3796"/>
              <a:gd name="T53" fmla="*/ 2440 h 3805"/>
              <a:gd name="T54" fmla="*/ 0 w 3796"/>
              <a:gd name="T55" fmla="*/ 1388 h 3805"/>
              <a:gd name="T56" fmla="*/ 13 w 3796"/>
              <a:gd name="T57" fmla="*/ 1333 h 3805"/>
              <a:gd name="T58" fmla="*/ 47 w 3796"/>
              <a:gd name="T59" fmla="*/ 1290 h 3805"/>
              <a:gd name="T60" fmla="*/ 97 w 3796"/>
              <a:gd name="T61" fmla="*/ 1265 h 3805"/>
              <a:gd name="T62" fmla="*/ 1260 w 3796"/>
              <a:gd name="T63" fmla="*/ 1262 h 3805"/>
              <a:gd name="T64" fmla="*/ 1263 w 3796"/>
              <a:gd name="T65" fmla="*/ 97 h 3805"/>
              <a:gd name="T66" fmla="*/ 1287 w 3796"/>
              <a:gd name="T67" fmla="*/ 46 h 3805"/>
              <a:gd name="T68" fmla="*/ 1330 w 3796"/>
              <a:gd name="T69" fmla="*/ 13 h 3805"/>
              <a:gd name="T70" fmla="*/ 1386 w 3796"/>
              <a:gd name="T71" fmla="*/ 0 h 3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96" h="3804">
                <a:moveTo>
                  <a:pt x="2411" y="0"/>
                </a:moveTo>
                <a:lnTo>
                  <a:pt x="2436" y="2"/>
                </a:lnTo>
                <a:lnTo>
                  <a:pt x="2460" y="9"/>
                </a:lnTo>
                <a:lnTo>
                  <a:pt x="2481" y="21"/>
                </a:lnTo>
                <a:lnTo>
                  <a:pt x="2500" y="36"/>
                </a:lnTo>
                <a:lnTo>
                  <a:pt x="2516" y="55"/>
                </a:lnTo>
                <a:lnTo>
                  <a:pt x="2527" y="78"/>
                </a:lnTo>
                <a:lnTo>
                  <a:pt x="2535" y="101"/>
                </a:lnTo>
                <a:lnTo>
                  <a:pt x="2538" y="125"/>
                </a:lnTo>
                <a:lnTo>
                  <a:pt x="2538" y="1262"/>
                </a:lnTo>
                <a:lnTo>
                  <a:pt x="3671" y="1262"/>
                </a:lnTo>
                <a:lnTo>
                  <a:pt x="3695" y="1264"/>
                </a:lnTo>
                <a:lnTo>
                  <a:pt x="3718" y="1271"/>
                </a:lnTo>
                <a:lnTo>
                  <a:pt x="3740" y="1283"/>
                </a:lnTo>
                <a:lnTo>
                  <a:pt x="3760" y="1299"/>
                </a:lnTo>
                <a:lnTo>
                  <a:pt x="3775" y="1318"/>
                </a:lnTo>
                <a:lnTo>
                  <a:pt x="3787" y="1340"/>
                </a:lnTo>
                <a:lnTo>
                  <a:pt x="3794" y="1363"/>
                </a:lnTo>
                <a:lnTo>
                  <a:pt x="3796" y="1388"/>
                </a:lnTo>
                <a:lnTo>
                  <a:pt x="3796" y="2416"/>
                </a:lnTo>
                <a:lnTo>
                  <a:pt x="3792" y="2445"/>
                </a:lnTo>
                <a:lnTo>
                  <a:pt x="3783" y="2472"/>
                </a:lnTo>
                <a:lnTo>
                  <a:pt x="3768" y="2495"/>
                </a:lnTo>
                <a:lnTo>
                  <a:pt x="3750" y="2515"/>
                </a:lnTo>
                <a:lnTo>
                  <a:pt x="3725" y="2530"/>
                </a:lnTo>
                <a:lnTo>
                  <a:pt x="3699" y="2539"/>
                </a:lnTo>
                <a:lnTo>
                  <a:pt x="3670" y="2543"/>
                </a:lnTo>
                <a:lnTo>
                  <a:pt x="2536" y="2543"/>
                </a:lnTo>
                <a:lnTo>
                  <a:pt x="2536" y="3678"/>
                </a:lnTo>
                <a:lnTo>
                  <a:pt x="2533" y="3707"/>
                </a:lnTo>
                <a:lnTo>
                  <a:pt x="2524" y="3734"/>
                </a:lnTo>
                <a:lnTo>
                  <a:pt x="2509" y="3757"/>
                </a:lnTo>
                <a:lnTo>
                  <a:pt x="2489" y="3777"/>
                </a:lnTo>
                <a:lnTo>
                  <a:pt x="2466" y="3792"/>
                </a:lnTo>
                <a:lnTo>
                  <a:pt x="2439" y="3801"/>
                </a:lnTo>
                <a:lnTo>
                  <a:pt x="2410" y="3805"/>
                </a:lnTo>
                <a:lnTo>
                  <a:pt x="1386" y="3805"/>
                </a:lnTo>
                <a:lnTo>
                  <a:pt x="1360" y="3802"/>
                </a:lnTo>
                <a:lnTo>
                  <a:pt x="1337" y="3795"/>
                </a:lnTo>
                <a:lnTo>
                  <a:pt x="1315" y="3784"/>
                </a:lnTo>
                <a:lnTo>
                  <a:pt x="1297" y="3767"/>
                </a:lnTo>
                <a:lnTo>
                  <a:pt x="1280" y="3749"/>
                </a:lnTo>
                <a:lnTo>
                  <a:pt x="1269" y="3727"/>
                </a:lnTo>
                <a:lnTo>
                  <a:pt x="1262" y="3704"/>
                </a:lnTo>
                <a:lnTo>
                  <a:pt x="1260" y="3678"/>
                </a:lnTo>
                <a:lnTo>
                  <a:pt x="1260" y="2543"/>
                </a:lnTo>
                <a:lnTo>
                  <a:pt x="126" y="2543"/>
                </a:lnTo>
                <a:lnTo>
                  <a:pt x="102" y="2540"/>
                </a:lnTo>
                <a:lnTo>
                  <a:pt x="78" y="2533"/>
                </a:lnTo>
                <a:lnTo>
                  <a:pt x="56" y="2522"/>
                </a:lnTo>
                <a:lnTo>
                  <a:pt x="37" y="2505"/>
                </a:lnTo>
                <a:lnTo>
                  <a:pt x="21" y="2487"/>
                </a:lnTo>
                <a:lnTo>
                  <a:pt x="9" y="2465"/>
                </a:lnTo>
                <a:lnTo>
                  <a:pt x="2" y="2440"/>
                </a:lnTo>
                <a:lnTo>
                  <a:pt x="0" y="2416"/>
                </a:lnTo>
                <a:lnTo>
                  <a:pt x="0" y="1388"/>
                </a:lnTo>
                <a:lnTo>
                  <a:pt x="3" y="1359"/>
                </a:lnTo>
                <a:lnTo>
                  <a:pt x="13" y="1333"/>
                </a:lnTo>
                <a:lnTo>
                  <a:pt x="28" y="1309"/>
                </a:lnTo>
                <a:lnTo>
                  <a:pt x="47" y="1290"/>
                </a:lnTo>
                <a:lnTo>
                  <a:pt x="71" y="1275"/>
                </a:lnTo>
                <a:lnTo>
                  <a:pt x="97" y="1265"/>
                </a:lnTo>
                <a:lnTo>
                  <a:pt x="126" y="1262"/>
                </a:lnTo>
                <a:lnTo>
                  <a:pt x="1260" y="1262"/>
                </a:lnTo>
                <a:lnTo>
                  <a:pt x="1260" y="126"/>
                </a:lnTo>
                <a:lnTo>
                  <a:pt x="1263" y="97"/>
                </a:lnTo>
                <a:lnTo>
                  <a:pt x="1272" y="71"/>
                </a:lnTo>
                <a:lnTo>
                  <a:pt x="1287" y="46"/>
                </a:lnTo>
                <a:lnTo>
                  <a:pt x="1307" y="28"/>
                </a:lnTo>
                <a:lnTo>
                  <a:pt x="1330" y="13"/>
                </a:lnTo>
                <a:lnTo>
                  <a:pt x="1357" y="3"/>
                </a:lnTo>
                <a:lnTo>
                  <a:pt x="1386" y="0"/>
                </a:lnTo>
                <a:lnTo>
                  <a:pt x="241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1920">
              <a:cs typeface="+mn-ea"/>
              <a:sym typeface="+mn-lt"/>
            </a:endParaRPr>
          </a:p>
        </p:txBody>
      </p:sp>
      <p:sp>
        <p:nvSpPr>
          <p:cNvPr id="33" name="Freeform 6"/>
          <p:cNvSpPr>
            <a:spLocks noChangeAspect="1"/>
          </p:cNvSpPr>
          <p:nvPr/>
        </p:nvSpPr>
        <p:spPr bwMode="auto">
          <a:xfrm>
            <a:off x="5937454" y="3509651"/>
            <a:ext cx="258656" cy="259200"/>
          </a:xfrm>
          <a:custGeom>
            <a:avLst/>
            <a:gdLst>
              <a:gd name="T0" fmla="*/ 2436 w 3796"/>
              <a:gd name="T1" fmla="*/ 2 h 3805"/>
              <a:gd name="T2" fmla="*/ 2481 w 3796"/>
              <a:gd name="T3" fmla="*/ 21 h 3805"/>
              <a:gd name="T4" fmla="*/ 2516 w 3796"/>
              <a:gd name="T5" fmla="*/ 55 h 3805"/>
              <a:gd name="T6" fmla="*/ 2535 w 3796"/>
              <a:gd name="T7" fmla="*/ 101 h 3805"/>
              <a:gd name="T8" fmla="*/ 2538 w 3796"/>
              <a:gd name="T9" fmla="*/ 1262 h 3805"/>
              <a:gd name="T10" fmla="*/ 3695 w 3796"/>
              <a:gd name="T11" fmla="*/ 1264 h 3805"/>
              <a:gd name="T12" fmla="*/ 3740 w 3796"/>
              <a:gd name="T13" fmla="*/ 1283 h 3805"/>
              <a:gd name="T14" fmla="*/ 3775 w 3796"/>
              <a:gd name="T15" fmla="*/ 1318 h 3805"/>
              <a:gd name="T16" fmla="*/ 3794 w 3796"/>
              <a:gd name="T17" fmla="*/ 1363 h 3805"/>
              <a:gd name="T18" fmla="*/ 3796 w 3796"/>
              <a:gd name="T19" fmla="*/ 2416 h 3805"/>
              <a:gd name="T20" fmla="*/ 3783 w 3796"/>
              <a:gd name="T21" fmla="*/ 2472 h 3805"/>
              <a:gd name="T22" fmla="*/ 3750 w 3796"/>
              <a:gd name="T23" fmla="*/ 2515 h 3805"/>
              <a:gd name="T24" fmla="*/ 3699 w 3796"/>
              <a:gd name="T25" fmla="*/ 2539 h 3805"/>
              <a:gd name="T26" fmla="*/ 2536 w 3796"/>
              <a:gd name="T27" fmla="*/ 2543 h 3805"/>
              <a:gd name="T28" fmla="*/ 2533 w 3796"/>
              <a:gd name="T29" fmla="*/ 3707 h 3805"/>
              <a:gd name="T30" fmla="*/ 2509 w 3796"/>
              <a:gd name="T31" fmla="*/ 3757 h 3805"/>
              <a:gd name="T32" fmla="*/ 2466 w 3796"/>
              <a:gd name="T33" fmla="*/ 3792 h 3805"/>
              <a:gd name="T34" fmla="*/ 2410 w 3796"/>
              <a:gd name="T35" fmla="*/ 3805 h 3805"/>
              <a:gd name="T36" fmla="*/ 1360 w 3796"/>
              <a:gd name="T37" fmla="*/ 3802 h 3805"/>
              <a:gd name="T38" fmla="*/ 1315 w 3796"/>
              <a:gd name="T39" fmla="*/ 3784 h 3805"/>
              <a:gd name="T40" fmla="*/ 1280 w 3796"/>
              <a:gd name="T41" fmla="*/ 3749 h 3805"/>
              <a:gd name="T42" fmla="*/ 1262 w 3796"/>
              <a:gd name="T43" fmla="*/ 3704 h 3805"/>
              <a:gd name="T44" fmla="*/ 1260 w 3796"/>
              <a:gd name="T45" fmla="*/ 2543 h 3805"/>
              <a:gd name="T46" fmla="*/ 102 w 3796"/>
              <a:gd name="T47" fmla="*/ 2540 h 3805"/>
              <a:gd name="T48" fmla="*/ 56 w 3796"/>
              <a:gd name="T49" fmla="*/ 2522 h 3805"/>
              <a:gd name="T50" fmla="*/ 21 w 3796"/>
              <a:gd name="T51" fmla="*/ 2487 h 3805"/>
              <a:gd name="T52" fmla="*/ 2 w 3796"/>
              <a:gd name="T53" fmla="*/ 2440 h 3805"/>
              <a:gd name="T54" fmla="*/ 0 w 3796"/>
              <a:gd name="T55" fmla="*/ 1388 h 3805"/>
              <a:gd name="T56" fmla="*/ 13 w 3796"/>
              <a:gd name="T57" fmla="*/ 1333 h 3805"/>
              <a:gd name="T58" fmla="*/ 47 w 3796"/>
              <a:gd name="T59" fmla="*/ 1290 h 3805"/>
              <a:gd name="T60" fmla="*/ 97 w 3796"/>
              <a:gd name="T61" fmla="*/ 1265 h 3805"/>
              <a:gd name="T62" fmla="*/ 1260 w 3796"/>
              <a:gd name="T63" fmla="*/ 1262 h 3805"/>
              <a:gd name="T64" fmla="*/ 1263 w 3796"/>
              <a:gd name="T65" fmla="*/ 97 h 3805"/>
              <a:gd name="T66" fmla="*/ 1287 w 3796"/>
              <a:gd name="T67" fmla="*/ 46 h 3805"/>
              <a:gd name="T68" fmla="*/ 1330 w 3796"/>
              <a:gd name="T69" fmla="*/ 13 h 3805"/>
              <a:gd name="T70" fmla="*/ 1386 w 3796"/>
              <a:gd name="T71" fmla="*/ 0 h 38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796" h="3804">
                <a:moveTo>
                  <a:pt x="2411" y="0"/>
                </a:moveTo>
                <a:lnTo>
                  <a:pt x="2436" y="2"/>
                </a:lnTo>
                <a:lnTo>
                  <a:pt x="2460" y="9"/>
                </a:lnTo>
                <a:lnTo>
                  <a:pt x="2481" y="21"/>
                </a:lnTo>
                <a:lnTo>
                  <a:pt x="2500" y="36"/>
                </a:lnTo>
                <a:lnTo>
                  <a:pt x="2516" y="55"/>
                </a:lnTo>
                <a:lnTo>
                  <a:pt x="2527" y="78"/>
                </a:lnTo>
                <a:lnTo>
                  <a:pt x="2535" y="101"/>
                </a:lnTo>
                <a:lnTo>
                  <a:pt x="2538" y="125"/>
                </a:lnTo>
                <a:lnTo>
                  <a:pt x="2538" y="1262"/>
                </a:lnTo>
                <a:lnTo>
                  <a:pt x="3671" y="1262"/>
                </a:lnTo>
                <a:lnTo>
                  <a:pt x="3695" y="1264"/>
                </a:lnTo>
                <a:lnTo>
                  <a:pt x="3718" y="1271"/>
                </a:lnTo>
                <a:lnTo>
                  <a:pt x="3740" y="1283"/>
                </a:lnTo>
                <a:lnTo>
                  <a:pt x="3760" y="1299"/>
                </a:lnTo>
                <a:lnTo>
                  <a:pt x="3775" y="1318"/>
                </a:lnTo>
                <a:lnTo>
                  <a:pt x="3787" y="1340"/>
                </a:lnTo>
                <a:lnTo>
                  <a:pt x="3794" y="1363"/>
                </a:lnTo>
                <a:lnTo>
                  <a:pt x="3796" y="1388"/>
                </a:lnTo>
                <a:lnTo>
                  <a:pt x="3796" y="2416"/>
                </a:lnTo>
                <a:lnTo>
                  <a:pt x="3792" y="2445"/>
                </a:lnTo>
                <a:lnTo>
                  <a:pt x="3783" y="2472"/>
                </a:lnTo>
                <a:lnTo>
                  <a:pt x="3768" y="2495"/>
                </a:lnTo>
                <a:lnTo>
                  <a:pt x="3750" y="2515"/>
                </a:lnTo>
                <a:lnTo>
                  <a:pt x="3725" y="2530"/>
                </a:lnTo>
                <a:lnTo>
                  <a:pt x="3699" y="2539"/>
                </a:lnTo>
                <a:lnTo>
                  <a:pt x="3670" y="2543"/>
                </a:lnTo>
                <a:lnTo>
                  <a:pt x="2536" y="2543"/>
                </a:lnTo>
                <a:lnTo>
                  <a:pt x="2536" y="3678"/>
                </a:lnTo>
                <a:lnTo>
                  <a:pt x="2533" y="3707"/>
                </a:lnTo>
                <a:lnTo>
                  <a:pt x="2524" y="3734"/>
                </a:lnTo>
                <a:lnTo>
                  <a:pt x="2509" y="3757"/>
                </a:lnTo>
                <a:lnTo>
                  <a:pt x="2489" y="3777"/>
                </a:lnTo>
                <a:lnTo>
                  <a:pt x="2466" y="3792"/>
                </a:lnTo>
                <a:lnTo>
                  <a:pt x="2439" y="3801"/>
                </a:lnTo>
                <a:lnTo>
                  <a:pt x="2410" y="3805"/>
                </a:lnTo>
                <a:lnTo>
                  <a:pt x="1386" y="3805"/>
                </a:lnTo>
                <a:lnTo>
                  <a:pt x="1360" y="3802"/>
                </a:lnTo>
                <a:lnTo>
                  <a:pt x="1337" y="3795"/>
                </a:lnTo>
                <a:lnTo>
                  <a:pt x="1315" y="3784"/>
                </a:lnTo>
                <a:lnTo>
                  <a:pt x="1297" y="3767"/>
                </a:lnTo>
                <a:lnTo>
                  <a:pt x="1280" y="3749"/>
                </a:lnTo>
                <a:lnTo>
                  <a:pt x="1269" y="3727"/>
                </a:lnTo>
                <a:lnTo>
                  <a:pt x="1262" y="3704"/>
                </a:lnTo>
                <a:lnTo>
                  <a:pt x="1260" y="3678"/>
                </a:lnTo>
                <a:lnTo>
                  <a:pt x="1260" y="2543"/>
                </a:lnTo>
                <a:lnTo>
                  <a:pt x="126" y="2543"/>
                </a:lnTo>
                <a:lnTo>
                  <a:pt x="102" y="2540"/>
                </a:lnTo>
                <a:lnTo>
                  <a:pt x="78" y="2533"/>
                </a:lnTo>
                <a:lnTo>
                  <a:pt x="56" y="2522"/>
                </a:lnTo>
                <a:lnTo>
                  <a:pt x="37" y="2505"/>
                </a:lnTo>
                <a:lnTo>
                  <a:pt x="21" y="2487"/>
                </a:lnTo>
                <a:lnTo>
                  <a:pt x="9" y="2465"/>
                </a:lnTo>
                <a:lnTo>
                  <a:pt x="2" y="2440"/>
                </a:lnTo>
                <a:lnTo>
                  <a:pt x="0" y="2416"/>
                </a:lnTo>
                <a:lnTo>
                  <a:pt x="0" y="1388"/>
                </a:lnTo>
                <a:lnTo>
                  <a:pt x="3" y="1359"/>
                </a:lnTo>
                <a:lnTo>
                  <a:pt x="13" y="1333"/>
                </a:lnTo>
                <a:lnTo>
                  <a:pt x="28" y="1309"/>
                </a:lnTo>
                <a:lnTo>
                  <a:pt x="47" y="1290"/>
                </a:lnTo>
                <a:lnTo>
                  <a:pt x="71" y="1275"/>
                </a:lnTo>
                <a:lnTo>
                  <a:pt x="97" y="1265"/>
                </a:lnTo>
                <a:lnTo>
                  <a:pt x="126" y="1262"/>
                </a:lnTo>
                <a:lnTo>
                  <a:pt x="1260" y="1262"/>
                </a:lnTo>
                <a:lnTo>
                  <a:pt x="1260" y="126"/>
                </a:lnTo>
                <a:lnTo>
                  <a:pt x="1263" y="97"/>
                </a:lnTo>
                <a:lnTo>
                  <a:pt x="1272" y="71"/>
                </a:lnTo>
                <a:lnTo>
                  <a:pt x="1287" y="46"/>
                </a:lnTo>
                <a:lnTo>
                  <a:pt x="1307" y="28"/>
                </a:lnTo>
                <a:lnTo>
                  <a:pt x="1330" y="13"/>
                </a:lnTo>
                <a:lnTo>
                  <a:pt x="1357" y="3"/>
                </a:lnTo>
                <a:lnTo>
                  <a:pt x="1386" y="0"/>
                </a:lnTo>
                <a:lnTo>
                  <a:pt x="2411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1920">
              <a:cs typeface="+mn-ea"/>
              <a:sym typeface="+mn-lt"/>
            </a:endParaRPr>
          </a:p>
        </p:txBody>
      </p:sp>
      <p:sp>
        <p:nvSpPr>
          <p:cNvPr id="39" name="Freeform 38"/>
          <p:cNvSpPr>
            <a:spLocks noChangeAspect="1"/>
          </p:cNvSpPr>
          <p:nvPr/>
        </p:nvSpPr>
        <p:spPr bwMode="auto">
          <a:xfrm>
            <a:off x="4684111" y="3395011"/>
            <a:ext cx="197360" cy="432000"/>
          </a:xfrm>
          <a:custGeom>
            <a:avLst/>
            <a:gdLst>
              <a:gd name="T0" fmla="*/ 860 w 1436"/>
              <a:gd name="T1" fmla="*/ 26 h 3158"/>
              <a:gd name="T2" fmla="*/ 1019 w 1436"/>
              <a:gd name="T3" fmla="*/ 129 h 3158"/>
              <a:gd name="T4" fmla="*/ 1119 w 1436"/>
              <a:gd name="T5" fmla="*/ 290 h 3158"/>
              <a:gd name="T6" fmla="*/ 1141 w 1436"/>
              <a:gd name="T7" fmla="*/ 489 h 3158"/>
              <a:gd name="T8" fmla="*/ 1077 w 1436"/>
              <a:gd name="T9" fmla="*/ 673 h 3158"/>
              <a:gd name="T10" fmla="*/ 943 w 1436"/>
              <a:gd name="T11" fmla="*/ 809 h 3158"/>
              <a:gd name="T12" fmla="*/ 1136 w 1436"/>
              <a:gd name="T13" fmla="*/ 836 h 3158"/>
              <a:gd name="T14" fmla="*/ 1182 w 1436"/>
              <a:gd name="T15" fmla="*/ 860 h 3158"/>
              <a:gd name="T16" fmla="*/ 1239 w 1436"/>
              <a:gd name="T17" fmla="*/ 922 h 3158"/>
              <a:gd name="T18" fmla="*/ 1262 w 1436"/>
              <a:gd name="T19" fmla="*/ 1022 h 3158"/>
              <a:gd name="T20" fmla="*/ 1219 w 1436"/>
              <a:gd name="T21" fmla="*/ 1101 h 3158"/>
              <a:gd name="T22" fmla="*/ 1162 w 1436"/>
              <a:gd name="T23" fmla="*/ 1145 h 3158"/>
              <a:gd name="T24" fmla="*/ 1132 w 1436"/>
              <a:gd name="T25" fmla="*/ 1151 h 3158"/>
              <a:gd name="T26" fmla="*/ 937 w 1436"/>
              <a:gd name="T27" fmla="*/ 1203 h 3158"/>
              <a:gd name="T28" fmla="*/ 997 w 1436"/>
              <a:gd name="T29" fmla="*/ 1447 h 3158"/>
              <a:gd name="T30" fmla="*/ 1083 w 1436"/>
              <a:gd name="T31" fmla="*/ 1718 h 3158"/>
              <a:gd name="T32" fmla="*/ 1181 w 1436"/>
              <a:gd name="T33" fmla="*/ 1973 h 3158"/>
              <a:gd name="T34" fmla="*/ 1259 w 1436"/>
              <a:gd name="T35" fmla="*/ 2136 h 3158"/>
              <a:gd name="T36" fmla="*/ 1263 w 1436"/>
              <a:gd name="T37" fmla="*/ 2144 h 3158"/>
              <a:gd name="T38" fmla="*/ 1265 w 1436"/>
              <a:gd name="T39" fmla="*/ 2151 h 3158"/>
              <a:gd name="T40" fmla="*/ 1295 w 1436"/>
              <a:gd name="T41" fmla="*/ 2157 h 3158"/>
              <a:gd name="T42" fmla="*/ 1333 w 1436"/>
              <a:gd name="T43" fmla="*/ 2193 h 3158"/>
              <a:gd name="T44" fmla="*/ 1330 w 1436"/>
              <a:gd name="T45" fmla="*/ 2254 h 3158"/>
              <a:gd name="T46" fmla="*/ 1294 w 1436"/>
              <a:gd name="T47" fmla="*/ 2281 h 3158"/>
              <a:gd name="T48" fmla="*/ 1340 w 1436"/>
              <a:gd name="T49" fmla="*/ 2388 h 3158"/>
              <a:gd name="T50" fmla="*/ 1419 w 1436"/>
              <a:gd name="T51" fmla="*/ 2579 h 3158"/>
              <a:gd name="T52" fmla="*/ 1432 w 1436"/>
              <a:gd name="T53" fmla="*/ 2771 h 3158"/>
              <a:gd name="T54" fmla="*/ 1377 w 1436"/>
              <a:gd name="T55" fmla="*/ 2932 h 3158"/>
              <a:gd name="T56" fmla="*/ 1367 w 1436"/>
              <a:gd name="T57" fmla="*/ 3014 h 3158"/>
              <a:gd name="T58" fmla="*/ 1404 w 1436"/>
              <a:gd name="T59" fmla="*/ 3065 h 3158"/>
              <a:gd name="T60" fmla="*/ 1416 w 1436"/>
              <a:gd name="T61" fmla="*/ 3131 h 3158"/>
              <a:gd name="T62" fmla="*/ 17 w 1436"/>
              <a:gd name="T63" fmla="*/ 3158 h 3158"/>
              <a:gd name="T64" fmla="*/ 19 w 1436"/>
              <a:gd name="T65" fmla="*/ 3114 h 3158"/>
              <a:gd name="T66" fmla="*/ 36 w 1436"/>
              <a:gd name="T67" fmla="*/ 3050 h 3158"/>
              <a:gd name="T68" fmla="*/ 74 w 1436"/>
              <a:gd name="T69" fmla="*/ 3009 h 3158"/>
              <a:gd name="T70" fmla="*/ 63 w 1436"/>
              <a:gd name="T71" fmla="*/ 2938 h 3158"/>
              <a:gd name="T72" fmla="*/ 4 w 1436"/>
              <a:gd name="T73" fmla="*/ 2754 h 3158"/>
              <a:gd name="T74" fmla="*/ 21 w 1436"/>
              <a:gd name="T75" fmla="*/ 2558 h 3158"/>
              <a:gd name="T76" fmla="*/ 111 w 1436"/>
              <a:gd name="T77" fmla="*/ 2381 h 3158"/>
              <a:gd name="T78" fmla="*/ 169 w 1436"/>
              <a:gd name="T79" fmla="*/ 2281 h 3158"/>
              <a:gd name="T80" fmla="*/ 139 w 1436"/>
              <a:gd name="T81" fmla="*/ 2265 h 3158"/>
              <a:gd name="T82" fmla="*/ 121 w 1436"/>
              <a:gd name="T83" fmla="*/ 2210 h 3158"/>
              <a:gd name="T84" fmla="*/ 155 w 1436"/>
              <a:gd name="T85" fmla="*/ 2162 h 3158"/>
              <a:gd name="T86" fmla="*/ 192 w 1436"/>
              <a:gd name="T87" fmla="*/ 2151 h 3158"/>
              <a:gd name="T88" fmla="*/ 247 w 1436"/>
              <a:gd name="T89" fmla="*/ 2054 h 3158"/>
              <a:gd name="T90" fmla="*/ 344 w 1436"/>
              <a:gd name="T91" fmla="*/ 1778 h 3158"/>
              <a:gd name="T92" fmla="*/ 431 w 1436"/>
              <a:gd name="T93" fmla="*/ 1481 h 3158"/>
              <a:gd name="T94" fmla="*/ 494 w 1436"/>
              <a:gd name="T95" fmla="*/ 1209 h 3158"/>
              <a:gd name="T96" fmla="*/ 397 w 1436"/>
              <a:gd name="T97" fmla="*/ 1151 h 3158"/>
              <a:gd name="T98" fmla="*/ 267 w 1436"/>
              <a:gd name="T99" fmla="*/ 1145 h 3158"/>
              <a:gd name="T100" fmla="*/ 212 w 1436"/>
              <a:gd name="T101" fmla="*/ 1101 h 3158"/>
              <a:gd name="T102" fmla="*/ 171 w 1436"/>
              <a:gd name="T103" fmla="*/ 1022 h 3158"/>
              <a:gd name="T104" fmla="*/ 193 w 1436"/>
              <a:gd name="T105" fmla="*/ 922 h 3158"/>
              <a:gd name="T106" fmla="*/ 249 w 1436"/>
              <a:gd name="T107" fmla="*/ 860 h 3158"/>
              <a:gd name="T108" fmla="*/ 294 w 1436"/>
              <a:gd name="T109" fmla="*/ 836 h 3158"/>
              <a:gd name="T110" fmla="*/ 489 w 1436"/>
              <a:gd name="T111" fmla="*/ 809 h 3158"/>
              <a:gd name="T112" fmla="*/ 356 w 1436"/>
              <a:gd name="T113" fmla="*/ 673 h 3158"/>
              <a:gd name="T114" fmla="*/ 291 w 1436"/>
              <a:gd name="T115" fmla="*/ 489 h 3158"/>
              <a:gd name="T116" fmla="*/ 314 w 1436"/>
              <a:gd name="T117" fmla="*/ 290 h 3158"/>
              <a:gd name="T118" fmla="*/ 413 w 1436"/>
              <a:gd name="T119" fmla="*/ 129 h 3158"/>
              <a:gd name="T120" fmla="*/ 572 w 1436"/>
              <a:gd name="T121" fmla="*/ 26 h 3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36" h="3158">
                <a:moveTo>
                  <a:pt x="716" y="0"/>
                </a:moveTo>
                <a:lnTo>
                  <a:pt x="766" y="3"/>
                </a:lnTo>
                <a:lnTo>
                  <a:pt x="815" y="13"/>
                </a:lnTo>
                <a:lnTo>
                  <a:pt x="860" y="26"/>
                </a:lnTo>
                <a:lnTo>
                  <a:pt x="905" y="45"/>
                </a:lnTo>
                <a:lnTo>
                  <a:pt x="946" y="69"/>
                </a:lnTo>
                <a:lnTo>
                  <a:pt x="983" y="97"/>
                </a:lnTo>
                <a:lnTo>
                  <a:pt x="1019" y="129"/>
                </a:lnTo>
                <a:lnTo>
                  <a:pt x="1050" y="164"/>
                </a:lnTo>
                <a:lnTo>
                  <a:pt x="1077" y="203"/>
                </a:lnTo>
                <a:lnTo>
                  <a:pt x="1100" y="246"/>
                </a:lnTo>
                <a:lnTo>
                  <a:pt x="1119" y="290"/>
                </a:lnTo>
                <a:lnTo>
                  <a:pt x="1133" y="337"/>
                </a:lnTo>
                <a:lnTo>
                  <a:pt x="1141" y="386"/>
                </a:lnTo>
                <a:lnTo>
                  <a:pt x="1144" y="437"/>
                </a:lnTo>
                <a:lnTo>
                  <a:pt x="1141" y="489"/>
                </a:lnTo>
                <a:lnTo>
                  <a:pt x="1133" y="539"/>
                </a:lnTo>
                <a:lnTo>
                  <a:pt x="1118" y="586"/>
                </a:lnTo>
                <a:lnTo>
                  <a:pt x="1100" y="631"/>
                </a:lnTo>
                <a:lnTo>
                  <a:pt x="1077" y="673"/>
                </a:lnTo>
                <a:lnTo>
                  <a:pt x="1049" y="713"/>
                </a:lnTo>
                <a:lnTo>
                  <a:pt x="1018" y="749"/>
                </a:lnTo>
                <a:lnTo>
                  <a:pt x="982" y="780"/>
                </a:lnTo>
                <a:lnTo>
                  <a:pt x="943" y="809"/>
                </a:lnTo>
                <a:lnTo>
                  <a:pt x="902" y="832"/>
                </a:lnTo>
                <a:lnTo>
                  <a:pt x="902" y="835"/>
                </a:lnTo>
                <a:lnTo>
                  <a:pt x="1131" y="835"/>
                </a:lnTo>
                <a:lnTo>
                  <a:pt x="1136" y="836"/>
                </a:lnTo>
                <a:lnTo>
                  <a:pt x="1144" y="839"/>
                </a:lnTo>
                <a:lnTo>
                  <a:pt x="1155" y="843"/>
                </a:lnTo>
                <a:lnTo>
                  <a:pt x="1168" y="850"/>
                </a:lnTo>
                <a:lnTo>
                  <a:pt x="1182" y="860"/>
                </a:lnTo>
                <a:lnTo>
                  <a:pt x="1197" y="872"/>
                </a:lnTo>
                <a:lnTo>
                  <a:pt x="1212" y="885"/>
                </a:lnTo>
                <a:lnTo>
                  <a:pt x="1226" y="902"/>
                </a:lnTo>
                <a:lnTo>
                  <a:pt x="1239" y="922"/>
                </a:lnTo>
                <a:lnTo>
                  <a:pt x="1251" y="943"/>
                </a:lnTo>
                <a:lnTo>
                  <a:pt x="1259" y="969"/>
                </a:lnTo>
                <a:lnTo>
                  <a:pt x="1263" y="996"/>
                </a:lnTo>
                <a:lnTo>
                  <a:pt x="1262" y="1022"/>
                </a:lnTo>
                <a:lnTo>
                  <a:pt x="1256" y="1044"/>
                </a:lnTo>
                <a:lnTo>
                  <a:pt x="1247" y="1065"/>
                </a:lnTo>
                <a:lnTo>
                  <a:pt x="1233" y="1084"/>
                </a:lnTo>
                <a:lnTo>
                  <a:pt x="1219" y="1101"/>
                </a:lnTo>
                <a:lnTo>
                  <a:pt x="1204" y="1115"/>
                </a:lnTo>
                <a:lnTo>
                  <a:pt x="1189" y="1127"/>
                </a:lnTo>
                <a:lnTo>
                  <a:pt x="1174" y="1138"/>
                </a:lnTo>
                <a:lnTo>
                  <a:pt x="1162" y="1145"/>
                </a:lnTo>
                <a:lnTo>
                  <a:pt x="1153" y="1149"/>
                </a:lnTo>
                <a:lnTo>
                  <a:pt x="1148" y="1151"/>
                </a:lnTo>
                <a:lnTo>
                  <a:pt x="1143" y="1151"/>
                </a:lnTo>
                <a:lnTo>
                  <a:pt x="1132" y="1151"/>
                </a:lnTo>
                <a:lnTo>
                  <a:pt x="1114" y="1151"/>
                </a:lnTo>
                <a:lnTo>
                  <a:pt x="1091" y="1151"/>
                </a:lnTo>
                <a:lnTo>
                  <a:pt x="928" y="1151"/>
                </a:lnTo>
                <a:lnTo>
                  <a:pt x="937" y="1203"/>
                </a:lnTo>
                <a:lnTo>
                  <a:pt x="949" y="1259"/>
                </a:lnTo>
                <a:lnTo>
                  <a:pt x="963" y="1319"/>
                </a:lnTo>
                <a:lnTo>
                  <a:pt x="979" y="1382"/>
                </a:lnTo>
                <a:lnTo>
                  <a:pt x="997" y="1447"/>
                </a:lnTo>
                <a:lnTo>
                  <a:pt x="1018" y="1514"/>
                </a:lnTo>
                <a:lnTo>
                  <a:pt x="1039" y="1582"/>
                </a:lnTo>
                <a:lnTo>
                  <a:pt x="1061" y="1650"/>
                </a:lnTo>
                <a:lnTo>
                  <a:pt x="1083" y="1718"/>
                </a:lnTo>
                <a:lnTo>
                  <a:pt x="1107" y="1785"/>
                </a:lnTo>
                <a:lnTo>
                  <a:pt x="1132" y="1850"/>
                </a:lnTo>
                <a:lnTo>
                  <a:pt x="1157" y="1912"/>
                </a:lnTo>
                <a:lnTo>
                  <a:pt x="1181" y="1973"/>
                </a:lnTo>
                <a:lnTo>
                  <a:pt x="1205" y="2029"/>
                </a:lnTo>
                <a:lnTo>
                  <a:pt x="1229" y="2080"/>
                </a:lnTo>
                <a:lnTo>
                  <a:pt x="1253" y="2126"/>
                </a:lnTo>
                <a:lnTo>
                  <a:pt x="1259" y="2136"/>
                </a:lnTo>
                <a:lnTo>
                  <a:pt x="1261" y="2138"/>
                </a:lnTo>
                <a:lnTo>
                  <a:pt x="1262" y="2141"/>
                </a:lnTo>
                <a:lnTo>
                  <a:pt x="1263" y="2142"/>
                </a:lnTo>
                <a:lnTo>
                  <a:pt x="1263" y="2144"/>
                </a:lnTo>
                <a:lnTo>
                  <a:pt x="1263" y="2145"/>
                </a:lnTo>
                <a:lnTo>
                  <a:pt x="1263" y="2146"/>
                </a:lnTo>
                <a:lnTo>
                  <a:pt x="1264" y="2148"/>
                </a:lnTo>
                <a:lnTo>
                  <a:pt x="1265" y="2151"/>
                </a:lnTo>
                <a:lnTo>
                  <a:pt x="1269" y="2151"/>
                </a:lnTo>
                <a:lnTo>
                  <a:pt x="1276" y="2152"/>
                </a:lnTo>
                <a:lnTo>
                  <a:pt x="1285" y="2153"/>
                </a:lnTo>
                <a:lnTo>
                  <a:pt x="1295" y="2157"/>
                </a:lnTo>
                <a:lnTo>
                  <a:pt x="1305" y="2162"/>
                </a:lnTo>
                <a:lnTo>
                  <a:pt x="1315" y="2170"/>
                </a:lnTo>
                <a:lnTo>
                  <a:pt x="1325" y="2180"/>
                </a:lnTo>
                <a:lnTo>
                  <a:pt x="1333" y="2193"/>
                </a:lnTo>
                <a:lnTo>
                  <a:pt x="1339" y="2210"/>
                </a:lnTo>
                <a:lnTo>
                  <a:pt x="1340" y="2226"/>
                </a:lnTo>
                <a:lnTo>
                  <a:pt x="1337" y="2240"/>
                </a:lnTo>
                <a:lnTo>
                  <a:pt x="1330" y="2254"/>
                </a:lnTo>
                <a:lnTo>
                  <a:pt x="1321" y="2265"/>
                </a:lnTo>
                <a:lnTo>
                  <a:pt x="1312" y="2273"/>
                </a:lnTo>
                <a:lnTo>
                  <a:pt x="1302" y="2279"/>
                </a:lnTo>
                <a:lnTo>
                  <a:pt x="1294" y="2281"/>
                </a:lnTo>
                <a:lnTo>
                  <a:pt x="1289" y="2281"/>
                </a:lnTo>
                <a:lnTo>
                  <a:pt x="1289" y="2302"/>
                </a:lnTo>
                <a:lnTo>
                  <a:pt x="1315" y="2344"/>
                </a:lnTo>
                <a:lnTo>
                  <a:pt x="1340" y="2388"/>
                </a:lnTo>
                <a:lnTo>
                  <a:pt x="1365" y="2435"/>
                </a:lnTo>
                <a:lnTo>
                  <a:pt x="1386" y="2482"/>
                </a:lnTo>
                <a:lnTo>
                  <a:pt x="1404" y="2530"/>
                </a:lnTo>
                <a:lnTo>
                  <a:pt x="1419" y="2579"/>
                </a:lnTo>
                <a:lnTo>
                  <a:pt x="1429" y="2628"/>
                </a:lnTo>
                <a:lnTo>
                  <a:pt x="1435" y="2676"/>
                </a:lnTo>
                <a:lnTo>
                  <a:pt x="1436" y="2725"/>
                </a:lnTo>
                <a:lnTo>
                  <a:pt x="1432" y="2771"/>
                </a:lnTo>
                <a:lnTo>
                  <a:pt x="1424" y="2815"/>
                </a:lnTo>
                <a:lnTo>
                  <a:pt x="1412" y="2856"/>
                </a:lnTo>
                <a:lnTo>
                  <a:pt x="1396" y="2895"/>
                </a:lnTo>
                <a:lnTo>
                  <a:pt x="1377" y="2932"/>
                </a:lnTo>
                <a:lnTo>
                  <a:pt x="1354" y="2967"/>
                </a:lnTo>
                <a:lnTo>
                  <a:pt x="1357" y="2988"/>
                </a:lnTo>
                <a:lnTo>
                  <a:pt x="1358" y="3007"/>
                </a:lnTo>
                <a:lnTo>
                  <a:pt x="1367" y="3014"/>
                </a:lnTo>
                <a:lnTo>
                  <a:pt x="1377" y="3024"/>
                </a:lnTo>
                <a:lnTo>
                  <a:pt x="1387" y="3038"/>
                </a:lnTo>
                <a:lnTo>
                  <a:pt x="1397" y="3051"/>
                </a:lnTo>
                <a:lnTo>
                  <a:pt x="1404" y="3065"/>
                </a:lnTo>
                <a:lnTo>
                  <a:pt x="1408" y="3079"/>
                </a:lnTo>
                <a:lnTo>
                  <a:pt x="1412" y="3097"/>
                </a:lnTo>
                <a:lnTo>
                  <a:pt x="1414" y="3114"/>
                </a:lnTo>
                <a:lnTo>
                  <a:pt x="1416" y="3131"/>
                </a:lnTo>
                <a:lnTo>
                  <a:pt x="1418" y="3144"/>
                </a:lnTo>
                <a:lnTo>
                  <a:pt x="1418" y="3155"/>
                </a:lnTo>
                <a:lnTo>
                  <a:pt x="1419" y="3158"/>
                </a:lnTo>
                <a:lnTo>
                  <a:pt x="17" y="3158"/>
                </a:lnTo>
                <a:lnTo>
                  <a:pt x="17" y="3155"/>
                </a:lnTo>
                <a:lnTo>
                  <a:pt x="17" y="3144"/>
                </a:lnTo>
                <a:lnTo>
                  <a:pt x="18" y="3130"/>
                </a:lnTo>
                <a:lnTo>
                  <a:pt x="19" y="3114"/>
                </a:lnTo>
                <a:lnTo>
                  <a:pt x="22" y="3096"/>
                </a:lnTo>
                <a:lnTo>
                  <a:pt x="25" y="3078"/>
                </a:lnTo>
                <a:lnTo>
                  <a:pt x="30" y="3063"/>
                </a:lnTo>
                <a:lnTo>
                  <a:pt x="36" y="3050"/>
                </a:lnTo>
                <a:lnTo>
                  <a:pt x="45" y="3038"/>
                </a:lnTo>
                <a:lnTo>
                  <a:pt x="55" y="3026"/>
                </a:lnTo>
                <a:lnTo>
                  <a:pt x="65" y="3017"/>
                </a:lnTo>
                <a:lnTo>
                  <a:pt x="74" y="3009"/>
                </a:lnTo>
                <a:lnTo>
                  <a:pt x="79" y="3004"/>
                </a:lnTo>
                <a:lnTo>
                  <a:pt x="83" y="2988"/>
                </a:lnTo>
                <a:lnTo>
                  <a:pt x="87" y="2974"/>
                </a:lnTo>
                <a:lnTo>
                  <a:pt x="63" y="2938"/>
                </a:lnTo>
                <a:lnTo>
                  <a:pt x="42" y="2896"/>
                </a:lnTo>
                <a:lnTo>
                  <a:pt x="25" y="2851"/>
                </a:lnTo>
                <a:lnTo>
                  <a:pt x="12" y="2804"/>
                </a:lnTo>
                <a:lnTo>
                  <a:pt x="4" y="2754"/>
                </a:lnTo>
                <a:lnTo>
                  <a:pt x="0" y="2704"/>
                </a:lnTo>
                <a:lnTo>
                  <a:pt x="1" y="2652"/>
                </a:lnTo>
                <a:lnTo>
                  <a:pt x="8" y="2605"/>
                </a:lnTo>
                <a:lnTo>
                  <a:pt x="21" y="2558"/>
                </a:lnTo>
                <a:lnTo>
                  <a:pt x="39" y="2512"/>
                </a:lnTo>
                <a:lnTo>
                  <a:pt x="62" y="2466"/>
                </a:lnTo>
                <a:lnTo>
                  <a:pt x="86" y="2423"/>
                </a:lnTo>
                <a:lnTo>
                  <a:pt x="111" y="2381"/>
                </a:lnTo>
                <a:lnTo>
                  <a:pt x="137" y="2341"/>
                </a:lnTo>
                <a:lnTo>
                  <a:pt x="161" y="2302"/>
                </a:lnTo>
                <a:lnTo>
                  <a:pt x="164" y="2295"/>
                </a:lnTo>
                <a:lnTo>
                  <a:pt x="169" y="2281"/>
                </a:lnTo>
                <a:lnTo>
                  <a:pt x="166" y="2281"/>
                </a:lnTo>
                <a:lnTo>
                  <a:pt x="158" y="2279"/>
                </a:lnTo>
                <a:lnTo>
                  <a:pt x="149" y="2273"/>
                </a:lnTo>
                <a:lnTo>
                  <a:pt x="139" y="2265"/>
                </a:lnTo>
                <a:lnTo>
                  <a:pt x="130" y="2254"/>
                </a:lnTo>
                <a:lnTo>
                  <a:pt x="123" y="2240"/>
                </a:lnTo>
                <a:lnTo>
                  <a:pt x="120" y="2226"/>
                </a:lnTo>
                <a:lnTo>
                  <a:pt x="121" y="2210"/>
                </a:lnTo>
                <a:lnTo>
                  <a:pt x="127" y="2193"/>
                </a:lnTo>
                <a:lnTo>
                  <a:pt x="135" y="2180"/>
                </a:lnTo>
                <a:lnTo>
                  <a:pt x="145" y="2170"/>
                </a:lnTo>
                <a:lnTo>
                  <a:pt x="155" y="2162"/>
                </a:lnTo>
                <a:lnTo>
                  <a:pt x="166" y="2157"/>
                </a:lnTo>
                <a:lnTo>
                  <a:pt x="176" y="2153"/>
                </a:lnTo>
                <a:lnTo>
                  <a:pt x="185" y="2152"/>
                </a:lnTo>
                <a:lnTo>
                  <a:pt x="192" y="2151"/>
                </a:lnTo>
                <a:lnTo>
                  <a:pt x="203" y="2151"/>
                </a:lnTo>
                <a:lnTo>
                  <a:pt x="212" y="2133"/>
                </a:lnTo>
                <a:lnTo>
                  <a:pt x="224" y="2114"/>
                </a:lnTo>
                <a:lnTo>
                  <a:pt x="247" y="2054"/>
                </a:lnTo>
                <a:lnTo>
                  <a:pt x="271" y="1990"/>
                </a:lnTo>
                <a:lnTo>
                  <a:pt x="297" y="1922"/>
                </a:lnTo>
                <a:lnTo>
                  <a:pt x="321" y="1850"/>
                </a:lnTo>
                <a:lnTo>
                  <a:pt x="344" y="1778"/>
                </a:lnTo>
                <a:lnTo>
                  <a:pt x="367" y="1704"/>
                </a:lnTo>
                <a:lnTo>
                  <a:pt x="389" y="1628"/>
                </a:lnTo>
                <a:lnTo>
                  <a:pt x="411" y="1554"/>
                </a:lnTo>
                <a:lnTo>
                  <a:pt x="431" y="1481"/>
                </a:lnTo>
                <a:lnTo>
                  <a:pt x="450" y="1408"/>
                </a:lnTo>
                <a:lnTo>
                  <a:pt x="466" y="1338"/>
                </a:lnTo>
                <a:lnTo>
                  <a:pt x="481" y="1272"/>
                </a:lnTo>
                <a:lnTo>
                  <a:pt x="494" y="1209"/>
                </a:lnTo>
                <a:lnTo>
                  <a:pt x="504" y="1151"/>
                </a:lnTo>
                <a:lnTo>
                  <a:pt x="467" y="1151"/>
                </a:lnTo>
                <a:lnTo>
                  <a:pt x="432" y="1151"/>
                </a:lnTo>
                <a:lnTo>
                  <a:pt x="397" y="1151"/>
                </a:lnTo>
                <a:lnTo>
                  <a:pt x="367" y="1151"/>
                </a:lnTo>
                <a:lnTo>
                  <a:pt x="281" y="1151"/>
                </a:lnTo>
                <a:lnTo>
                  <a:pt x="276" y="1149"/>
                </a:lnTo>
                <a:lnTo>
                  <a:pt x="267" y="1145"/>
                </a:lnTo>
                <a:lnTo>
                  <a:pt x="255" y="1137"/>
                </a:lnTo>
                <a:lnTo>
                  <a:pt x="242" y="1127"/>
                </a:lnTo>
                <a:lnTo>
                  <a:pt x="227" y="1115"/>
                </a:lnTo>
                <a:lnTo>
                  <a:pt x="212" y="1101"/>
                </a:lnTo>
                <a:lnTo>
                  <a:pt x="199" y="1084"/>
                </a:lnTo>
                <a:lnTo>
                  <a:pt x="187" y="1065"/>
                </a:lnTo>
                <a:lnTo>
                  <a:pt x="178" y="1044"/>
                </a:lnTo>
                <a:lnTo>
                  <a:pt x="171" y="1022"/>
                </a:lnTo>
                <a:lnTo>
                  <a:pt x="171" y="996"/>
                </a:lnTo>
                <a:lnTo>
                  <a:pt x="175" y="969"/>
                </a:lnTo>
                <a:lnTo>
                  <a:pt x="183" y="943"/>
                </a:lnTo>
                <a:lnTo>
                  <a:pt x="193" y="922"/>
                </a:lnTo>
                <a:lnTo>
                  <a:pt x="206" y="902"/>
                </a:lnTo>
                <a:lnTo>
                  <a:pt x="220" y="885"/>
                </a:lnTo>
                <a:lnTo>
                  <a:pt x="234" y="872"/>
                </a:lnTo>
                <a:lnTo>
                  <a:pt x="249" y="860"/>
                </a:lnTo>
                <a:lnTo>
                  <a:pt x="263" y="850"/>
                </a:lnTo>
                <a:lnTo>
                  <a:pt x="275" y="843"/>
                </a:lnTo>
                <a:lnTo>
                  <a:pt x="286" y="839"/>
                </a:lnTo>
                <a:lnTo>
                  <a:pt x="294" y="836"/>
                </a:lnTo>
                <a:lnTo>
                  <a:pt x="299" y="835"/>
                </a:lnTo>
                <a:lnTo>
                  <a:pt x="530" y="835"/>
                </a:lnTo>
                <a:lnTo>
                  <a:pt x="530" y="832"/>
                </a:lnTo>
                <a:lnTo>
                  <a:pt x="489" y="809"/>
                </a:lnTo>
                <a:lnTo>
                  <a:pt x="451" y="780"/>
                </a:lnTo>
                <a:lnTo>
                  <a:pt x="416" y="749"/>
                </a:lnTo>
                <a:lnTo>
                  <a:pt x="383" y="713"/>
                </a:lnTo>
                <a:lnTo>
                  <a:pt x="356" y="673"/>
                </a:lnTo>
                <a:lnTo>
                  <a:pt x="333" y="631"/>
                </a:lnTo>
                <a:lnTo>
                  <a:pt x="314" y="586"/>
                </a:lnTo>
                <a:lnTo>
                  <a:pt x="300" y="539"/>
                </a:lnTo>
                <a:lnTo>
                  <a:pt x="291" y="489"/>
                </a:lnTo>
                <a:lnTo>
                  <a:pt x="288" y="437"/>
                </a:lnTo>
                <a:lnTo>
                  <a:pt x="291" y="386"/>
                </a:lnTo>
                <a:lnTo>
                  <a:pt x="300" y="337"/>
                </a:lnTo>
                <a:lnTo>
                  <a:pt x="314" y="290"/>
                </a:lnTo>
                <a:lnTo>
                  <a:pt x="332" y="246"/>
                </a:lnTo>
                <a:lnTo>
                  <a:pt x="355" y="203"/>
                </a:lnTo>
                <a:lnTo>
                  <a:pt x="382" y="164"/>
                </a:lnTo>
                <a:lnTo>
                  <a:pt x="413" y="129"/>
                </a:lnTo>
                <a:lnTo>
                  <a:pt x="449" y="97"/>
                </a:lnTo>
                <a:lnTo>
                  <a:pt x="487" y="69"/>
                </a:lnTo>
                <a:lnTo>
                  <a:pt x="528" y="45"/>
                </a:lnTo>
                <a:lnTo>
                  <a:pt x="572" y="26"/>
                </a:lnTo>
                <a:lnTo>
                  <a:pt x="618" y="13"/>
                </a:lnTo>
                <a:lnTo>
                  <a:pt x="667" y="3"/>
                </a:lnTo>
                <a:lnTo>
                  <a:pt x="716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2160">
              <a:cs typeface="+mn-ea"/>
              <a:sym typeface="+mn-lt"/>
            </a:endParaRPr>
          </a:p>
        </p:txBody>
      </p:sp>
      <p:sp>
        <p:nvSpPr>
          <p:cNvPr id="40" name="Freeform 16"/>
          <p:cNvSpPr>
            <a:spLocks noChangeAspect="1" noEditPoints="1"/>
          </p:cNvSpPr>
          <p:nvPr/>
        </p:nvSpPr>
        <p:spPr bwMode="auto">
          <a:xfrm>
            <a:off x="1940580" y="3392803"/>
            <a:ext cx="517394" cy="432000"/>
          </a:xfrm>
          <a:custGeom>
            <a:avLst/>
            <a:gdLst>
              <a:gd name="T0" fmla="*/ 2315 w 3604"/>
              <a:gd name="T1" fmla="*/ 1678 h 3007"/>
              <a:gd name="T2" fmla="*/ 2613 w 3604"/>
              <a:gd name="T3" fmla="*/ 1921 h 3007"/>
              <a:gd name="T4" fmla="*/ 2729 w 3604"/>
              <a:gd name="T5" fmla="*/ 2297 h 3007"/>
              <a:gd name="T6" fmla="*/ 2655 w 3604"/>
              <a:gd name="T7" fmla="*/ 2873 h 3007"/>
              <a:gd name="T8" fmla="*/ 2444 w 3604"/>
              <a:gd name="T9" fmla="*/ 2942 h 3007"/>
              <a:gd name="T10" fmla="*/ 2054 w 3604"/>
              <a:gd name="T11" fmla="*/ 3002 h 3007"/>
              <a:gd name="T12" fmla="*/ 1556 w 3604"/>
              <a:gd name="T13" fmla="*/ 2987 h 3007"/>
              <a:gd name="T14" fmla="*/ 967 w 3604"/>
              <a:gd name="T15" fmla="*/ 2860 h 3007"/>
              <a:gd name="T16" fmla="*/ 958 w 3604"/>
              <a:gd name="T17" fmla="*/ 2097 h 3007"/>
              <a:gd name="T18" fmla="*/ 1174 w 3604"/>
              <a:gd name="T19" fmla="*/ 1778 h 3007"/>
              <a:gd name="T20" fmla="*/ 1535 w 3604"/>
              <a:gd name="T21" fmla="*/ 1629 h 3007"/>
              <a:gd name="T22" fmla="*/ 3128 w 3604"/>
              <a:gd name="T23" fmla="*/ 1114 h 3007"/>
              <a:gd name="T24" fmla="*/ 3449 w 3604"/>
              <a:gd name="T25" fmla="*/ 1328 h 3007"/>
              <a:gd name="T26" fmla="*/ 3600 w 3604"/>
              <a:gd name="T27" fmla="*/ 1686 h 3007"/>
              <a:gd name="T28" fmla="*/ 3548 w 3604"/>
              <a:gd name="T29" fmla="*/ 2325 h 3007"/>
              <a:gd name="T30" fmla="*/ 3368 w 3604"/>
              <a:gd name="T31" fmla="*/ 2388 h 3007"/>
              <a:gd name="T32" fmla="*/ 3012 w 3604"/>
              <a:gd name="T33" fmla="*/ 2454 h 3007"/>
              <a:gd name="T34" fmla="*/ 2828 w 3604"/>
              <a:gd name="T35" fmla="*/ 2089 h 3007"/>
              <a:gd name="T36" fmla="*/ 2626 w 3604"/>
              <a:gd name="T37" fmla="*/ 1741 h 3007"/>
              <a:gd name="T38" fmla="*/ 2281 w 3604"/>
              <a:gd name="T39" fmla="*/ 1534 h 3007"/>
              <a:gd name="T40" fmla="*/ 2466 w 3604"/>
              <a:gd name="T41" fmla="*/ 1213 h 3007"/>
              <a:gd name="T42" fmla="*/ 1180 w 3604"/>
              <a:gd name="T43" fmla="*/ 1151 h 3007"/>
              <a:gd name="T44" fmla="*/ 1333 w 3604"/>
              <a:gd name="T45" fmla="*/ 1489 h 3007"/>
              <a:gd name="T46" fmla="*/ 1080 w 3604"/>
              <a:gd name="T47" fmla="*/ 1695 h 3007"/>
              <a:gd name="T48" fmla="*/ 850 w 3604"/>
              <a:gd name="T49" fmla="*/ 2023 h 3007"/>
              <a:gd name="T50" fmla="*/ 716 w 3604"/>
              <a:gd name="T51" fmla="*/ 2455 h 3007"/>
              <a:gd name="T52" fmla="*/ 145 w 3604"/>
              <a:gd name="T53" fmla="*/ 2350 h 3007"/>
              <a:gd name="T54" fmla="*/ 13 w 3604"/>
              <a:gd name="T55" fmla="*/ 1620 h 3007"/>
              <a:gd name="T56" fmla="*/ 198 w 3604"/>
              <a:gd name="T57" fmla="*/ 1281 h 3007"/>
              <a:gd name="T58" fmla="*/ 540 w 3604"/>
              <a:gd name="T59" fmla="*/ 1097 h 3007"/>
              <a:gd name="T60" fmla="*/ 1995 w 3604"/>
              <a:gd name="T61" fmla="*/ 568 h 3007"/>
              <a:gd name="T62" fmla="*/ 2254 w 3604"/>
              <a:gd name="T63" fmla="*/ 756 h 3007"/>
              <a:gd name="T64" fmla="*/ 2357 w 3604"/>
              <a:gd name="T65" fmla="*/ 1065 h 3007"/>
              <a:gd name="T66" fmla="*/ 2254 w 3604"/>
              <a:gd name="T67" fmla="*/ 1374 h 3007"/>
              <a:gd name="T68" fmla="*/ 1995 w 3604"/>
              <a:gd name="T69" fmla="*/ 1563 h 3007"/>
              <a:gd name="T70" fmla="*/ 1661 w 3604"/>
              <a:gd name="T71" fmla="*/ 1563 h 3007"/>
              <a:gd name="T72" fmla="*/ 1402 w 3604"/>
              <a:gd name="T73" fmla="*/ 1375 h 3007"/>
              <a:gd name="T74" fmla="*/ 1300 w 3604"/>
              <a:gd name="T75" fmla="*/ 1065 h 3007"/>
              <a:gd name="T76" fmla="*/ 1402 w 3604"/>
              <a:gd name="T77" fmla="*/ 756 h 3007"/>
              <a:gd name="T78" fmla="*/ 1661 w 3604"/>
              <a:gd name="T79" fmla="*/ 568 h 3007"/>
              <a:gd name="T80" fmla="*/ 2816 w 3604"/>
              <a:gd name="T81" fmla="*/ 12 h 3007"/>
              <a:gd name="T82" fmla="*/ 3095 w 3604"/>
              <a:gd name="T83" fmla="*/ 173 h 3007"/>
              <a:gd name="T84" fmla="*/ 3228 w 3604"/>
              <a:gd name="T85" fmla="*/ 467 h 3007"/>
              <a:gd name="T86" fmla="*/ 3159 w 3604"/>
              <a:gd name="T87" fmla="*/ 789 h 3007"/>
              <a:gd name="T88" fmla="*/ 2921 w 3604"/>
              <a:gd name="T89" fmla="*/ 1002 h 3007"/>
              <a:gd name="T90" fmla="*/ 2587 w 3604"/>
              <a:gd name="T91" fmla="*/ 1035 h 3007"/>
              <a:gd name="T92" fmla="*/ 2411 w 3604"/>
              <a:gd name="T93" fmla="*/ 770 h 3007"/>
              <a:gd name="T94" fmla="*/ 2175 w 3604"/>
              <a:gd name="T95" fmla="*/ 516 h 3007"/>
              <a:gd name="T96" fmla="*/ 2293 w 3604"/>
              <a:gd name="T97" fmla="*/ 192 h 3007"/>
              <a:gd name="T98" fmla="*/ 2582 w 3604"/>
              <a:gd name="T99" fmla="*/ 13 h 3007"/>
              <a:gd name="T100" fmla="*/ 1069 w 3604"/>
              <a:gd name="T101" fmla="*/ 27 h 3007"/>
              <a:gd name="T102" fmla="*/ 1328 w 3604"/>
              <a:gd name="T103" fmla="*/ 214 h 3007"/>
              <a:gd name="T104" fmla="*/ 1429 w 3604"/>
              <a:gd name="T105" fmla="*/ 524 h 3007"/>
              <a:gd name="T106" fmla="*/ 1267 w 3604"/>
              <a:gd name="T107" fmla="*/ 735 h 3007"/>
              <a:gd name="T108" fmla="*/ 1096 w 3604"/>
              <a:gd name="T109" fmla="*/ 1011 h 3007"/>
              <a:gd name="T110" fmla="*/ 787 w 3604"/>
              <a:gd name="T111" fmla="*/ 1036 h 3007"/>
              <a:gd name="T112" fmla="*/ 508 w 3604"/>
              <a:gd name="T113" fmla="*/ 876 h 3007"/>
              <a:gd name="T114" fmla="*/ 375 w 3604"/>
              <a:gd name="T115" fmla="*/ 581 h 3007"/>
              <a:gd name="T116" fmla="*/ 445 w 3604"/>
              <a:gd name="T117" fmla="*/ 259 h 3007"/>
              <a:gd name="T118" fmla="*/ 683 w 3604"/>
              <a:gd name="T119" fmla="*/ 46 h 3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4" h="3007">
                <a:moveTo>
                  <a:pt x="1604" y="1624"/>
                </a:moveTo>
                <a:lnTo>
                  <a:pt x="2053" y="1624"/>
                </a:lnTo>
                <a:lnTo>
                  <a:pt x="2122" y="1629"/>
                </a:lnTo>
                <a:lnTo>
                  <a:pt x="2189" y="1639"/>
                </a:lnTo>
                <a:lnTo>
                  <a:pt x="2253" y="1655"/>
                </a:lnTo>
                <a:lnTo>
                  <a:pt x="2315" y="1678"/>
                </a:lnTo>
                <a:lnTo>
                  <a:pt x="2375" y="1706"/>
                </a:lnTo>
                <a:lnTo>
                  <a:pt x="2430" y="1740"/>
                </a:lnTo>
                <a:lnTo>
                  <a:pt x="2483" y="1778"/>
                </a:lnTo>
                <a:lnTo>
                  <a:pt x="2531" y="1822"/>
                </a:lnTo>
                <a:lnTo>
                  <a:pt x="2574" y="1869"/>
                </a:lnTo>
                <a:lnTo>
                  <a:pt x="2613" y="1921"/>
                </a:lnTo>
                <a:lnTo>
                  <a:pt x="2647" y="1977"/>
                </a:lnTo>
                <a:lnTo>
                  <a:pt x="2676" y="2035"/>
                </a:lnTo>
                <a:lnTo>
                  <a:pt x="2698" y="2097"/>
                </a:lnTo>
                <a:lnTo>
                  <a:pt x="2715" y="2161"/>
                </a:lnTo>
                <a:lnTo>
                  <a:pt x="2726" y="2227"/>
                </a:lnTo>
                <a:lnTo>
                  <a:pt x="2729" y="2297"/>
                </a:lnTo>
                <a:lnTo>
                  <a:pt x="2729" y="2840"/>
                </a:lnTo>
                <a:lnTo>
                  <a:pt x="2725" y="2840"/>
                </a:lnTo>
                <a:lnTo>
                  <a:pt x="2691" y="2858"/>
                </a:lnTo>
                <a:lnTo>
                  <a:pt x="2684" y="2861"/>
                </a:lnTo>
                <a:lnTo>
                  <a:pt x="2673" y="2866"/>
                </a:lnTo>
                <a:lnTo>
                  <a:pt x="2655" y="2873"/>
                </a:lnTo>
                <a:lnTo>
                  <a:pt x="2633" y="2883"/>
                </a:lnTo>
                <a:lnTo>
                  <a:pt x="2605" y="2893"/>
                </a:lnTo>
                <a:lnTo>
                  <a:pt x="2573" y="2905"/>
                </a:lnTo>
                <a:lnTo>
                  <a:pt x="2535" y="2917"/>
                </a:lnTo>
                <a:lnTo>
                  <a:pt x="2491" y="2929"/>
                </a:lnTo>
                <a:lnTo>
                  <a:pt x="2444" y="2942"/>
                </a:lnTo>
                <a:lnTo>
                  <a:pt x="2391" y="2955"/>
                </a:lnTo>
                <a:lnTo>
                  <a:pt x="2332" y="2966"/>
                </a:lnTo>
                <a:lnTo>
                  <a:pt x="2270" y="2977"/>
                </a:lnTo>
                <a:lnTo>
                  <a:pt x="2202" y="2987"/>
                </a:lnTo>
                <a:lnTo>
                  <a:pt x="2130" y="2996"/>
                </a:lnTo>
                <a:lnTo>
                  <a:pt x="2054" y="3002"/>
                </a:lnTo>
                <a:lnTo>
                  <a:pt x="1972" y="3006"/>
                </a:lnTo>
                <a:lnTo>
                  <a:pt x="1887" y="3007"/>
                </a:lnTo>
                <a:lnTo>
                  <a:pt x="1808" y="3006"/>
                </a:lnTo>
                <a:lnTo>
                  <a:pt x="1727" y="3003"/>
                </a:lnTo>
                <a:lnTo>
                  <a:pt x="1643" y="2996"/>
                </a:lnTo>
                <a:lnTo>
                  <a:pt x="1556" y="2987"/>
                </a:lnTo>
                <a:lnTo>
                  <a:pt x="1465" y="2975"/>
                </a:lnTo>
                <a:lnTo>
                  <a:pt x="1371" y="2960"/>
                </a:lnTo>
                <a:lnTo>
                  <a:pt x="1274" y="2941"/>
                </a:lnTo>
                <a:lnTo>
                  <a:pt x="1175" y="2918"/>
                </a:lnTo>
                <a:lnTo>
                  <a:pt x="1072" y="2892"/>
                </a:lnTo>
                <a:lnTo>
                  <a:pt x="967" y="2860"/>
                </a:lnTo>
                <a:lnTo>
                  <a:pt x="929" y="2849"/>
                </a:lnTo>
                <a:lnTo>
                  <a:pt x="927" y="2840"/>
                </a:lnTo>
                <a:lnTo>
                  <a:pt x="927" y="2297"/>
                </a:lnTo>
                <a:lnTo>
                  <a:pt x="931" y="2227"/>
                </a:lnTo>
                <a:lnTo>
                  <a:pt x="941" y="2161"/>
                </a:lnTo>
                <a:lnTo>
                  <a:pt x="958" y="2097"/>
                </a:lnTo>
                <a:lnTo>
                  <a:pt x="981" y="2035"/>
                </a:lnTo>
                <a:lnTo>
                  <a:pt x="1009" y="1977"/>
                </a:lnTo>
                <a:lnTo>
                  <a:pt x="1043" y="1921"/>
                </a:lnTo>
                <a:lnTo>
                  <a:pt x="1082" y="1869"/>
                </a:lnTo>
                <a:lnTo>
                  <a:pt x="1126" y="1822"/>
                </a:lnTo>
                <a:lnTo>
                  <a:pt x="1174" y="1778"/>
                </a:lnTo>
                <a:lnTo>
                  <a:pt x="1226" y="1740"/>
                </a:lnTo>
                <a:lnTo>
                  <a:pt x="1282" y="1706"/>
                </a:lnTo>
                <a:lnTo>
                  <a:pt x="1341" y="1678"/>
                </a:lnTo>
                <a:lnTo>
                  <a:pt x="1403" y="1655"/>
                </a:lnTo>
                <a:lnTo>
                  <a:pt x="1468" y="1639"/>
                </a:lnTo>
                <a:lnTo>
                  <a:pt x="1535" y="1629"/>
                </a:lnTo>
                <a:lnTo>
                  <a:pt x="1604" y="1624"/>
                </a:lnTo>
                <a:close/>
                <a:moveTo>
                  <a:pt x="2483" y="1084"/>
                </a:moveTo>
                <a:lnTo>
                  <a:pt x="2927" y="1084"/>
                </a:lnTo>
                <a:lnTo>
                  <a:pt x="2996" y="1087"/>
                </a:lnTo>
                <a:lnTo>
                  <a:pt x="3063" y="1097"/>
                </a:lnTo>
                <a:lnTo>
                  <a:pt x="3128" y="1114"/>
                </a:lnTo>
                <a:lnTo>
                  <a:pt x="3190" y="1137"/>
                </a:lnTo>
                <a:lnTo>
                  <a:pt x="3249" y="1165"/>
                </a:lnTo>
                <a:lnTo>
                  <a:pt x="3305" y="1198"/>
                </a:lnTo>
                <a:lnTo>
                  <a:pt x="3357" y="1237"/>
                </a:lnTo>
                <a:lnTo>
                  <a:pt x="3405" y="1281"/>
                </a:lnTo>
                <a:lnTo>
                  <a:pt x="3449" y="1328"/>
                </a:lnTo>
                <a:lnTo>
                  <a:pt x="3488" y="1380"/>
                </a:lnTo>
                <a:lnTo>
                  <a:pt x="3522" y="1436"/>
                </a:lnTo>
                <a:lnTo>
                  <a:pt x="3550" y="1494"/>
                </a:lnTo>
                <a:lnTo>
                  <a:pt x="3573" y="1555"/>
                </a:lnTo>
                <a:lnTo>
                  <a:pt x="3590" y="1620"/>
                </a:lnTo>
                <a:lnTo>
                  <a:pt x="3600" y="1686"/>
                </a:lnTo>
                <a:lnTo>
                  <a:pt x="3604" y="1755"/>
                </a:lnTo>
                <a:lnTo>
                  <a:pt x="3604" y="2299"/>
                </a:lnTo>
                <a:lnTo>
                  <a:pt x="3600" y="2299"/>
                </a:lnTo>
                <a:lnTo>
                  <a:pt x="3564" y="2316"/>
                </a:lnTo>
                <a:lnTo>
                  <a:pt x="3559" y="2320"/>
                </a:lnTo>
                <a:lnTo>
                  <a:pt x="3548" y="2325"/>
                </a:lnTo>
                <a:lnTo>
                  <a:pt x="3531" y="2332"/>
                </a:lnTo>
                <a:lnTo>
                  <a:pt x="3509" y="2342"/>
                </a:lnTo>
                <a:lnTo>
                  <a:pt x="3481" y="2351"/>
                </a:lnTo>
                <a:lnTo>
                  <a:pt x="3449" y="2363"/>
                </a:lnTo>
                <a:lnTo>
                  <a:pt x="3412" y="2376"/>
                </a:lnTo>
                <a:lnTo>
                  <a:pt x="3368" y="2388"/>
                </a:lnTo>
                <a:lnTo>
                  <a:pt x="3321" y="2401"/>
                </a:lnTo>
                <a:lnTo>
                  <a:pt x="3269" y="2413"/>
                </a:lnTo>
                <a:lnTo>
                  <a:pt x="3211" y="2425"/>
                </a:lnTo>
                <a:lnTo>
                  <a:pt x="3149" y="2436"/>
                </a:lnTo>
                <a:lnTo>
                  <a:pt x="3083" y="2446"/>
                </a:lnTo>
                <a:lnTo>
                  <a:pt x="3012" y="2454"/>
                </a:lnTo>
                <a:lnTo>
                  <a:pt x="2935" y="2460"/>
                </a:lnTo>
                <a:lnTo>
                  <a:pt x="2856" y="2465"/>
                </a:lnTo>
                <a:lnTo>
                  <a:pt x="2856" y="2297"/>
                </a:lnTo>
                <a:lnTo>
                  <a:pt x="2852" y="2226"/>
                </a:lnTo>
                <a:lnTo>
                  <a:pt x="2842" y="2156"/>
                </a:lnTo>
                <a:lnTo>
                  <a:pt x="2828" y="2089"/>
                </a:lnTo>
                <a:lnTo>
                  <a:pt x="2807" y="2023"/>
                </a:lnTo>
                <a:lnTo>
                  <a:pt x="2780" y="1960"/>
                </a:lnTo>
                <a:lnTo>
                  <a:pt x="2748" y="1901"/>
                </a:lnTo>
                <a:lnTo>
                  <a:pt x="2713" y="1844"/>
                </a:lnTo>
                <a:lnTo>
                  <a:pt x="2672" y="1790"/>
                </a:lnTo>
                <a:lnTo>
                  <a:pt x="2626" y="1741"/>
                </a:lnTo>
                <a:lnTo>
                  <a:pt x="2578" y="1695"/>
                </a:lnTo>
                <a:lnTo>
                  <a:pt x="2525" y="1653"/>
                </a:lnTo>
                <a:lnTo>
                  <a:pt x="2468" y="1616"/>
                </a:lnTo>
                <a:lnTo>
                  <a:pt x="2408" y="1584"/>
                </a:lnTo>
                <a:lnTo>
                  <a:pt x="2346" y="1556"/>
                </a:lnTo>
                <a:lnTo>
                  <a:pt x="2281" y="1534"/>
                </a:lnTo>
                <a:lnTo>
                  <a:pt x="2324" y="1489"/>
                </a:lnTo>
                <a:lnTo>
                  <a:pt x="2363" y="1440"/>
                </a:lnTo>
                <a:lnTo>
                  <a:pt x="2396" y="1387"/>
                </a:lnTo>
                <a:lnTo>
                  <a:pt x="2425" y="1332"/>
                </a:lnTo>
                <a:lnTo>
                  <a:pt x="2448" y="1274"/>
                </a:lnTo>
                <a:lnTo>
                  <a:pt x="2466" y="1213"/>
                </a:lnTo>
                <a:lnTo>
                  <a:pt x="2477" y="1149"/>
                </a:lnTo>
                <a:lnTo>
                  <a:pt x="2483" y="1084"/>
                </a:lnTo>
                <a:close/>
                <a:moveTo>
                  <a:pt x="677" y="1084"/>
                </a:moveTo>
                <a:lnTo>
                  <a:pt x="1125" y="1084"/>
                </a:lnTo>
                <a:lnTo>
                  <a:pt x="1175" y="1086"/>
                </a:lnTo>
                <a:lnTo>
                  <a:pt x="1180" y="1151"/>
                </a:lnTo>
                <a:lnTo>
                  <a:pt x="1191" y="1214"/>
                </a:lnTo>
                <a:lnTo>
                  <a:pt x="1209" y="1275"/>
                </a:lnTo>
                <a:lnTo>
                  <a:pt x="1232" y="1333"/>
                </a:lnTo>
                <a:lnTo>
                  <a:pt x="1261" y="1388"/>
                </a:lnTo>
                <a:lnTo>
                  <a:pt x="1294" y="1441"/>
                </a:lnTo>
                <a:lnTo>
                  <a:pt x="1333" y="1489"/>
                </a:lnTo>
                <a:lnTo>
                  <a:pt x="1375" y="1534"/>
                </a:lnTo>
                <a:lnTo>
                  <a:pt x="1311" y="1556"/>
                </a:lnTo>
                <a:lnTo>
                  <a:pt x="1248" y="1584"/>
                </a:lnTo>
                <a:lnTo>
                  <a:pt x="1188" y="1616"/>
                </a:lnTo>
                <a:lnTo>
                  <a:pt x="1133" y="1653"/>
                </a:lnTo>
                <a:lnTo>
                  <a:pt x="1080" y="1695"/>
                </a:lnTo>
                <a:lnTo>
                  <a:pt x="1030" y="1741"/>
                </a:lnTo>
                <a:lnTo>
                  <a:pt x="985" y="1790"/>
                </a:lnTo>
                <a:lnTo>
                  <a:pt x="945" y="1844"/>
                </a:lnTo>
                <a:lnTo>
                  <a:pt x="908" y="1901"/>
                </a:lnTo>
                <a:lnTo>
                  <a:pt x="877" y="1960"/>
                </a:lnTo>
                <a:lnTo>
                  <a:pt x="850" y="2023"/>
                </a:lnTo>
                <a:lnTo>
                  <a:pt x="829" y="2089"/>
                </a:lnTo>
                <a:lnTo>
                  <a:pt x="814" y="2156"/>
                </a:lnTo>
                <a:lnTo>
                  <a:pt x="805" y="2226"/>
                </a:lnTo>
                <a:lnTo>
                  <a:pt x="802" y="2297"/>
                </a:lnTo>
                <a:lnTo>
                  <a:pt x="802" y="2461"/>
                </a:lnTo>
                <a:lnTo>
                  <a:pt x="716" y="2455"/>
                </a:lnTo>
                <a:lnTo>
                  <a:pt x="629" y="2446"/>
                </a:lnTo>
                <a:lnTo>
                  <a:pt x="538" y="2434"/>
                </a:lnTo>
                <a:lnTo>
                  <a:pt x="444" y="2418"/>
                </a:lnTo>
                <a:lnTo>
                  <a:pt x="348" y="2400"/>
                </a:lnTo>
                <a:lnTo>
                  <a:pt x="248" y="2377"/>
                </a:lnTo>
                <a:lnTo>
                  <a:pt x="145" y="2350"/>
                </a:lnTo>
                <a:lnTo>
                  <a:pt x="39" y="2320"/>
                </a:lnTo>
                <a:lnTo>
                  <a:pt x="1" y="2307"/>
                </a:lnTo>
                <a:lnTo>
                  <a:pt x="0" y="2299"/>
                </a:lnTo>
                <a:lnTo>
                  <a:pt x="0" y="1755"/>
                </a:lnTo>
                <a:lnTo>
                  <a:pt x="3" y="1686"/>
                </a:lnTo>
                <a:lnTo>
                  <a:pt x="13" y="1620"/>
                </a:lnTo>
                <a:lnTo>
                  <a:pt x="31" y="1555"/>
                </a:lnTo>
                <a:lnTo>
                  <a:pt x="53" y="1494"/>
                </a:lnTo>
                <a:lnTo>
                  <a:pt x="82" y="1436"/>
                </a:lnTo>
                <a:lnTo>
                  <a:pt x="115" y="1380"/>
                </a:lnTo>
                <a:lnTo>
                  <a:pt x="155" y="1328"/>
                </a:lnTo>
                <a:lnTo>
                  <a:pt x="198" y="1281"/>
                </a:lnTo>
                <a:lnTo>
                  <a:pt x="247" y="1237"/>
                </a:lnTo>
                <a:lnTo>
                  <a:pt x="299" y="1198"/>
                </a:lnTo>
                <a:lnTo>
                  <a:pt x="354" y="1165"/>
                </a:lnTo>
                <a:lnTo>
                  <a:pt x="413" y="1137"/>
                </a:lnTo>
                <a:lnTo>
                  <a:pt x="476" y="1114"/>
                </a:lnTo>
                <a:lnTo>
                  <a:pt x="540" y="1097"/>
                </a:lnTo>
                <a:lnTo>
                  <a:pt x="608" y="1087"/>
                </a:lnTo>
                <a:lnTo>
                  <a:pt x="677" y="1084"/>
                </a:lnTo>
                <a:close/>
                <a:moveTo>
                  <a:pt x="1828" y="541"/>
                </a:moveTo>
                <a:lnTo>
                  <a:pt x="1886" y="544"/>
                </a:lnTo>
                <a:lnTo>
                  <a:pt x="1942" y="553"/>
                </a:lnTo>
                <a:lnTo>
                  <a:pt x="1995" y="568"/>
                </a:lnTo>
                <a:lnTo>
                  <a:pt x="2046" y="588"/>
                </a:lnTo>
                <a:lnTo>
                  <a:pt x="2095" y="613"/>
                </a:lnTo>
                <a:lnTo>
                  <a:pt x="2140" y="642"/>
                </a:lnTo>
                <a:lnTo>
                  <a:pt x="2182" y="676"/>
                </a:lnTo>
                <a:lnTo>
                  <a:pt x="2221" y="714"/>
                </a:lnTo>
                <a:lnTo>
                  <a:pt x="2254" y="756"/>
                </a:lnTo>
                <a:lnTo>
                  <a:pt x="2284" y="801"/>
                </a:lnTo>
                <a:lnTo>
                  <a:pt x="2310" y="848"/>
                </a:lnTo>
                <a:lnTo>
                  <a:pt x="2330" y="900"/>
                </a:lnTo>
                <a:lnTo>
                  <a:pt x="2345" y="952"/>
                </a:lnTo>
                <a:lnTo>
                  <a:pt x="2354" y="1008"/>
                </a:lnTo>
                <a:lnTo>
                  <a:pt x="2357" y="1065"/>
                </a:lnTo>
                <a:lnTo>
                  <a:pt x="2354" y="1123"/>
                </a:lnTo>
                <a:lnTo>
                  <a:pt x="2345" y="1177"/>
                </a:lnTo>
                <a:lnTo>
                  <a:pt x="2330" y="1230"/>
                </a:lnTo>
                <a:lnTo>
                  <a:pt x="2310" y="1282"/>
                </a:lnTo>
                <a:lnTo>
                  <a:pt x="2284" y="1330"/>
                </a:lnTo>
                <a:lnTo>
                  <a:pt x="2254" y="1374"/>
                </a:lnTo>
                <a:lnTo>
                  <a:pt x="2221" y="1416"/>
                </a:lnTo>
                <a:lnTo>
                  <a:pt x="2182" y="1454"/>
                </a:lnTo>
                <a:lnTo>
                  <a:pt x="2140" y="1488"/>
                </a:lnTo>
                <a:lnTo>
                  <a:pt x="2095" y="1518"/>
                </a:lnTo>
                <a:lnTo>
                  <a:pt x="2046" y="1542"/>
                </a:lnTo>
                <a:lnTo>
                  <a:pt x="1995" y="1563"/>
                </a:lnTo>
                <a:lnTo>
                  <a:pt x="1942" y="1577"/>
                </a:lnTo>
                <a:lnTo>
                  <a:pt x="1886" y="1586"/>
                </a:lnTo>
                <a:lnTo>
                  <a:pt x="1828" y="1589"/>
                </a:lnTo>
                <a:lnTo>
                  <a:pt x="1771" y="1586"/>
                </a:lnTo>
                <a:lnTo>
                  <a:pt x="1715" y="1577"/>
                </a:lnTo>
                <a:lnTo>
                  <a:pt x="1661" y="1563"/>
                </a:lnTo>
                <a:lnTo>
                  <a:pt x="1610" y="1542"/>
                </a:lnTo>
                <a:lnTo>
                  <a:pt x="1561" y="1518"/>
                </a:lnTo>
                <a:lnTo>
                  <a:pt x="1516" y="1488"/>
                </a:lnTo>
                <a:lnTo>
                  <a:pt x="1474" y="1454"/>
                </a:lnTo>
                <a:lnTo>
                  <a:pt x="1436" y="1416"/>
                </a:lnTo>
                <a:lnTo>
                  <a:pt x="1402" y="1375"/>
                </a:lnTo>
                <a:lnTo>
                  <a:pt x="1372" y="1330"/>
                </a:lnTo>
                <a:lnTo>
                  <a:pt x="1346" y="1282"/>
                </a:lnTo>
                <a:lnTo>
                  <a:pt x="1327" y="1231"/>
                </a:lnTo>
                <a:lnTo>
                  <a:pt x="1312" y="1177"/>
                </a:lnTo>
                <a:lnTo>
                  <a:pt x="1303" y="1123"/>
                </a:lnTo>
                <a:lnTo>
                  <a:pt x="1300" y="1065"/>
                </a:lnTo>
                <a:lnTo>
                  <a:pt x="1303" y="1008"/>
                </a:lnTo>
                <a:lnTo>
                  <a:pt x="1312" y="952"/>
                </a:lnTo>
                <a:lnTo>
                  <a:pt x="1327" y="900"/>
                </a:lnTo>
                <a:lnTo>
                  <a:pt x="1346" y="849"/>
                </a:lnTo>
                <a:lnTo>
                  <a:pt x="1372" y="801"/>
                </a:lnTo>
                <a:lnTo>
                  <a:pt x="1402" y="756"/>
                </a:lnTo>
                <a:lnTo>
                  <a:pt x="1436" y="714"/>
                </a:lnTo>
                <a:lnTo>
                  <a:pt x="1474" y="676"/>
                </a:lnTo>
                <a:lnTo>
                  <a:pt x="1516" y="642"/>
                </a:lnTo>
                <a:lnTo>
                  <a:pt x="1561" y="613"/>
                </a:lnTo>
                <a:lnTo>
                  <a:pt x="1610" y="588"/>
                </a:lnTo>
                <a:lnTo>
                  <a:pt x="1661" y="568"/>
                </a:lnTo>
                <a:lnTo>
                  <a:pt x="1715" y="553"/>
                </a:lnTo>
                <a:lnTo>
                  <a:pt x="1771" y="544"/>
                </a:lnTo>
                <a:lnTo>
                  <a:pt x="1828" y="541"/>
                </a:lnTo>
                <a:close/>
                <a:moveTo>
                  <a:pt x="2703" y="0"/>
                </a:moveTo>
                <a:lnTo>
                  <a:pt x="2760" y="2"/>
                </a:lnTo>
                <a:lnTo>
                  <a:pt x="2816" y="12"/>
                </a:lnTo>
                <a:lnTo>
                  <a:pt x="2870" y="27"/>
                </a:lnTo>
                <a:lnTo>
                  <a:pt x="2921" y="46"/>
                </a:lnTo>
                <a:lnTo>
                  <a:pt x="2970" y="72"/>
                </a:lnTo>
                <a:lnTo>
                  <a:pt x="3015" y="101"/>
                </a:lnTo>
                <a:lnTo>
                  <a:pt x="3057" y="135"/>
                </a:lnTo>
                <a:lnTo>
                  <a:pt x="3095" y="173"/>
                </a:lnTo>
                <a:lnTo>
                  <a:pt x="3129" y="214"/>
                </a:lnTo>
                <a:lnTo>
                  <a:pt x="3159" y="259"/>
                </a:lnTo>
                <a:lnTo>
                  <a:pt x="3185" y="308"/>
                </a:lnTo>
                <a:lnTo>
                  <a:pt x="3204" y="358"/>
                </a:lnTo>
                <a:lnTo>
                  <a:pt x="3219" y="411"/>
                </a:lnTo>
                <a:lnTo>
                  <a:pt x="3228" y="467"/>
                </a:lnTo>
                <a:lnTo>
                  <a:pt x="3231" y="524"/>
                </a:lnTo>
                <a:lnTo>
                  <a:pt x="3228" y="581"/>
                </a:lnTo>
                <a:lnTo>
                  <a:pt x="3219" y="636"/>
                </a:lnTo>
                <a:lnTo>
                  <a:pt x="3204" y="690"/>
                </a:lnTo>
                <a:lnTo>
                  <a:pt x="3185" y="740"/>
                </a:lnTo>
                <a:lnTo>
                  <a:pt x="3159" y="789"/>
                </a:lnTo>
                <a:lnTo>
                  <a:pt x="3129" y="834"/>
                </a:lnTo>
                <a:lnTo>
                  <a:pt x="3095" y="876"/>
                </a:lnTo>
                <a:lnTo>
                  <a:pt x="3057" y="913"/>
                </a:lnTo>
                <a:lnTo>
                  <a:pt x="3015" y="947"/>
                </a:lnTo>
                <a:lnTo>
                  <a:pt x="2970" y="977"/>
                </a:lnTo>
                <a:lnTo>
                  <a:pt x="2921" y="1002"/>
                </a:lnTo>
                <a:lnTo>
                  <a:pt x="2870" y="1022"/>
                </a:lnTo>
                <a:lnTo>
                  <a:pt x="2816" y="1036"/>
                </a:lnTo>
                <a:lnTo>
                  <a:pt x="2760" y="1045"/>
                </a:lnTo>
                <a:lnTo>
                  <a:pt x="2703" y="1048"/>
                </a:lnTo>
                <a:lnTo>
                  <a:pt x="2644" y="1045"/>
                </a:lnTo>
                <a:lnTo>
                  <a:pt x="2587" y="1035"/>
                </a:lnTo>
                <a:lnTo>
                  <a:pt x="2531" y="1019"/>
                </a:lnTo>
                <a:lnTo>
                  <a:pt x="2479" y="999"/>
                </a:lnTo>
                <a:lnTo>
                  <a:pt x="2470" y="938"/>
                </a:lnTo>
                <a:lnTo>
                  <a:pt x="2456" y="880"/>
                </a:lnTo>
                <a:lnTo>
                  <a:pt x="2436" y="824"/>
                </a:lnTo>
                <a:lnTo>
                  <a:pt x="2411" y="770"/>
                </a:lnTo>
                <a:lnTo>
                  <a:pt x="2382" y="720"/>
                </a:lnTo>
                <a:lnTo>
                  <a:pt x="2347" y="672"/>
                </a:lnTo>
                <a:lnTo>
                  <a:pt x="2310" y="627"/>
                </a:lnTo>
                <a:lnTo>
                  <a:pt x="2269" y="587"/>
                </a:lnTo>
                <a:lnTo>
                  <a:pt x="2223" y="549"/>
                </a:lnTo>
                <a:lnTo>
                  <a:pt x="2175" y="516"/>
                </a:lnTo>
                <a:lnTo>
                  <a:pt x="2179" y="456"/>
                </a:lnTo>
                <a:lnTo>
                  <a:pt x="2190" y="398"/>
                </a:lnTo>
                <a:lnTo>
                  <a:pt x="2208" y="342"/>
                </a:lnTo>
                <a:lnTo>
                  <a:pt x="2231" y="289"/>
                </a:lnTo>
                <a:lnTo>
                  <a:pt x="2260" y="239"/>
                </a:lnTo>
                <a:lnTo>
                  <a:pt x="2293" y="192"/>
                </a:lnTo>
                <a:lnTo>
                  <a:pt x="2332" y="151"/>
                </a:lnTo>
                <a:lnTo>
                  <a:pt x="2375" y="113"/>
                </a:lnTo>
                <a:lnTo>
                  <a:pt x="2422" y="80"/>
                </a:lnTo>
                <a:lnTo>
                  <a:pt x="2473" y="52"/>
                </a:lnTo>
                <a:lnTo>
                  <a:pt x="2526" y="30"/>
                </a:lnTo>
                <a:lnTo>
                  <a:pt x="2582" y="13"/>
                </a:lnTo>
                <a:lnTo>
                  <a:pt x="2642" y="4"/>
                </a:lnTo>
                <a:lnTo>
                  <a:pt x="2703" y="0"/>
                </a:lnTo>
                <a:close/>
                <a:moveTo>
                  <a:pt x="901" y="0"/>
                </a:moveTo>
                <a:lnTo>
                  <a:pt x="959" y="2"/>
                </a:lnTo>
                <a:lnTo>
                  <a:pt x="1014" y="12"/>
                </a:lnTo>
                <a:lnTo>
                  <a:pt x="1069" y="27"/>
                </a:lnTo>
                <a:lnTo>
                  <a:pt x="1119" y="46"/>
                </a:lnTo>
                <a:lnTo>
                  <a:pt x="1168" y="72"/>
                </a:lnTo>
                <a:lnTo>
                  <a:pt x="1214" y="101"/>
                </a:lnTo>
                <a:lnTo>
                  <a:pt x="1256" y="135"/>
                </a:lnTo>
                <a:lnTo>
                  <a:pt x="1293" y="173"/>
                </a:lnTo>
                <a:lnTo>
                  <a:pt x="1328" y="214"/>
                </a:lnTo>
                <a:lnTo>
                  <a:pt x="1358" y="259"/>
                </a:lnTo>
                <a:lnTo>
                  <a:pt x="1383" y="308"/>
                </a:lnTo>
                <a:lnTo>
                  <a:pt x="1403" y="358"/>
                </a:lnTo>
                <a:lnTo>
                  <a:pt x="1417" y="412"/>
                </a:lnTo>
                <a:lnTo>
                  <a:pt x="1426" y="467"/>
                </a:lnTo>
                <a:lnTo>
                  <a:pt x="1429" y="524"/>
                </a:lnTo>
                <a:lnTo>
                  <a:pt x="1429" y="538"/>
                </a:lnTo>
                <a:lnTo>
                  <a:pt x="1428" y="554"/>
                </a:lnTo>
                <a:lnTo>
                  <a:pt x="1382" y="593"/>
                </a:lnTo>
                <a:lnTo>
                  <a:pt x="1339" y="636"/>
                </a:lnTo>
                <a:lnTo>
                  <a:pt x="1300" y="684"/>
                </a:lnTo>
                <a:lnTo>
                  <a:pt x="1267" y="735"/>
                </a:lnTo>
                <a:lnTo>
                  <a:pt x="1237" y="789"/>
                </a:lnTo>
                <a:lnTo>
                  <a:pt x="1214" y="846"/>
                </a:lnTo>
                <a:lnTo>
                  <a:pt x="1195" y="905"/>
                </a:lnTo>
                <a:lnTo>
                  <a:pt x="1183" y="967"/>
                </a:lnTo>
                <a:lnTo>
                  <a:pt x="1140" y="991"/>
                </a:lnTo>
                <a:lnTo>
                  <a:pt x="1096" y="1011"/>
                </a:lnTo>
                <a:lnTo>
                  <a:pt x="1050" y="1027"/>
                </a:lnTo>
                <a:lnTo>
                  <a:pt x="1002" y="1038"/>
                </a:lnTo>
                <a:lnTo>
                  <a:pt x="952" y="1046"/>
                </a:lnTo>
                <a:lnTo>
                  <a:pt x="901" y="1048"/>
                </a:lnTo>
                <a:lnTo>
                  <a:pt x="844" y="1045"/>
                </a:lnTo>
                <a:lnTo>
                  <a:pt x="787" y="1036"/>
                </a:lnTo>
                <a:lnTo>
                  <a:pt x="734" y="1022"/>
                </a:lnTo>
                <a:lnTo>
                  <a:pt x="683" y="1002"/>
                </a:lnTo>
                <a:lnTo>
                  <a:pt x="634" y="977"/>
                </a:lnTo>
                <a:lnTo>
                  <a:pt x="589" y="947"/>
                </a:lnTo>
                <a:lnTo>
                  <a:pt x="547" y="913"/>
                </a:lnTo>
                <a:lnTo>
                  <a:pt x="508" y="876"/>
                </a:lnTo>
                <a:lnTo>
                  <a:pt x="474" y="834"/>
                </a:lnTo>
                <a:lnTo>
                  <a:pt x="445" y="789"/>
                </a:lnTo>
                <a:lnTo>
                  <a:pt x="420" y="740"/>
                </a:lnTo>
                <a:lnTo>
                  <a:pt x="400" y="690"/>
                </a:lnTo>
                <a:lnTo>
                  <a:pt x="384" y="636"/>
                </a:lnTo>
                <a:lnTo>
                  <a:pt x="375" y="581"/>
                </a:lnTo>
                <a:lnTo>
                  <a:pt x="372" y="524"/>
                </a:lnTo>
                <a:lnTo>
                  <a:pt x="375" y="467"/>
                </a:lnTo>
                <a:lnTo>
                  <a:pt x="384" y="412"/>
                </a:lnTo>
                <a:lnTo>
                  <a:pt x="400" y="358"/>
                </a:lnTo>
                <a:lnTo>
                  <a:pt x="420" y="308"/>
                </a:lnTo>
                <a:lnTo>
                  <a:pt x="445" y="259"/>
                </a:lnTo>
                <a:lnTo>
                  <a:pt x="474" y="214"/>
                </a:lnTo>
                <a:lnTo>
                  <a:pt x="508" y="173"/>
                </a:lnTo>
                <a:lnTo>
                  <a:pt x="547" y="135"/>
                </a:lnTo>
                <a:lnTo>
                  <a:pt x="589" y="101"/>
                </a:lnTo>
                <a:lnTo>
                  <a:pt x="634" y="72"/>
                </a:lnTo>
                <a:lnTo>
                  <a:pt x="683" y="46"/>
                </a:lnTo>
                <a:lnTo>
                  <a:pt x="734" y="27"/>
                </a:lnTo>
                <a:lnTo>
                  <a:pt x="787" y="12"/>
                </a:lnTo>
                <a:lnTo>
                  <a:pt x="844" y="2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bg-BG" sz="2160">
              <a:cs typeface="+mn-ea"/>
              <a:sym typeface="+mn-lt"/>
            </a:endParaRP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7210257" y="3392803"/>
            <a:ext cx="293610" cy="432000"/>
            <a:chOff x="3140075" y="3175"/>
            <a:chExt cx="3876675" cy="5703888"/>
          </a:xfrm>
          <a:solidFill>
            <a:schemeClr val="accent4"/>
          </a:solidFill>
        </p:grpSpPr>
        <p:sp>
          <p:nvSpPr>
            <p:cNvPr id="51" name="Freeform 26"/>
            <p:cNvSpPr/>
            <p:nvPr/>
          </p:nvSpPr>
          <p:spPr bwMode="auto">
            <a:xfrm>
              <a:off x="5237163" y="314325"/>
              <a:ext cx="909638" cy="911225"/>
            </a:xfrm>
            <a:custGeom>
              <a:avLst/>
              <a:gdLst>
                <a:gd name="T0" fmla="*/ 287 w 573"/>
                <a:gd name="T1" fmla="*/ 0 h 574"/>
                <a:gd name="T2" fmla="*/ 329 w 573"/>
                <a:gd name="T3" fmla="*/ 4 h 574"/>
                <a:gd name="T4" fmla="*/ 369 w 573"/>
                <a:gd name="T5" fmla="*/ 14 h 574"/>
                <a:gd name="T6" fmla="*/ 407 w 573"/>
                <a:gd name="T7" fmla="*/ 28 h 574"/>
                <a:gd name="T8" fmla="*/ 443 w 573"/>
                <a:gd name="T9" fmla="*/ 47 h 574"/>
                <a:gd name="T10" fmla="*/ 475 w 573"/>
                <a:gd name="T11" fmla="*/ 71 h 574"/>
                <a:gd name="T12" fmla="*/ 503 w 573"/>
                <a:gd name="T13" fmla="*/ 100 h 574"/>
                <a:gd name="T14" fmla="*/ 527 w 573"/>
                <a:gd name="T15" fmla="*/ 131 h 574"/>
                <a:gd name="T16" fmla="*/ 547 w 573"/>
                <a:gd name="T17" fmla="*/ 166 h 574"/>
                <a:gd name="T18" fmla="*/ 561 w 573"/>
                <a:gd name="T19" fmla="*/ 204 h 574"/>
                <a:gd name="T20" fmla="*/ 571 w 573"/>
                <a:gd name="T21" fmla="*/ 245 h 574"/>
                <a:gd name="T22" fmla="*/ 573 w 573"/>
                <a:gd name="T23" fmla="*/ 287 h 574"/>
                <a:gd name="T24" fmla="*/ 571 w 573"/>
                <a:gd name="T25" fmla="*/ 330 h 574"/>
                <a:gd name="T26" fmla="*/ 561 w 573"/>
                <a:gd name="T27" fmla="*/ 370 h 574"/>
                <a:gd name="T28" fmla="*/ 547 w 573"/>
                <a:gd name="T29" fmla="*/ 408 h 574"/>
                <a:gd name="T30" fmla="*/ 527 w 573"/>
                <a:gd name="T31" fmla="*/ 444 h 574"/>
                <a:gd name="T32" fmla="*/ 503 w 573"/>
                <a:gd name="T33" fmla="*/ 476 h 574"/>
                <a:gd name="T34" fmla="*/ 475 w 573"/>
                <a:gd name="T35" fmla="*/ 504 h 574"/>
                <a:gd name="T36" fmla="*/ 443 w 573"/>
                <a:gd name="T37" fmla="*/ 528 h 574"/>
                <a:gd name="T38" fmla="*/ 407 w 573"/>
                <a:gd name="T39" fmla="*/ 548 h 574"/>
                <a:gd name="T40" fmla="*/ 369 w 573"/>
                <a:gd name="T41" fmla="*/ 562 h 574"/>
                <a:gd name="T42" fmla="*/ 329 w 573"/>
                <a:gd name="T43" fmla="*/ 571 h 574"/>
                <a:gd name="T44" fmla="*/ 287 w 573"/>
                <a:gd name="T45" fmla="*/ 574 h 574"/>
                <a:gd name="T46" fmla="*/ 245 w 573"/>
                <a:gd name="T47" fmla="*/ 571 h 574"/>
                <a:gd name="T48" fmla="*/ 204 w 573"/>
                <a:gd name="T49" fmla="*/ 562 h 574"/>
                <a:gd name="T50" fmla="*/ 166 w 573"/>
                <a:gd name="T51" fmla="*/ 548 h 574"/>
                <a:gd name="T52" fmla="*/ 130 w 573"/>
                <a:gd name="T53" fmla="*/ 528 h 574"/>
                <a:gd name="T54" fmla="*/ 98 w 573"/>
                <a:gd name="T55" fmla="*/ 504 h 574"/>
                <a:gd name="T56" fmla="*/ 70 w 573"/>
                <a:gd name="T57" fmla="*/ 476 h 574"/>
                <a:gd name="T58" fmla="*/ 46 w 573"/>
                <a:gd name="T59" fmla="*/ 444 h 574"/>
                <a:gd name="T60" fmla="*/ 26 w 573"/>
                <a:gd name="T61" fmla="*/ 408 h 574"/>
                <a:gd name="T62" fmla="*/ 12 w 573"/>
                <a:gd name="T63" fmla="*/ 370 h 574"/>
                <a:gd name="T64" fmla="*/ 2 w 573"/>
                <a:gd name="T65" fmla="*/ 330 h 574"/>
                <a:gd name="T66" fmla="*/ 0 w 573"/>
                <a:gd name="T67" fmla="*/ 287 h 574"/>
                <a:gd name="T68" fmla="*/ 2 w 573"/>
                <a:gd name="T69" fmla="*/ 245 h 574"/>
                <a:gd name="T70" fmla="*/ 12 w 573"/>
                <a:gd name="T71" fmla="*/ 204 h 574"/>
                <a:gd name="T72" fmla="*/ 26 w 573"/>
                <a:gd name="T73" fmla="*/ 166 h 574"/>
                <a:gd name="T74" fmla="*/ 46 w 573"/>
                <a:gd name="T75" fmla="*/ 131 h 574"/>
                <a:gd name="T76" fmla="*/ 70 w 573"/>
                <a:gd name="T77" fmla="*/ 100 h 574"/>
                <a:gd name="T78" fmla="*/ 98 w 573"/>
                <a:gd name="T79" fmla="*/ 71 h 574"/>
                <a:gd name="T80" fmla="*/ 130 w 573"/>
                <a:gd name="T81" fmla="*/ 47 h 574"/>
                <a:gd name="T82" fmla="*/ 166 w 573"/>
                <a:gd name="T83" fmla="*/ 28 h 574"/>
                <a:gd name="T84" fmla="*/ 204 w 573"/>
                <a:gd name="T85" fmla="*/ 14 h 574"/>
                <a:gd name="T86" fmla="*/ 245 w 573"/>
                <a:gd name="T87" fmla="*/ 4 h 574"/>
                <a:gd name="T88" fmla="*/ 287 w 573"/>
                <a:gd name="T8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4">
                  <a:moveTo>
                    <a:pt x="287" y="0"/>
                  </a:moveTo>
                  <a:lnTo>
                    <a:pt x="329" y="4"/>
                  </a:lnTo>
                  <a:lnTo>
                    <a:pt x="369" y="14"/>
                  </a:lnTo>
                  <a:lnTo>
                    <a:pt x="407" y="28"/>
                  </a:lnTo>
                  <a:lnTo>
                    <a:pt x="443" y="47"/>
                  </a:lnTo>
                  <a:lnTo>
                    <a:pt x="475" y="71"/>
                  </a:lnTo>
                  <a:lnTo>
                    <a:pt x="503" y="100"/>
                  </a:lnTo>
                  <a:lnTo>
                    <a:pt x="527" y="131"/>
                  </a:lnTo>
                  <a:lnTo>
                    <a:pt x="547" y="166"/>
                  </a:lnTo>
                  <a:lnTo>
                    <a:pt x="561" y="204"/>
                  </a:lnTo>
                  <a:lnTo>
                    <a:pt x="571" y="245"/>
                  </a:lnTo>
                  <a:lnTo>
                    <a:pt x="573" y="287"/>
                  </a:lnTo>
                  <a:lnTo>
                    <a:pt x="571" y="330"/>
                  </a:lnTo>
                  <a:lnTo>
                    <a:pt x="561" y="370"/>
                  </a:lnTo>
                  <a:lnTo>
                    <a:pt x="547" y="408"/>
                  </a:lnTo>
                  <a:lnTo>
                    <a:pt x="527" y="444"/>
                  </a:lnTo>
                  <a:lnTo>
                    <a:pt x="503" y="476"/>
                  </a:lnTo>
                  <a:lnTo>
                    <a:pt x="475" y="504"/>
                  </a:lnTo>
                  <a:lnTo>
                    <a:pt x="443" y="528"/>
                  </a:lnTo>
                  <a:lnTo>
                    <a:pt x="407" y="548"/>
                  </a:lnTo>
                  <a:lnTo>
                    <a:pt x="369" y="562"/>
                  </a:lnTo>
                  <a:lnTo>
                    <a:pt x="329" y="571"/>
                  </a:lnTo>
                  <a:lnTo>
                    <a:pt x="287" y="574"/>
                  </a:lnTo>
                  <a:lnTo>
                    <a:pt x="245" y="571"/>
                  </a:lnTo>
                  <a:lnTo>
                    <a:pt x="204" y="562"/>
                  </a:lnTo>
                  <a:lnTo>
                    <a:pt x="166" y="548"/>
                  </a:lnTo>
                  <a:lnTo>
                    <a:pt x="130" y="528"/>
                  </a:lnTo>
                  <a:lnTo>
                    <a:pt x="98" y="504"/>
                  </a:lnTo>
                  <a:lnTo>
                    <a:pt x="70" y="476"/>
                  </a:lnTo>
                  <a:lnTo>
                    <a:pt x="46" y="444"/>
                  </a:lnTo>
                  <a:lnTo>
                    <a:pt x="26" y="408"/>
                  </a:lnTo>
                  <a:lnTo>
                    <a:pt x="12" y="370"/>
                  </a:lnTo>
                  <a:lnTo>
                    <a:pt x="2" y="330"/>
                  </a:lnTo>
                  <a:lnTo>
                    <a:pt x="0" y="287"/>
                  </a:lnTo>
                  <a:lnTo>
                    <a:pt x="2" y="245"/>
                  </a:lnTo>
                  <a:lnTo>
                    <a:pt x="12" y="204"/>
                  </a:lnTo>
                  <a:lnTo>
                    <a:pt x="26" y="166"/>
                  </a:lnTo>
                  <a:lnTo>
                    <a:pt x="46" y="131"/>
                  </a:lnTo>
                  <a:lnTo>
                    <a:pt x="70" y="100"/>
                  </a:lnTo>
                  <a:lnTo>
                    <a:pt x="98" y="71"/>
                  </a:lnTo>
                  <a:lnTo>
                    <a:pt x="130" y="47"/>
                  </a:lnTo>
                  <a:lnTo>
                    <a:pt x="166" y="28"/>
                  </a:lnTo>
                  <a:lnTo>
                    <a:pt x="204" y="14"/>
                  </a:lnTo>
                  <a:lnTo>
                    <a:pt x="245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2160">
                <a:cs typeface="+mn-ea"/>
                <a:sym typeface="+mn-lt"/>
              </a:endParaRPr>
            </a:p>
          </p:txBody>
        </p:sp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3140075" y="3175"/>
              <a:ext cx="3876675" cy="5703888"/>
            </a:xfrm>
            <a:custGeom>
              <a:avLst/>
              <a:gdLst>
                <a:gd name="T0" fmla="*/ 1572 w 2442"/>
                <a:gd name="T1" fmla="*/ 1444 h 3593"/>
                <a:gd name="T2" fmla="*/ 1548 w 2442"/>
                <a:gd name="T3" fmla="*/ 1493 h 3593"/>
                <a:gd name="T4" fmla="*/ 1572 w 2442"/>
                <a:gd name="T5" fmla="*/ 1541 h 3593"/>
                <a:gd name="T6" fmla="*/ 1627 w 2442"/>
                <a:gd name="T7" fmla="*/ 1550 h 3593"/>
                <a:gd name="T8" fmla="*/ 1664 w 2442"/>
                <a:gd name="T9" fmla="*/ 1512 h 3593"/>
                <a:gd name="T10" fmla="*/ 1656 w 2442"/>
                <a:gd name="T11" fmla="*/ 1457 h 3593"/>
                <a:gd name="T12" fmla="*/ 1608 w 2442"/>
                <a:gd name="T13" fmla="*/ 1433 h 3593"/>
                <a:gd name="T14" fmla="*/ 1572 w 2442"/>
                <a:gd name="T15" fmla="*/ 1265 h 3593"/>
                <a:gd name="T16" fmla="*/ 1548 w 2442"/>
                <a:gd name="T17" fmla="*/ 1313 h 3593"/>
                <a:gd name="T18" fmla="*/ 1572 w 2442"/>
                <a:gd name="T19" fmla="*/ 1362 h 3593"/>
                <a:gd name="T20" fmla="*/ 1627 w 2442"/>
                <a:gd name="T21" fmla="*/ 1370 h 3593"/>
                <a:gd name="T22" fmla="*/ 1664 w 2442"/>
                <a:gd name="T23" fmla="*/ 1333 h 3593"/>
                <a:gd name="T24" fmla="*/ 1656 w 2442"/>
                <a:gd name="T25" fmla="*/ 1278 h 3593"/>
                <a:gd name="T26" fmla="*/ 1608 w 2442"/>
                <a:gd name="T27" fmla="*/ 1254 h 3593"/>
                <a:gd name="T28" fmla="*/ 2122 w 2442"/>
                <a:gd name="T29" fmla="*/ 1350 h 3593"/>
                <a:gd name="T30" fmla="*/ 36 w 2442"/>
                <a:gd name="T31" fmla="*/ 0 h 3593"/>
                <a:gd name="T32" fmla="*/ 67 w 2442"/>
                <a:gd name="T33" fmla="*/ 14 h 3593"/>
                <a:gd name="T34" fmla="*/ 540 w 2442"/>
                <a:gd name="T35" fmla="*/ 575 h 3593"/>
                <a:gd name="T36" fmla="*/ 608 w 2442"/>
                <a:gd name="T37" fmla="*/ 585 h 3593"/>
                <a:gd name="T38" fmla="*/ 673 w 2442"/>
                <a:gd name="T39" fmla="*/ 647 h 3593"/>
                <a:gd name="T40" fmla="*/ 1395 w 2442"/>
                <a:gd name="T41" fmla="*/ 845 h 3593"/>
                <a:gd name="T42" fmla="*/ 1445 w 2442"/>
                <a:gd name="T43" fmla="*/ 869 h 3593"/>
                <a:gd name="T44" fmla="*/ 1535 w 2442"/>
                <a:gd name="T45" fmla="*/ 873 h 3593"/>
                <a:gd name="T46" fmla="*/ 1546 w 2442"/>
                <a:gd name="T47" fmla="*/ 841 h 3593"/>
                <a:gd name="T48" fmla="*/ 1646 w 2442"/>
                <a:gd name="T49" fmla="*/ 832 h 3593"/>
                <a:gd name="T50" fmla="*/ 1676 w 2442"/>
                <a:gd name="T51" fmla="*/ 850 h 3593"/>
                <a:gd name="T52" fmla="*/ 1631 w 2442"/>
                <a:gd name="T53" fmla="*/ 1159 h 3593"/>
                <a:gd name="T54" fmla="*/ 1786 w 2442"/>
                <a:gd name="T55" fmla="*/ 851 h 3593"/>
                <a:gd name="T56" fmla="*/ 1845 w 2442"/>
                <a:gd name="T57" fmla="*/ 837 h 3593"/>
                <a:gd name="T58" fmla="*/ 1938 w 2442"/>
                <a:gd name="T59" fmla="*/ 844 h 3593"/>
                <a:gd name="T60" fmla="*/ 2029 w 2442"/>
                <a:gd name="T61" fmla="*/ 869 h 3593"/>
                <a:gd name="T62" fmla="*/ 2117 w 2442"/>
                <a:gd name="T63" fmla="*/ 936 h 3593"/>
                <a:gd name="T64" fmla="*/ 2199 w 2442"/>
                <a:gd name="T65" fmla="*/ 1026 h 3593"/>
                <a:gd name="T66" fmla="*/ 2424 w 2442"/>
                <a:gd name="T67" fmla="*/ 1288 h 3593"/>
                <a:gd name="T68" fmla="*/ 2442 w 2442"/>
                <a:gd name="T69" fmla="*/ 1337 h 3593"/>
                <a:gd name="T70" fmla="*/ 2420 w 2442"/>
                <a:gd name="T71" fmla="*/ 1396 h 3593"/>
                <a:gd name="T72" fmla="*/ 2370 w 2442"/>
                <a:gd name="T73" fmla="*/ 1494 h 3593"/>
                <a:gd name="T74" fmla="*/ 2312 w 2442"/>
                <a:gd name="T75" fmla="*/ 1611 h 3593"/>
                <a:gd name="T76" fmla="*/ 2255 w 2442"/>
                <a:gd name="T77" fmla="*/ 1724 h 3593"/>
                <a:gd name="T78" fmla="*/ 2212 w 2442"/>
                <a:gd name="T79" fmla="*/ 1817 h 3593"/>
                <a:gd name="T80" fmla="*/ 2168 w 2442"/>
                <a:gd name="T81" fmla="*/ 1873 h 3593"/>
                <a:gd name="T82" fmla="*/ 2108 w 2442"/>
                <a:gd name="T83" fmla="*/ 1895 h 3593"/>
                <a:gd name="T84" fmla="*/ 2046 w 2442"/>
                <a:gd name="T85" fmla="*/ 1887 h 3593"/>
                <a:gd name="T86" fmla="*/ 2009 w 2442"/>
                <a:gd name="T87" fmla="*/ 3460 h 3593"/>
                <a:gd name="T88" fmla="*/ 1986 w 2442"/>
                <a:gd name="T89" fmla="*/ 3534 h 3593"/>
                <a:gd name="T90" fmla="*/ 1927 w 2442"/>
                <a:gd name="T91" fmla="*/ 3582 h 3593"/>
                <a:gd name="T92" fmla="*/ 1814 w 2442"/>
                <a:gd name="T93" fmla="*/ 3593 h 3593"/>
                <a:gd name="T94" fmla="*/ 1739 w 2442"/>
                <a:gd name="T95" fmla="*/ 3570 h 3593"/>
                <a:gd name="T96" fmla="*/ 1691 w 2442"/>
                <a:gd name="T97" fmla="*/ 3511 h 3593"/>
                <a:gd name="T98" fmla="*/ 1680 w 2442"/>
                <a:gd name="T99" fmla="*/ 2276 h 3593"/>
                <a:gd name="T100" fmla="*/ 1542 w 2442"/>
                <a:gd name="T101" fmla="*/ 3486 h 3593"/>
                <a:gd name="T102" fmla="*/ 1506 w 2442"/>
                <a:gd name="T103" fmla="*/ 3553 h 3593"/>
                <a:gd name="T104" fmla="*/ 1438 w 2442"/>
                <a:gd name="T105" fmla="*/ 3589 h 3593"/>
                <a:gd name="T106" fmla="*/ 1323 w 2442"/>
                <a:gd name="T107" fmla="*/ 3589 h 3593"/>
                <a:gd name="T108" fmla="*/ 1256 w 2442"/>
                <a:gd name="T109" fmla="*/ 3553 h 3593"/>
                <a:gd name="T110" fmla="*/ 1220 w 2442"/>
                <a:gd name="T111" fmla="*/ 3486 h 3593"/>
                <a:gd name="T112" fmla="*/ 830 w 2442"/>
                <a:gd name="T113" fmla="*/ 1243 h 3593"/>
                <a:gd name="T114" fmla="*/ 780 w 2442"/>
                <a:gd name="T115" fmla="*/ 1237 h 3593"/>
                <a:gd name="T116" fmla="*/ 431 w 2442"/>
                <a:gd name="T117" fmla="*/ 770 h 3593"/>
                <a:gd name="T118" fmla="*/ 415 w 2442"/>
                <a:gd name="T119" fmla="*/ 699 h 3593"/>
                <a:gd name="T120" fmla="*/ 435 w 2442"/>
                <a:gd name="T121" fmla="*/ 639 h 3593"/>
                <a:gd name="T122" fmla="*/ 0 w 2442"/>
                <a:gd name="T123" fmla="*/ 35 h 3593"/>
                <a:gd name="T124" fmla="*/ 24 w 2442"/>
                <a:gd name="T125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2" h="3593">
                  <a:moveTo>
                    <a:pt x="1608" y="1433"/>
                  </a:moveTo>
                  <a:lnTo>
                    <a:pt x="1589" y="1437"/>
                  </a:lnTo>
                  <a:lnTo>
                    <a:pt x="1572" y="1444"/>
                  </a:lnTo>
                  <a:lnTo>
                    <a:pt x="1559" y="1457"/>
                  </a:lnTo>
                  <a:lnTo>
                    <a:pt x="1552" y="1474"/>
                  </a:lnTo>
                  <a:lnTo>
                    <a:pt x="1548" y="1493"/>
                  </a:lnTo>
                  <a:lnTo>
                    <a:pt x="1552" y="1512"/>
                  </a:lnTo>
                  <a:lnTo>
                    <a:pt x="1559" y="1528"/>
                  </a:lnTo>
                  <a:lnTo>
                    <a:pt x="1572" y="1541"/>
                  </a:lnTo>
                  <a:lnTo>
                    <a:pt x="1589" y="1550"/>
                  </a:lnTo>
                  <a:lnTo>
                    <a:pt x="1608" y="1552"/>
                  </a:lnTo>
                  <a:lnTo>
                    <a:pt x="1627" y="1550"/>
                  </a:lnTo>
                  <a:lnTo>
                    <a:pt x="1643" y="1541"/>
                  </a:lnTo>
                  <a:lnTo>
                    <a:pt x="1656" y="1528"/>
                  </a:lnTo>
                  <a:lnTo>
                    <a:pt x="1664" y="1512"/>
                  </a:lnTo>
                  <a:lnTo>
                    <a:pt x="1667" y="1493"/>
                  </a:lnTo>
                  <a:lnTo>
                    <a:pt x="1665" y="1474"/>
                  </a:lnTo>
                  <a:lnTo>
                    <a:pt x="1656" y="1457"/>
                  </a:lnTo>
                  <a:lnTo>
                    <a:pt x="1643" y="1444"/>
                  </a:lnTo>
                  <a:lnTo>
                    <a:pt x="1627" y="1437"/>
                  </a:lnTo>
                  <a:lnTo>
                    <a:pt x="1608" y="1433"/>
                  </a:lnTo>
                  <a:close/>
                  <a:moveTo>
                    <a:pt x="1608" y="1254"/>
                  </a:moveTo>
                  <a:lnTo>
                    <a:pt x="1589" y="1257"/>
                  </a:lnTo>
                  <a:lnTo>
                    <a:pt x="1572" y="1265"/>
                  </a:lnTo>
                  <a:lnTo>
                    <a:pt x="1559" y="1278"/>
                  </a:lnTo>
                  <a:lnTo>
                    <a:pt x="1552" y="1295"/>
                  </a:lnTo>
                  <a:lnTo>
                    <a:pt x="1548" y="1313"/>
                  </a:lnTo>
                  <a:lnTo>
                    <a:pt x="1552" y="1333"/>
                  </a:lnTo>
                  <a:lnTo>
                    <a:pt x="1559" y="1349"/>
                  </a:lnTo>
                  <a:lnTo>
                    <a:pt x="1572" y="1362"/>
                  </a:lnTo>
                  <a:lnTo>
                    <a:pt x="1589" y="1370"/>
                  </a:lnTo>
                  <a:lnTo>
                    <a:pt x="1608" y="1373"/>
                  </a:lnTo>
                  <a:lnTo>
                    <a:pt x="1627" y="1370"/>
                  </a:lnTo>
                  <a:lnTo>
                    <a:pt x="1643" y="1362"/>
                  </a:lnTo>
                  <a:lnTo>
                    <a:pt x="1656" y="1349"/>
                  </a:lnTo>
                  <a:lnTo>
                    <a:pt x="1664" y="1333"/>
                  </a:lnTo>
                  <a:lnTo>
                    <a:pt x="1667" y="1313"/>
                  </a:lnTo>
                  <a:lnTo>
                    <a:pt x="1665" y="1295"/>
                  </a:lnTo>
                  <a:lnTo>
                    <a:pt x="1656" y="1278"/>
                  </a:lnTo>
                  <a:lnTo>
                    <a:pt x="1643" y="1265"/>
                  </a:lnTo>
                  <a:lnTo>
                    <a:pt x="1627" y="1257"/>
                  </a:lnTo>
                  <a:lnTo>
                    <a:pt x="1608" y="1254"/>
                  </a:lnTo>
                  <a:close/>
                  <a:moveTo>
                    <a:pt x="2011" y="1215"/>
                  </a:moveTo>
                  <a:lnTo>
                    <a:pt x="2011" y="1602"/>
                  </a:lnTo>
                  <a:lnTo>
                    <a:pt x="2122" y="1350"/>
                  </a:lnTo>
                  <a:lnTo>
                    <a:pt x="2069" y="1282"/>
                  </a:lnTo>
                  <a:lnTo>
                    <a:pt x="2011" y="1215"/>
                  </a:lnTo>
                  <a:close/>
                  <a:moveTo>
                    <a:pt x="36" y="0"/>
                  </a:moveTo>
                  <a:lnTo>
                    <a:pt x="47" y="1"/>
                  </a:lnTo>
                  <a:lnTo>
                    <a:pt x="58" y="7"/>
                  </a:lnTo>
                  <a:lnTo>
                    <a:pt x="67" y="14"/>
                  </a:lnTo>
                  <a:lnTo>
                    <a:pt x="494" y="590"/>
                  </a:lnTo>
                  <a:lnTo>
                    <a:pt x="517" y="581"/>
                  </a:lnTo>
                  <a:lnTo>
                    <a:pt x="540" y="575"/>
                  </a:lnTo>
                  <a:lnTo>
                    <a:pt x="562" y="574"/>
                  </a:lnTo>
                  <a:lnTo>
                    <a:pt x="585" y="577"/>
                  </a:lnTo>
                  <a:lnTo>
                    <a:pt x="608" y="585"/>
                  </a:lnTo>
                  <a:lnTo>
                    <a:pt x="630" y="599"/>
                  </a:lnTo>
                  <a:lnTo>
                    <a:pt x="651" y="620"/>
                  </a:lnTo>
                  <a:lnTo>
                    <a:pt x="673" y="647"/>
                  </a:lnTo>
                  <a:lnTo>
                    <a:pt x="875" y="932"/>
                  </a:lnTo>
                  <a:lnTo>
                    <a:pt x="1376" y="845"/>
                  </a:lnTo>
                  <a:lnTo>
                    <a:pt x="1395" y="845"/>
                  </a:lnTo>
                  <a:lnTo>
                    <a:pt x="1414" y="849"/>
                  </a:lnTo>
                  <a:lnTo>
                    <a:pt x="1430" y="857"/>
                  </a:lnTo>
                  <a:lnTo>
                    <a:pt x="1445" y="869"/>
                  </a:lnTo>
                  <a:lnTo>
                    <a:pt x="1457" y="885"/>
                  </a:lnTo>
                  <a:lnTo>
                    <a:pt x="1584" y="1159"/>
                  </a:lnTo>
                  <a:lnTo>
                    <a:pt x="1535" y="873"/>
                  </a:lnTo>
                  <a:lnTo>
                    <a:pt x="1534" y="861"/>
                  </a:lnTo>
                  <a:lnTo>
                    <a:pt x="1538" y="850"/>
                  </a:lnTo>
                  <a:lnTo>
                    <a:pt x="1546" y="841"/>
                  </a:lnTo>
                  <a:lnTo>
                    <a:pt x="1556" y="834"/>
                  </a:lnTo>
                  <a:lnTo>
                    <a:pt x="1568" y="832"/>
                  </a:lnTo>
                  <a:lnTo>
                    <a:pt x="1646" y="832"/>
                  </a:lnTo>
                  <a:lnTo>
                    <a:pt x="1658" y="834"/>
                  </a:lnTo>
                  <a:lnTo>
                    <a:pt x="1668" y="841"/>
                  </a:lnTo>
                  <a:lnTo>
                    <a:pt x="1676" y="850"/>
                  </a:lnTo>
                  <a:lnTo>
                    <a:pt x="1680" y="861"/>
                  </a:lnTo>
                  <a:lnTo>
                    <a:pt x="1680" y="873"/>
                  </a:lnTo>
                  <a:lnTo>
                    <a:pt x="1631" y="1159"/>
                  </a:lnTo>
                  <a:lnTo>
                    <a:pt x="1760" y="881"/>
                  </a:lnTo>
                  <a:lnTo>
                    <a:pt x="1771" y="864"/>
                  </a:lnTo>
                  <a:lnTo>
                    <a:pt x="1786" y="851"/>
                  </a:lnTo>
                  <a:lnTo>
                    <a:pt x="1805" y="841"/>
                  </a:lnTo>
                  <a:lnTo>
                    <a:pt x="1824" y="838"/>
                  </a:lnTo>
                  <a:lnTo>
                    <a:pt x="1845" y="837"/>
                  </a:lnTo>
                  <a:lnTo>
                    <a:pt x="1872" y="838"/>
                  </a:lnTo>
                  <a:lnTo>
                    <a:pt x="1903" y="840"/>
                  </a:lnTo>
                  <a:lnTo>
                    <a:pt x="1938" y="844"/>
                  </a:lnTo>
                  <a:lnTo>
                    <a:pt x="1977" y="851"/>
                  </a:lnTo>
                  <a:lnTo>
                    <a:pt x="2004" y="858"/>
                  </a:lnTo>
                  <a:lnTo>
                    <a:pt x="2029" y="869"/>
                  </a:lnTo>
                  <a:lnTo>
                    <a:pt x="2054" y="884"/>
                  </a:lnTo>
                  <a:lnTo>
                    <a:pt x="2086" y="908"/>
                  </a:lnTo>
                  <a:lnTo>
                    <a:pt x="2117" y="936"/>
                  </a:lnTo>
                  <a:lnTo>
                    <a:pt x="2145" y="965"/>
                  </a:lnTo>
                  <a:lnTo>
                    <a:pt x="2172" y="996"/>
                  </a:lnTo>
                  <a:lnTo>
                    <a:pt x="2199" y="1026"/>
                  </a:lnTo>
                  <a:lnTo>
                    <a:pt x="2224" y="1056"/>
                  </a:lnTo>
                  <a:lnTo>
                    <a:pt x="2325" y="1170"/>
                  </a:lnTo>
                  <a:lnTo>
                    <a:pt x="2424" y="1288"/>
                  </a:lnTo>
                  <a:lnTo>
                    <a:pt x="2434" y="1302"/>
                  </a:lnTo>
                  <a:lnTo>
                    <a:pt x="2440" y="1320"/>
                  </a:lnTo>
                  <a:lnTo>
                    <a:pt x="2442" y="1337"/>
                  </a:lnTo>
                  <a:lnTo>
                    <a:pt x="2440" y="1355"/>
                  </a:lnTo>
                  <a:lnTo>
                    <a:pt x="2433" y="1371"/>
                  </a:lnTo>
                  <a:lnTo>
                    <a:pt x="2420" y="1396"/>
                  </a:lnTo>
                  <a:lnTo>
                    <a:pt x="2405" y="1426"/>
                  </a:lnTo>
                  <a:lnTo>
                    <a:pt x="2388" y="1459"/>
                  </a:lnTo>
                  <a:lnTo>
                    <a:pt x="2370" y="1494"/>
                  </a:lnTo>
                  <a:lnTo>
                    <a:pt x="2351" y="1532"/>
                  </a:lnTo>
                  <a:lnTo>
                    <a:pt x="2332" y="1572"/>
                  </a:lnTo>
                  <a:lnTo>
                    <a:pt x="2312" y="1611"/>
                  </a:lnTo>
                  <a:lnTo>
                    <a:pt x="2292" y="1650"/>
                  </a:lnTo>
                  <a:lnTo>
                    <a:pt x="2273" y="1688"/>
                  </a:lnTo>
                  <a:lnTo>
                    <a:pt x="2255" y="1724"/>
                  </a:lnTo>
                  <a:lnTo>
                    <a:pt x="2239" y="1759"/>
                  </a:lnTo>
                  <a:lnTo>
                    <a:pt x="2225" y="1790"/>
                  </a:lnTo>
                  <a:lnTo>
                    <a:pt x="2212" y="1817"/>
                  </a:lnTo>
                  <a:lnTo>
                    <a:pt x="2200" y="1840"/>
                  </a:lnTo>
                  <a:lnTo>
                    <a:pt x="2184" y="1859"/>
                  </a:lnTo>
                  <a:lnTo>
                    <a:pt x="2168" y="1873"/>
                  </a:lnTo>
                  <a:lnTo>
                    <a:pt x="2149" y="1884"/>
                  </a:lnTo>
                  <a:lnTo>
                    <a:pt x="2129" y="1891"/>
                  </a:lnTo>
                  <a:lnTo>
                    <a:pt x="2108" y="1895"/>
                  </a:lnTo>
                  <a:lnTo>
                    <a:pt x="2087" y="1896"/>
                  </a:lnTo>
                  <a:lnTo>
                    <a:pt x="2066" y="1892"/>
                  </a:lnTo>
                  <a:lnTo>
                    <a:pt x="2046" y="1887"/>
                  </a:lnTo>
                  <a:lnTo>
                    <a:pt x="2026" y="1879"/>
                  </a:lnTo>
                  <a:lnTo>
                    <a:pt x="2008" y="1868"/>
                  </a:lnTo>
                  <a:lnTo>
                    <a:pt x="2009" y="3460"/>
                  </a:lnTo>
                  <a:lnTo>
                    <a:pt x="2005" y="3486"/>
                  </a:lnTo>
                  <a:lnTo>
                    <a:pt x="1998" y="3511"/>
                  </a:lnTo>
                  <a:lnTo>
                    <a:pt x="1986" y="3534"/>
                  </a:lnTo>
                  <a:lnTo>
                    <a:pt x="1969" y="3553"/>
                  </a:lnTo>
                  <a:lnTo>
                    <a:pt x="1950" y="3570"/>
                  </a:lnTo>
                  <a:lnTo>
                    <a:pt x="1927" y="3582"/>
                  </a:lnTo>
                  <a:lnTo>
                    <a:pt x="1902" y="3589"/>
                  </a:lnTo>
                  <a:lnTo>
                    <a:pt x="1876" y="3593"/>
                  </a:lnTo>
                  <a:lnTo>
                    <a:pt x="1814" y="3593"/>
                  </a:lnTo>
                  <a:lnTo>
                    <a:pt x="1787" y="3589"/>
                  </a:lnTo>
                  <a:lnTo>
                    <a:pt x="1762" y="3582"/>
                  </a:lnTo>
                  <a:lnTo>
                    <a:pt x="1739" y="3570"/>
                  </a:lnTo>
                  <a:lnTo>
                    <a:pt x="1720" y="3553"/>
                  </a:lnTo>
                  <a:lnTo>
                    <a:pt x="1703" y="3534"/>
                  </a:lnTo>
                  <a:lnTo>
                    <a:pt x="1691" y="3511"/>
                  </a:lnTo>
                  <a:lnTo>
                    <a:pt x="1684" y="3486"/>
                  </a:lnTo>
                  <a:lnTo>
                    <a:pt x="1680" y="3460"/>
                  </a:lnTo>
                  <a:lnTo>
                    <a:pt x="1680" y="2276"/>
                  </a:lnTo>
                  <a:lnTo>
                    <a:pt x="1544" y="2276"/>
                  </a:lnTo>
                  <a:lnTo>
                    <a:pt x="1544" y="3460"/>
                  </a:lnTo>
                  <a:lnTo>
                    <a:pt x="1542" y="3486"/>
                  </a:lnTo>
                  <a:lnTo>
                    <a:pt x="1534" y="3511"/>
                  </a:lnTo>
                  <a:lnTo>
                    <a:pt x="1521" y="3534"/>
                  </a:lnTo>
                  <a:lnTo>
                    <a:pt x="1506" y="3553"/>
                  </a:lnTo>
                  <a:lnTo>
                    <a:pt x="1485" y="3570"/>
                  </a:lnTo>
                  <a:lnTo>
                    <a:pt x="1463" y="3582"/>
                  </a:lnTo>
                  <a:lnTo>
                    <a:pt x="1438" y="3589"/>
                  </a:lnTo>
                  <a:lnTo>
                    <a:pt x="1411" y="3593"/>
                  </a:lnTo>
                  <a:lnTo>
                    <a:pt x="1350" y="3593"/>
                  </a:lnTo>
                  <a:lnTo>
                    <a:pt x="1323" y="3589"/>
                  </a:lnTo>
                  <a:lnTo>
                    <a:pt x="1298" y="3582"/>
                  </a:lnTo>
                  <a:lnTo>
                    <a:pt x="1275" y="3570"/>
                  </a:lnTo>
                  <a:lnTo>
                    <a:pt x="1256" y="3553"/>
                  </a:lnTo>
                  <a:lnTo>
                    <a:pt x="1239" y="3534"/>
                  </a:lnTo>
                  <a:lnTo>
                    <a:pt x="1227" y="3511"/>
                  </a:lnTo>
                  <a:lnTo>
                    <a:pt x="1220" y="3486"/>
                  </a:lnTo>
                  <a:lnTo>
                    <a:pt x="1217" y="3460"/>
                  </a:lnTo>
                  <a:lnTo>
                    <a:pt x="1217" y="1164"/>
                  </a:lnTo>
                  <a:lnTo>
                    <a:pt x="830" y="1243"/>
                  </a:lnTo>
                  <a:lnTo>
                    <a:pt x="813" y="1246"/>
                  </a:lnTo>
                  <a:lnTo>
                    <a:pt x="795" y="1243"/>
                  </a:lnTo>
                  <a:lnTo>
                    <a:pt x="780" y="1237"/>
                  </a:lnTo>
                  <a:lnTo>
                    <a:pt x="766" y="1227"/>
                  </a:lnTo>
                  <a:lnTo>
                    <a:pt x="754" y="1214"/>
                  </a:lnTo>
                  <a:lnTo>
                    <a:pt x="431" y="770"/>
                  </a:lnTo>
                  <a:lnTo>
                    <a:pt x="420" y="745"/>
                  </a:lnTo>
                  <a:lnTo>
                    <a:pt x="415" y="722"/>
                  </a:lnTo>
                  <a:lnTo>
                    <a:pt x="415" y="699"/>
                  </a:lnTo>
                  <a:lnTo>
                    <a:pt x="418" y="677"/>
                  </a:lnTo>
                  <a:lnTo>
                    <a:pt x="426" y="658"/>
                  </a:lnTo>
                  <a:lnTo>
                    <a:pt x="435" y="639"/>
                  </a:lnTo>
                  <a:lnTo>
                    <a:pt x="9" y="63"/>
                  </a:lnTo>
                  <a:lnTo>
                    <a:pt x="1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bg-BG" sz="2160">
                <a:cs typeface="+mn-ea"/>
                <a:sym typeface="+mn-lt"/>
              </a:endParaRPr>
            </a:p>
          </p:txBody>
        </p:sp>
      </p:grpSp>
      <p:sp>
        <p:nvSpPr>
          <p:cNvPr id="24" name="Oval 26"/>
          <p:cNvSpPr>
            <a:spLocks noChangeAspect="1"/>
          </p:cNvSpPr>
          <p:nvPr/>
        </p:nvSpPr>
        <p:spPr>
          <a:xfrm>
            <a:off x="9179954" y="2881328"/>
            <a:ext cx="1512000" cy="1512000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bg-BG" sz="2160">
              <a:solidFill>
                <a:srgbClr val="8B8B8B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66016" y="3375718"/>
            <a:ext cx="93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成功</a:t>
            </a:r>
          </a:p>
        </p:txBody>
      </p:sp>
    </p:spTree>
  </p:cSld>
  <p:clrMapOvr>
    <a:masterClrMapping/>
  </p:clrMapOvr>
  <p:transition advClick="0" advTm="2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6" name="菱形 2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sp>
        <p:nvSpPr>
          <p:cNvPr id="65" name="Round Same Side Corner Rectangle 64"/>
          <p:cNvSpPr/>
          <p:nvPr/>
        </p:nvSpPr>
        <p:spPr>
          <a:xfrm>
            <a:off x="2285458" y="2367922"/>
            <a:ext cx="1828800" cy="2534709"/>
          </a:xfrm>
          <a:prstGeom prst="round2SameRect">
            <a:avLst>
              <a:gd name="adj1" fmla="val 5209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04979" y="3311430"/>
            <a:ext cx="1589758" cy="1544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600" b="1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 b="1">
              <a:cs typeface="+mn-ea"/>
              <a:sym typeface="+mn-lt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723210" y="1916591"/>
            <a:ext cx="953296" cy="92600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2402149" y="2900332"/>
            <a:ext cx="1595419" cy="379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>
                <a:solidFill>
                  <a:schemeClr val="tx1"/>
                </a:solidFill>
                <a:cs typeface="+mn-ea"/>
                <a:sym typeface="+mn-lt"/>
              </a:rPr>
              <a:t>您的内容</a:t>
            </a:r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798146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>
                <a:cs typeface="+mn-ea"/>
                <a:sym typeface="+mn-lt"/>
              </a:rPr>
              <a:t>15</a:t>
            </a:r>
            <a:r>
              <a:rPr lang="en-US" altLang="zh-CN" sz="2800" b="1">
                <a:cs typeface="+mn-ea"/>
                <a:sym typeface="+mn-lt"/>
              </a:rPr>
              <a:t>%</a:t>
            </a:r>
            <a:endParaRPr lang="en-US" sz="2800" b="1">
              <a:cs typeface="+mn-ea"/>
              <a:sym typeface="+mn-lt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215020" y="1916591"/>
            <a:ext cx="1828800" cy="2986040"/>
            <a:chOff x="761458" y="1073968"/>
            <a:chExt cx="1828800" cy="2986040"/>
          </a:xfrm>
        </p:grpSpPr>
        <p:sp>
          <p:nvSpPr>
            <p:cNvPr id="72" name="Round Same Side Corner Rectangle 71"/>
            <p:cNvSpPr/>
            <p:nvPr/>
          </p:nvSpPr>
          <p:spPr>
            <a:xfrm>
              <a:off x="761458" y="1525299"/>
              <a:ext cx="1828800" cy="2534709"/>
            </a:xfrm>
            <a:prstGeom prst="round2SameRect">
              <a:avLst>
                <a:gd name="adj1" fmla="val 520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80979" y="2468807"/>
              <a:ext cx="1589758" cy="154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spcBef>
                  <a:spcPts val="400"/>
                </a:spcBef>
                <a:defRPr sz="16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1199210" y="1073968"/>
              <a:ext cx="953296" cy="926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878149" y="2057709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6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144582" y="1916591"/>
            <a:ext cx="1828800" cy="2986040"/>
            <a:chOff x="761458" y="1073968"/>
            <a:chExt cx="1828800" cy="2986040"/>
          </a:xfrm>
        </p:grpSpPr>
        <p:sp>
          <p:nvSpPr>
            <p:cNvPr id="79" name="Round Same Side Corner Rectangle 78"/>
            <p:cNvSpPr/>
            <p:nvPr/>
          </p:nvSpPr>
          <p:spPr>
            <a:xfrm>
              <a:off x="761458" y="1525299"/>
              <a:ext cx="1828800" cy="2534709"/>
            </a:xfrm>
            <a:prstGeom prst="round2SameRect">
              <a:avLst>
                <a:gd name="adj1" fmla="val 5209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199210" y="1073968"/>
              <a:ext cx="953296" cy="926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0979" y="2468807"/>
              <a:ext cx="1589758" cy="154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spcBef>
                  <a:spcPts val="400"/>
                </a:spcBef>
                <a:defRPr sz="16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878149" y="2057709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6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074145" y="1916591"/>
            <a:ext cx="1828800" cy="2986040"/>
            <a:chOff x="761458" y="1073968"/>
            <a:chExt cx="1828800" cy="2986040"/>
          </a:xfrm>
        </p:grpSpPr>
        <p:sp>
          <p:nvSpPr>
            <p:cNvPr id="86" name="Round Same Side Corner Rectangle 85"/>
            <p:cNvSpPr/>
            <p:nvPr/>
          </p:nvSpPr>
          <p:spPr>
            <a:xfrm>
              <a:off x="761458" y="1525299"/>
              <a:ext cx="1828800" cy="2534709"/>
            </a:xfrm>
            <a:prstGeom prst="round2SameRect">
              <a:avLst>
                <a:gd name="adj1" fmla="val 520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199210" y="1073968"/>
              <a:ext cx="953296" cy="9260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80979" y="2468807"/>
              <a:ext cx="15897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spcBef>
                  <a:spcPts val="400"/>
                </a:spcBef>
                <a:defRPr sz="1600" b="1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sym typeface="+mn-lt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878149" y="2057709"/>
              <a:ext cx="1595419" cy="379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600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Rectangle 69"/>
          <p:cNvSpPr/>
          <p:nvPr/>
        </p:nvSpPr>
        <p:spPr>
          <a:xfrm>
            <a:off x="4727707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>
                <a:cs typeface="+mn-ea"/>
                <a:sym typeface="+mn-lt"/>
              </a:rPr>
              <a:t>25</a:t>
            </a:r>
            <a:r>
              <a:rPr lang="en-US" altLang="zh-CN" sz="2800" b="1">
                <a:cs typeface="+mn-ea"/>
                <a:sym typeface="+mn-lt"/>
              </a:rPr>
              <a:t>%</a:t>
            </a:r>
            <a:endParaRPr lang="en-US" sz="2800" b="1">
              <a:cs typeface="+mn-ea"/>
              <a:sym typeface="+mn-lt"/>
            </a:endParaRPr>
          </a:p>
        </p:txBody>
      </p:sp>
      <p:sp>
        <p:nvSpPr>
          <p:cNvPr id="29" name="Rectangle 69"/>
          <p:cNvSpPr/>
          <p:nvPr/>
        </p:nvSpPr>
        <p:spPr>
          <a:xfrm>
            <a:off x="6657269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>
                <a:cs typeface="+mn-ea"/>
                <a:sym typeface="+mn-lt"/>
              </a:rPr>
              <a:t>35</a:t>
            </a:r>
            <a:r>
              <a:rPr lang="en-US" altLang="zh-CN" sz="2800" b="1">
                <a:cs typeface="+mn-ea"/>
                <a:sym typeface="+mn-lt"/>
              </a:rPr>
              <a:t>%</a:t>
            </a:r>
            <a:endParaRPr lang="en-US" sz="2800" b="1">
              <a:cs typeface="+mn-ea"/>
              <a:sym typeface="+mn-lt"/>
            </a:endParaRPr>
          </a:p>
        </p:txBody>
      </p:sp>
      <p:sp>
        <p:nvSpPr>
          <p:cNvPr id="30" name="Rectangle 69"/>
          <p:cNvSpPr/>
          <p:nvPr/>
        </p:nvSpPr>
        <p:spPr>
          <a:xfrm>
            <a:off x="8586832" y="2164150"/>
            <a:ext cx="80342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>
                <a:cs typeface="+mn-ea"/>
                <a:sym typeface="+mn-lt"/>
              </a:rPr>
              <a:t>55</a:t>
            </a:r>
            <a:r>
              <a:rPr lang="en-US" altLang="zh-CN" sz="2800" b="1">
                <a:cs typeface="+mn-ea"/>
                <a:sym typeface="+mn-lt"/>
              </a:rPr>
              <a:t>%</a:t>
            </a:r>
            <a:endParaRPr lang="en-US" sz="2800" b="1"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2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8" name="菱形 57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255443" y="1508767"/>
            <a:ext cx="3406304" cy="1016003"/>
            <a:chOff x="942759" y="1255634"/>
            <a:chExt cx="2554728" cy="762002"/>
          </a:xfrm>
        </p:grpSpPr>
        <p:sp>
          <p:nvSpPr>
            <p:cNvPr id="23" name="Flowchart: Off-page Connector 22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5865">
                <a:cs typeface="+mn-ea"/>
                <a:sym typeface="+mn-lt"/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/>
          <p:cNvSpPr/>
          <p:nvPr/>
        </p:nvSpPr>
        <p:spPr>
          <a:xfrm>
            <a:off x="4635662" y="1920407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57012" y="2797044"/>
            <a:ext cx="3406304" cy="1016003"/>
            <a:chOff x="942759" y="1255634"/>
            <a:chExt cx="2554728" cy="762002"/>
          </a:xfrm>
        </p:grpSpPr>
        <p:sp>
          <p:nvSpPr>
            <p:cNvPr id="33" name="Flowchart: Off-page Connector 32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26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Oval 35"/>
          <p:cNvSpPr/>
          <p:nvPr/>
        </p:nvSpPr>
        <p:spPr>
          <a:xfrm>
            <a:off x="4637231" y="3208684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257012" y="4102803"/>
            <a:ext cx="3406304" cy="1016003"/>
            <a:chOff x="942759" y="1255634"/>
            <a:chExt cx="2554728" cy="762002"/>
          </a:xfrm>
        </p:grpSpPr>
        <p:sp>
          <p:nvSpPr>
            <p:cNvPr id="48" name="Flowchart: Off-page Connector 47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26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Round Same Side Corner Rectangle 49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Oval 51"/>
          <p:cNvSpPr/>
          <p:nvPr/>
        </p:nvSpPr>
        <p:spPr>
          <a:xfrm>
            <a:off x="4637231" y="4514443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257012" y="5349233"/>
            <a:ext cx="3406304" cy="1016003"/>
            <a:chOff x="942759" y="1255634"/>
            <a:chExt cx="2554728" cy="762002"/>
          </a:xfrm>
        </p:grpSpPr>
        <p:sp>
          <p:nvSpPr>
            <p:cNvPr id="60" name="Flowchart: Off-page Connector 59"/>
            <p:cNvSpPr/>
            <p:nvPr/>
          </p:nvSpPr>
          <p:spPr>
            <a:xfrm rot="16200000">
              <a:off x="1829116" y="830138"/>
              <a:ext cx="762000" cy="1612995"/>
            </a:xfrm>
            <a:prstGeom prst="flowChartOffpageConnector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265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2" name="Round Same Side Corner Rectangle 61"/>
            <p:cNvSpPr/>
            <p:nvPr/>
          </p:nvSpPr>
          <p:spPr>
            <a:xfrm rot="16200000">
              <a:off x="792187" y="1406206"/>
              <a:ext cx="762001" cy="460857"/>
            </a:xfrm>
            <a:prstGeom prst="round2Same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>
                  <a:solidFill>
                    <a:schemeClr val="bg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016614" y="1636635"/>
              <a:ext cx="480873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Oval 64"/>
          <p:cNvSpPr/>
          <p:nvPr/>
        </p:nvSpPr>
        <p:spPr>
          <a:xfrm>
            <a:off x="4637231" y="5760873"/>
            <a:ext cx="192723" cy="192723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cs typeface="+mn-ea"/>
              <a:sym typeface="+mn-lt"/>
            </a:endParaRPr>
          </a:p>
        </p:txBody>
      </p:sp>
      <p:grpSp>
        <p:nvGrpSpPr>
          <p:cNvPr id="93" name="Group 10"/>
          <p:cNvGrpSpPr>
            <a:grpSpLocks noChangeAspect="1"/>
          </p:cNvGrpSpPr>
          <p:nvPr/>
        </p:nvGrpSpPr>
        <p:grpSpPr>
          <a:xfrm>
            <a:off x="2443139" y="4310248"/>
            <a:ext cx="628819" cy="548201"/>
            <a:chOff x="7540014" y="4306907"/>
            <a:chExt cx="389342" cy="339426"/>
          </a:xfrm>
          <a:solidFill>
            <a:schemeClr val="bg2"/>
          </a:solidFill>
        </p:grpSpPr>
        <p:sp>
          <p:nvSpPr>
            <p:cNvPr id="94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5" name="Group 23"/>
          <p:cNvGrpSpPr>
            <a:grpSpLocks noChangeAspect="1"/>
          </p:cNvGrpSpPr>
          <p:nvPr/>
        </p:nvGrpSpPr>
        <p:grpSpPr>
          <a:xfrm>
            <a:off x="2443139" y="3001392"/>
            <a:ext cx="612697" cy="624790"/>
            <a:chOff x="7160655" y="2178006"/>
            <a:chExt cx="379359" cy="386846"/>
          </a:xfrm>
          <a:solidFill>
            <a:schemeClr val="bg2"/>
          </a:solidFill>
        </p:grpSpPr>
        <p:sp>
          <p:nvSpPr>
            <p:cNvPr id="106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9" name="Group 27"/>
          <p:cNvGrpSpPr>
            <a:grpSpLocks noChangeAspect="1"/>
          </p:cNvGrpSpPr>
          <p:nvPr/>
        </p:nvGrpSpPr>
        <p:grpSpPr>
          <a:xfrm>
            <a:off x="2443139" y="5602248"/>
            <a:ext cx="640026" cy="563468"/>
            <a:chOff x="6040049" y="4182118"/>
            <a:chExt cx="521619" cy="459224"/>
          </a:xfrm>
          <a:solidFill>
            <a:schemeClr val="bg2"/>
          </a:solidFill>
        </p:grpSpPr>
        <p:sp>
          <p:nvSpPr>
            <p:cNvPr id="110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5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5" name="Freeform 21"/>
          <p:cNvSpPr>
            <a:spLocks noChangeAspect="1" noEditPoints="1"/>
          </p:cNvSpPr>
          <p:nvPr/>
        </p:nvSpPr>
        <p:spPr bwMode="auto">
          <a:xfrm>
            <a:off x="2364761" y="1722490"/>
            <a:ext cx="612305" cy="545060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82296" tIns="41148" rIns="82296" bIns="4114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 Placeholder 3"/>
          <p:cNvSpPr txBox="1"/>
          <p:nvPr/>
        </p:nvSpPr>
        <p:spPr>
          <a:xfrm>
            <a:off x="5059377" y="1771870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>
                <a:solidFill>
                  <a:schemeClr val="tx2"/>
                </a:solidFill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5059377" y="3058333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9200">
              <a:lnSpc>
                <a:spcPct val="120000"/>
              </a:lnSpc>
              <a:spcBef>
                <a:spcPct val="20000"/>
              </a:spcBef>
              <a:buNone/>
              <a:defRPr sz="1600" baseline="0">
                <a:solidFill>
                  <a:schemeClr val="tx2"/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ym typeface="+mn-lt"/>
            </a:endParaRPr>
          </a:p>
        </p:txBody>
      </p:sp>
      <p:sp>
        <p:nvSpPr>
          <p:cNvPr id="54" name="Text Placeholder 3"/>
          <p:cNvSpPr txBox="1"/>
          <p:nvPr/>
        </p:nvSpPr>
        <p:spPr>
          <a:xfrm>
            <a:off x="5059377" y="4364092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9200">
              <a:lnSpc>
                <a:spcPct val="120000"/>
              </a:lnSpc>
              <a:spcBef>
                <a:spcPct val="20000"/>
              </a:spcBef>
              <a:buNone/>
              <a:defRPr sz="1600" baseline="0">
                <a:solidFill>
                  <a:schemeClr val="tx2"/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ym typeface="+mn-lt"/>
            </a:endParaRPr>
          </a:p>
        </p:txBody>
      </p:sp>
      <p:sp>
        <p:nvSpPr>
          <p:cNvPr id="55" name="Text Placeholder 3"/>
          <p:cNvSpPr txBox="1"/>
          <p:nvPr/>
        </p:nvSpPr>
        <p:spPr>
          <a:xfrm>
            <a:off x="5059377" y="5586731"/>
            <a:ext cx="5645183" cy="565476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>
            <a:defPPr>
              <a:defRPr lang="zh-CN"/>
            </a:defPPr>
            <a:lvl1pPr indent="0" defTabSz="1219200">
              <a:lnSpc>
                <a:spcPct val="120000"/>
              </a:lnSpc>
              <a:spcBef>
                <a:spcPct val="20000"/>
              </a:spcBef>
              <a:buNone/>
              <a:defRPr sz="1600" baseline="0">
                <a:solidFill>
                  <a:schemeClr val="tx2"/>
                </a:solidFill>
                <a:cs typeface="+mn-ea"/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ym typeface="+mn-lt"/>
            </a:endParaRPr>
          </a:p>
        </p:txBody>
      </p:sp>
    </p:spTree>
  </p:cSld>
  <p:clrMapOvr>
    <a:masterClrMapping/>
  </p:clrMapOvr>
  <p:transition advClick="0" advTm="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48" name="菱形 47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02414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94671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</a:t>
            </a:r>
            <a:endParaRPr lang="en-US"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86929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</a:t>
            </a:r>
            <a:endParaRPr lang="en-US"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779185" y="3390754"/>
            <a:ext cx="2518396" cy="95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</a:t>
            </a:r>
            <a:endParaRPr lang="en-US"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34781" y="5296590"/>
            <a:ext cx="10122441" cy="636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单击此处添加您的内容。建议您在展示时采用微软雅黑字体。本模板所有图形线条及相应素材均可自由编辑、改色、替换。更多作品请在风云网搜索：风云办公。</a:t>
            </a:r>
            <a:endParaRPr lang="en-US" dirty="0">
              <a:cs typeface="+mn-ea"/>
              <a:sym typeface="+mn-lt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1042975" y="5118805"/>
            <a:ext cx="10106051" cy="0"/>
          </a:xfrm>
          <a:prstGeom prst="line">
            <a:avLst/>
          </a:prstGeom>
          <a:ln w="19050">
            <a:solidFill>
              <a:schemeClr val="tx2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68"/>
          <p:cNvGrpSpPr/>
          <p:nvPr/>
        </p:nvGrpSpPr>
        <p:grpSpPr>
          <a:xfrm>
            <a:off x="886513" y="2219391"/>
            <a:ext cx="2544505" cy="858639"/>
            <a:chOff x="664884" y="1725809"/>
            <a:chExt cx="1908379" cy="643979"/>
          </a:xfrm>
        </p:grpSpPr>
        <p:sp>
          <p:nvSpPr>
            <p:cNvPr id="53" name="Flowchart: Data 26"/>
            <p:cNvSpPr/>
            <p:nvPr/>
          </p:nvSpPr>
          <p:spPr>
            <a:xfrm rot="16200000" flipH="1" flipV="1">
              <a:off x="2146236" y="1938862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58" name="Flowchart: Data 27"/>
            <p:cNvSpPr/>
            <p:nvPr/>
          </p:nvSpPr>
          <p:spPr>
            <a:xfrm rot="5400000" flipV="1">
              <a:off x="451832" y="1938861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59" name="Rectangle 29"/>
            <p:cNvSpPr/>
            <p:nvPr/>
          </p:nvSpPr>
          <p:spPr>
            <a:xfrm>
              <a:off x="664885" y="1856564"/>
              <a:ext cx="1907435" cy="5132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46"/>
          <p:cNvGrpSpPr/>
          <p:nvPr/>
        </p:nvGrpSpPr>
        <p:grpSpPr>
          <a:xfrm>
            <a:off x="3489837" y="2219391"/>
            <a:ext cx="2544505" cy="858639"/>
            <a:chOff x="2630115" y="3947676"/>
            <a:chExt cx="1908379" cy="643979"/>
          </a:xfrm>
        </p:grpSpPr>
        <p:sp>
          <p:nvSpPr>
            <p:cNvPr id="61" name="Flowchart: Data 32"/>
            <p:cNvSpPr/>
            <p:nvPr/>
          </p:nvSpPr>
          <p:spPr>
            <a:xfrm rot="16200000" flipH="1" flipV="1">
              <a:off x="4111467" y="4160729"/>
              <a:ext cx="640080" cy="213975"/>
            </a:xfrm>
            <a:prstGeom prst="flowChartInputOutp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66" name="Flowchart: Data 33"/>
            <p:cNvSpPr/>
            <p:nvPr/>
          </p:nvSpPr>
          <p:spPr>
            <a:xfrm rot="5400000" flipV="1">
              <a:off x="2417063" y="4160728"/>
              <a:ext cx="640080" cy="213975"/>
            </a:xfrm>
            <a:prstGeom prst="flowChartInputOutp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70" name="Rectangle 34"/>
            <p:cNvSpPr/>
            <p:nvPr/>
          </p:nvSpPr>
          <p:spPr>
            <a:xfrm>
              <a:off x="2630116" y="4078431"/>
              <a:ext cx="1907435" cy="5132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Group 45"/>
          <p:cNvGrpSpPr/>
          <p:nvPr/>
        </p:nvGrpSpPr>
        <p:grpSpPr>
          <a:xfrm>
            <a:off x="8785326" y="2219392"/>
            <a:ext cx="2544505" cy="858639"/>
            <a:chOff x="4605506" y="1989038"/>
            <a:chExt cx="1908379" cy="643979"/>
          </a:xfrm>
        </p:grpSpPr>
        <p:sp>
          <p:nvSpPr>
            <p:cNvPr id="83" name="Flowchart: Data 37"/>
            <p:cNvSpPr/>
            <p:nvPr/>
          </p:nvSpPr>
          <p:spPr>
            <a:xfrm rot="16200000" flipH="1" flipV="1">
              <a:off x="6086858" y="2202091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4" name="Flowchart: Data 38"/>
            <p:cNvSpPr/>
            <p:nvPr/>
          </p:nvSpPr>
          <p:spPr>
            <a:xfrm rot="5400000" flipV="1">
              <a:off x="4392454" y="2202090"/>
              <a:ext cx="640080" cy="213975"/>
            </a:xfrm>
            <a:prstGeom prst="flowChartInputOutpu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5" name="Rectangle 39"/>
            <p:cNvSpPr/>
            <p:nvPr/>
          </p:nvSpPr>
          <p:spPr>
            <a:xfrm>
              <a:off x="4605507" y="2119793"/>
              <a:ext cx="1907435" cy="5132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Group 47"/>
          <p:cNvGrpSpPr/>
          <p:nvPr/>
        </p:nvGrpSpPr>
        <p:grpSpPr>
          <a:xfrm>
            <a:off x="6137582" y="2219389"/>
            <a:ext cx="2544505" cy="858639"/>
            <a:chOff x="6580897" y="3947676"/>
            <a:chExt cx="1908379" cy="643979"/>
          </a:xfrm>
        </p:grpSpPr>
        <p:sp>
          <p:nvSpPr>
            <p:cNvPr id="87" name="Flowchart: Data 42"/>
            <p:cNvSpPr/>
            <p:nvPr/>
          </p:nvSpPr>
          <p:spPr>
            <a:xfrm rot="16200000" flipH="1" flipV="1">
              <a:off x="8062249" y="4160729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8" name="Flowchart: Data 43"/>
            <p:cNvSpPr/>
            <p:nvPr/>
          </p:nvSpPr>
          <p:spPr>
            <a:xfrm rot="5400000" flipV="1">
              <a:off x="6367845" y="4160728"/>
              <a:ext cx="640080" cy="21397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>
                <a:cs typeface="+mn-ea"/>
                <a:sym typeface="+mn-lt"/>
              </a:endParaRPr>
            </a:p>
          </p:txBody>
        </p:sp>
        <p:sp>
          <p:nvSpPr>
            <p:cNvPr id="89" name="Rectangle 44"/>
            <p:cNvSpPr/>
            <p:nvPr/>
          </p:nvSpPr>
          <p:spPr>
            <a:xfrm>
              <a:off x="6580898" y="4078431"/>
              <a:ext cx="1907435" cy="5132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>
                  <a:solidFill>
                    <a:schemeClr val="bg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Group 10"/>
          <p:cNvGrpSpPr>
            <a:grpSpLocks noChangeAspect="1"/>
          </p:cNvGrpSpPr>
          <p:nvPr/>
        </p:nvGrpSpPr>
        <p:grpSpPr>
          <a:xfrm>
            <a:off x="1943309" y="1655344"/>
            <a:ext cx="628819" cy="548201"/>
            <a:chOff x="7540014" y="4306907"/>
            <a:chExt cx="389342" cy="339426"/>
          </a:xfrm>
          <a:solidFill>
            <a:schemeClr val="bg2">
              <a:lumMod val="75000"/>
            </a:schemeClr>
          </a:solidFill>
        </p:grpSpPr>
        <p:sp>
          <p:nvSpPr>
            <p:cNvPr id="91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23"/>
          <p:cNvGrpSpPr>
            <a:grpSpLocks noChangeAspect="1"/>
          </p:cNvGrpSpPr>
          <p:nvPr/>
        </p:nvGrpSpPr>
        <p:grpSpPr>
          <a:xfrm>
            <a:off x="7185676" y="1621081"/>
            <a:ext cx="612697" cy="624790"/>
            <a:chOff x="7160655" y="2178006"/>
            <a:chExt cx="379359" cy="386846"/>
          </a:xfrm>
          <a:solidFill>
            <a:schemeClr val="bg2">
              <a:lumMod val="75000"/>
            </a:schemeClr>
          </a:solidFill>
        </p:grpSpPr>
        <p:sp>
          <p:nvSpPr>
            <p:cNvPr id="103" name="Freeform 36"/>
            <p:cNvSpPr>
              <a:spLocks noEditPoints="1"/>
            </p:cNvSpPr>
            <p:nvPr/>
          </p:nvSpPr>
          <p:spPr bwMode="auto">
            <a:xfrm>
              <a:off x="7277956" y="2178006"/>
              <a:ext cx="262058" cy="262058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37"/>
            <p:cNvSpPr/>
            <p:nvPr/>
          </p:nvSpPr>
          <p:spPr bwMode="auto">
            <a:xfrm>
              <a:off x="7160655" y="2400130"/>
              <a:ext cx="159730" cy="16472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38"/>
            <p:cNvSpPr/>
            <p:nvPr/>
          </p:nvSpPr>
          <p:spPr bwMode="auto">
            <a:xfrm>
              <a:off x="7412728" y="2265358"/>
              <a:ext cx="99831" cy="119797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27"/>
          <p:cNvGrpSpPr>
            <a:grpSpLocks noChangeAspect="1"/>
          </p:cNvGrpSpPr>
          <p:nvPr/>
        </p:nvGrpSpPr>
        <p:grpSpPr>
          <a:xfrm>
            <a:off x="9669733" y="1711777"/>
            <a:ext cx="640026" cy="563468"/>
            <a:chOff x="6040049" y="4182118"/>
            <a:chExt cx="521619" cy="459224"/>
          </a:xfrm>
          <a:solidFill>
            <a:schemeClr val="bg2">
              <a:lumMod val="75000"/>
            </a:schemeClr>
          </a:solidFill>
        </p:grpSpPr>
        <p:sp>
          <p:nvSpPr>
            <p:cNvPr id="107" name="Freeform 84"/>
            <p:cNvSpPr/>
            <p:nvPr/>
          </p:nvSpPr>
          <p:spPr bwMode="auto">
            <a:xfrm>
              <a:off x="6087469" y="4202084"/>
              <a:ext cx="194671" cy="419291"/>
            </a:xfrm>
            <a:custGeom>
              <a:avLst/>
              <a:gdLst>
                <a:gd name="T0" fmla="*/ 52 w 59"/>
                <a:gd name="T1" fmla="*/ 5 h 126"/>
                <a:gd name="T2" fmla="*/ 9 w 59"/>
                <a:gd name="T3" fmla="*/ 38 h 126"/>
                <a:gd name="T4" fmla="*/ 0 w 59"/>
                <a:gd name="T5" fmla="*/ 39 h 126"/>
                <a:gd name="T6" fmla="*/ 0 w 59"/>
                <a:gd name="T7" fmla="*/ 86 h 126"/>
                <a:gd name="T8" fmla="*/ 9 w 59"/>
                <a:gd name="T9" fmla="*/ 88 h 126"/>
                <a:gd name="T10" fmla="*/ 51 w 59"/>
                <a:gd name="T11" fmla="*/ 119 h 126"/>
                <a:gd name="T12" fmla="*/ 59 w 59"/>
                <a:gd name="T13" fmla="*/ 119 h 126"/>
                <a:gd name="T14" fmla="*/ 59 w 59"/>
                <a:gd name="T15" fmla="*/ 5 h 126"/>
                <a:gd name="T16" fmla="*/ 52 w 59"/>
                <a:gd name="T17" fmla="*/ 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25">
                  <a:moveTo>
                    <a:pt x="52" y="5"/>
                  </a:move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5" y="38"/>
                    <a:pt x="0" y="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5" y="87"/>
                    <a:pt x="9" y="88"/>
                    <a:pt x="9" y="88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9" y="126"/>
                    <a:pt x="59" y="119"/>
                  </a:cubicBezTo>
                  <a:cubicBezTo>
                    <a:pt x="59" y="112"/>
                    <a:pt x="59" y="11"/>
                    <a:pt x="59" y="5"/>
                  </a:cubicBezTo>
                  <a:cubicBezTo>
                    <a:pt x="59" y="0"/>
                    <a:pt x="52" y="5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85"/>
            <p:cNvSpPr/>
            <p:nvPr/>
          </p:nvSpPr>
          <p:spPr bwMode="auto">
            <a:xfrm>
              <a:off x="6040049" y="4339353"/>
              <a:ext cx="27454" cy="147252"/>
            </a:xfrm>
            <a:custGeom>
              <a:avLst/>
              <a:gdLst>
                <a:gd name="T0" fmla="*/ 0 w 8"/>
                <a:gd name="T1" fmla="*/ 8 h 44"/>
                <a:gd name="T2" fmla="*/ 0 w 8"/>
                <a:gd name="T3" fmla="*/ 38 h 44"/>
                <a:gd name="T4" fmla="*/ 8 w 8"/>
                <a:gd name="T5" fmla="*/ 44 h 44"/>
                <a:gd name="T6" fmla="*/ 8 w 8"/>
                <a:gd name="T7" fmla="*/ 0 h 44"/>
                <a:gd name="T8" fmla="*/ 0 w 8"/>
                <a:gd name="T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4">
                  <a:moveTo>
                    <a:pt x="0" y="8"/>
                  </a:moveTo>
                  <a:cubicBezTo>
                    <a:pt x="0" y="16"/>
                    <a:pt x="0" y="32"/>
                    <a:pt x="0" y="38"/>
                  </a:cubicBezTo>
                  <a:cubicBezTo>
                    <a:pt x="0" y="40"/>
                    <a:pt x="4" y="42"/>
                    <a:pt x="8" y="4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2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86"/>
            <p:cNvSpPr/>
            <p:nvPr/>
          </p:nvSpPr>
          <p:spPr bwMode="auto">
            <a:xfrm>
              <a:off x="6329559" y="4296924"/>
              <a:ext cx="77370" cy="229612"/>
            </a:xfrm>
            <a:custGeom>
              <a:avLst/>
              <a:gdLst>
                <a:gd name="T0" fmla="*/ 10 w 23"/>
                <a:gd name="T1" fmla="*/ 2 h 69"/>
                <a:gd name="T2" fmla="*/ 2 w 23"/>
                <a:gd name="T3" fmla="*/ 2 h 69"/>
                <a:gd name="T4" fmla="*/ 2 w 23"/>
                <a:gd name="T5" fmla="*/ 10 h 69"/>
                <a:gd name="T6" fmla="*/ 12 w 23"/>
                <a:gd name="T7" fmla="*/ 35 h 69"/>
                <a:gd name="T8" fmla="*/ 2 w 23"/>
                <a:gd name="T9" fmla="*/ 60 h 69"/>
                <a:gd name="T10" fmla="*/ 2 w 23"/>
                <a:gd name="T11" fmla="*/ 67 h 69"/>
                <a:gd name="T12" fmla="*/ 6 w 23"/>
                <a:gd name="T13" fmla="*/ 69 h 69"/>
                <a:gd name="T14" fmla="*/ 10 w 23"/>
                <a:gd name="T15" fmla="*/ 67 h 69"/>
                <a:gd name="T16" fmla="*/ 23 w 23"/>
                <a:gd name="T17" fmla="*/ 35 h 69"/>
                <a:gd name="T18" fmla="*/ 10 w 23"/>
                <a:gd name="T19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9">
                  <a:moveTo>
                    <a:pt x="10" y="2"/>
                  </a:move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9" y="17"/>
                    <a:pt x="12" y="26"/>
                    <a:pt x="12" y="35"/>
                  </a:cubicBezTo>
                  <a:cubicBezTo>
                    <a:pt x="12" y="44"/>
                    <a:pt x="9" y="53"/>
                    <a:pt x="2" y="60"/>
                  </a:cubicBezTo>
                  <a:cubicBezTo>
                    <a:pt x="0" y="62"/>
                    <a:pt x="0" y="65"/>
                    <a:pt x="2" y="67"/>
                  </a:cubicBezTo>
                  <a:cubicBezTo>
                    <a:pt x="3" y="68"/>
                    <a:pt x="4" y="69"/>
                    <a:pt x="6" y="69"/>
                  </a:cubicBezTo>
                  <a:cubicBezTo>
                    <a:pt x="7" y="69"/>
                    <a:pt x="9" y="68"/>
                    <a:pt x="10" y="67"/>
                  </a:cubicBezTo>
                  <a:cubicBezTo>
                    <a:pt x="19" y="58"/>
                    <a:pt x="23" y="47"/>
                    <a:pt x="23" y="35"/>
                  </a:cubicBezTo>
                  <a:cubicBezTo>
                    <a:pt x="23" y="23"/>
                    <a:pt x="19" y="11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87"/>
            <p:cNvSpPr/>
            <p:nvPr/>
          </p:nvSpPr>
          <p:spPr bwMode="auto">
            <a:xfrm>
              <a:off x="6376980" y="4239521"/>
              <a:ext cx="102328" cy="341923"/>
            </a:xfrm>
            <a:custGeom>
              <a:avLst/>
              <a:gdLst>
                <a:gd name="T0" fmla="*/ 10 w 31"/>
                <a:gd name="T1" fmla="*/ 2 h 103"/>
                <a:gd name="T2" fmla="*/ 3 w 31"/>
                <a:gd name="T3" fmla="*/ 2 h 103"/>
                <a:gd name="T4" fmla="*/ 3 w 31"/>
                <a:gd name="T5" fmla="*/ 10 h 103"/>
                <a:gd name="T6" fmla="*/ 20 w 31"/>
                <a:gd name="T7" fmla="*/ 52 h 103"/>
                <a:gd name="T8" fmla="*/ 3 w 31"/>
                <a:gd name="T9" fmla="*/ 94 h 103"/>
                <a:gd name="T10" fmla="*/ 3 w 31"/>
                <a:gd name="T11" fmla="*/ 102 h 103"/>
                <a:gd name="T12" fmla="*/ 6 w 31"/>
                <a:gd name="T13" fmla="*/ 103 h 103"/>
                <a:gd name="T14" fmla="*/ 10 w 31"/>
                <a:gd name="T15" fmla="*/ 102 h 103"/>
                <a:gd name="T16" fmla="*/ 31 w 31"/>
                <a:gd name="T17" fmla="*/ 52 h 103"/>
                <a:gd name="T18" fmla="*/ 10 w 31"/>
                <a:gd name="T19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03">
                  <a:moveTo>
                    <a:pt x="10" y="2"/>
                  </a:moveTo>
                  <a:cubicBezTo>
                    <a:pt x="8" y="0"/>
                    <a:pt x="5" y="0"/>
                    <a:pt x="3" y="2"/>
                  </a:cubicBezTo>
                  <a:cubicBezTo>
                    <a:pt x="0" y="4"/>
                    <a:pt x="0" y="8"/>
                    <a:pt x="3" y="10"/>
                  </a:cubicBezTo>
                  <a:cubicBezTo>
                    <a:pt x="14" y="21"/>
                    <a:pt x="20" y="37"/>
                    <a:pt x="20" y="52"/>
                  </a:cubicBezTo>
                  <a:cubicBezTo>
                    <a:pt x="20" y="67"/>
                    <a:pt x="14" y="82"/>
                    <a:pt x="3" y="94"/>
                  </a:cubicBezTo>
                  <a:cubicBezTo>
                    <a:pt x="0" y="96"/>
                    <a:pt x="0" y="100"/>
                    <a:pt x="3" y="102"/>
                  </a:cubicBezTo>
                  <a:cubicBezTo>
                    <a:pt x="4" y="103"/>
                    <a:pt x="5" y="103"/>
                    <a:pt x="6" y="103"/>
                  </a:cubicBezTo>
                  <a:cubicBezTo>
                    <a:pt x="8" y="103"/>
                    <a:pt x="9" y="103"/>
                    <a:pt x="10" y="102"/>
                  </a:cubicBezTo>
                  <a:cubicBezTo>
                    <a:pt x="24" y="88"/>
                    <a:pt x="31" y="70"/>
                    <a:pt x="31" y="52"/>
                  </a:cubicBezTo>
                  <a:cubicBezTo>
                    <a:pt x="31" y="34"/>
                    <a:pt x="24" y="16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88"/>
            <p:cNvSpPr/>
            <p:nvPr/>
          </p:nvSpPr>
          <p:spPr bwMode="auto">
            <a:xfrm>
              <a:off x="6436879" y="4182118"/>
              <a:ext cx="124789" cy="459224"/>
            </a:xfrm>
            <a:custGeom>
              <a:avLst/>
              <a:gdLst>
                <a:gd name="T0" fmla="*/ 10 w 38"/>
                <a:gd name="T1" fmla="*/ 2 h 138"/>
                <a:gd name="T2" fmla="*/ 2 w 38"/>
                <a:gd name="T3" fmla="*/ 2 h 138"/>
                <a:gd name="T4" fmla="*/ 2 w 38"/>
                <a:gd name="T5" fmla="*/ 9 h 138"/>
                <a:gd name="T6" fmla="*/ 27 w 38"/>
                <a:gd name="T7" fmla="*/ 69 h 138"/>
                <a:gd name="T8" fmla="*/ 2 w 38"/>
                <a:gd name="T9" fmla="*/ 128 h 138"/>
                <a:gd name="T10" fmla="*/ 2 w 38"/>
                <a:gd name="T11" fmla="*/ 136 h 138"/>
                <a:gd name="T12" fmla="*/ 6 w 38"/>
                <a:gd name="T13" fmla="*/ 138 h 138"/>
                <a:gd name="T14" fmla="*/ 10 w 38"/>
                <a:gd name="T15" fmla="*/ 136 h 138"/>
                <a:gd name="T16" fmla="*/ 38 w 38"/>
                <a:gd name="T17" fmla="*/ 69 h 138"/>
                <a:gd name="T18" fmla="*/ 10 w 38"/>
                <a:gd name="T19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38">
                  <a:moveTo>
                    <a:pt x="10" y="2"/>
                  </a:moveTo>
                  <a:cubicBezTo>
                    <a:pt x="8" y="0"/>
                    <a:pt x="5" y="0"/>
                    <a:pt x="2" y="2"/>
                  </a:cubicBezTo>
                  <a:cubicBezTo>
                    <a:pt x="0" y="4"/>
                    <a:pt x="0" y="7"/>
                    <a:pt x="2" y="9"/>
                  </a:cubicBezTo>
                  <a:cubicBezTo>
                    <a:pt x="19" y="26"/>
                    <a:pt x="27" y="47"/>
                    <a:pt x="27" y="69"/>
                  </a:cubicBezTo>
                  <a:cubicBezTo>
                    <a:pt x="27" y="90"/>
                    <a:pt x="19" y="112"/>
                    <a:pt x="2" y="128"/>
                  </a:cubicBezTo>
                  <a:cubicBezTo>
                    <a:pt x="0" y="130"/>
                    <a:pt x="0" y="134"/>
                    <a:pt x="2" y="136"/>
                  </a:cubicBezTo>
                  <a:cubicBezTo>
                    <a:pt x="4" y="137"/>
                    <a:pt x="5" y="138"/>
                    <a:pt x="6" y="138"/>
                  </a:cubicBezTo>
                  <a:cubicBezTo>
                    <a:pt x="8" y="138"/>
                    <a:pt x="9" y="137"/>
                    <a:pt x="10" y="136"/>
                  </a:cubicBezTo>
                  <a:cubicBezTo>
                    <a:pt x="29" y="117"/>
                    <a:pt x="38" y="93"/>
                    <a:pt x="38" y="69"/>
                  </a:cubicBezTo>
                  <a:cubicBezTo>
                    <a:pt x="38" y="45"/>
                    <a:pt x="29" y="2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2296" tIns="41148" rIns="82296" bIns="41148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265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2" name="Freeform 21"/>
          <p:cNvSpPr>
            <a:spLocks noChangeAspect="1" noEditPoints="1"/>
          </p:cNvSpPr>
          <p:nvPr/>
        </p:nvSpPr>
        <p:spPr bwMode="auto">
          <a:xfrm>
            <a:off x="4455308" y="1662316"/>
            <a:ext cx="612305" cy="545060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82296" tIns="41148" rIns="82296" bIns="4114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6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05145" y="2935218"/>
            <a:ext cx="4491155" cy="987564"/>
            <a:chOff x="4005145" y="4300598"/>
            <a:chExt cx="4491155" cy="987564"/>
          </a:xfrm>
        </p:grpSpPr>
        <p:sp>
          <p:nvSpPr>
            <p:cNvPr id="3" name="文本框 2"/>
            <p:cNvSpPr txBox="1"/>
            <p:nvPr/>
          </p:nvSpPr>
          <p:spPr>
            <a:xfrm>
              <a:off x="5108725" y="4471214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研究成果与应用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4005145" y="4300598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1018" y="4478537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03</a:t>
              </a:r>
              <a:endParaRPr lang="zh-CN" altLang="en-US" sz="4000"/>
            </a:p>
          </p:txBody>
        </p:sp>
      </p:grpSp>
    </p:spTree>
  </p:cSld>
  <p:clrMapOvr>
    <a:masterClrMapping/>
  </p:clrMapOvr>
  <p:transition advClick="0" advTm="2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6" name="菱形 3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grpSp>
        <p:nvGrpSpPr>
          <p:cNvPr id="62" name="Group 75"/>
          <p:cNvGrpSpPr/>
          <p:nvPr/>
        </p:nvGrpSpPr>
        <p:grpSpPr>
          <a:xfrm>
            <a:off x="719346" y="4190934"/>
            <a:ext cx="2596969" cy="1230436"/>
            <a:chOff x="5603652" y="1611274"/>
            <a:chExt cx="1947727" cy="922827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6830027" y="1611274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865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5603652" y="1869303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9200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zh-CN" altLang="en-US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sym typeface="+mn-lt"/>
              </a:endParaRPr>
            </a:p>
          </p:txBody>
        </p:sp>
      </p:grpSp>
      <p:grpSp>
        <p:nvGrpSpPr>
          <p:cNvPr id="66" name="Group 72"/>
          <p:cNvGrpSpPr/>
          <p:nvPr/>
        </p:nvGrpSpPr>
        <p:grpSpPr>
          <a:xfrm>
            <a:off x="719346" y="2099290"/>
            <a:ext cx="2596969" cy="1188831"/>
            <a:chOff x="5603652" y="1631594"/>
            <a:chExt cx="1947727" cy="891623"/>
          </a:xfrm>
        </p:grpSpPr>
        <p:sp>
          <p:nvSpPr>
            <p:cNvPr id="67" name="Text Placeholder 3"/>
            <p:cNvSpPr txBox="1"/>
            <p:nvPr/>
          </p:nvSpPr>
          <p:spPr>
            <a:xfrm>
              <a:off x="6830027" y="1631594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spcBef>
                  <a:spcPct val="20000"/>
                </a:spcBef>
                <a:defRPr/>
              </a:pPr>
              <a:r>
                <a:rPr lang="zh-CN" altLang="en-US" sz="1865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 Placeholder 3"/>
            <p:cNvSpPr txBox="1"/>
            <p:nvPr/>
          </p:nvSpPr>
          <p:spPr>
            <a:xfrm>
              <a:off x="5603652" y="185841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920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tx1"/>
                  </a:solidFill>
                  <a:cs typeface="+mn-ea"/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roup 66"/>
          <p:cNvGrpSpPr/>
          <p:nvPr/>
        </p:nvGrpSpPr>
        <p:grpSpPr>
          <a:xfrm>
            <a:off x="8875685" y="2156986"/>
            <a:ext cx="2596968" cy="1213651"/>
            <a:chOff x="5603652" y="1634749"/>
            <a:chExt cx="1947726" cy="910238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5603652" y="1634749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zh-CN" altLang="en-US" sz="1865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603652" y="188018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9200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sym typeface="+mn-lt"/>
              </a:endParaRPr>
            </a:p>
          </p:txBody>
        </p:sp>
      </p:grpSp>
      <p:grpSp>
        <p:nvGrpSpPr>
          <p:cNvPr id="87" name="Group 69"/>
          <p:cNvGrpSpPr/>
          <p:nvPr/>
        </p:nvGrpSpPr>
        <p:grpSpPr>
          <a:xfrm>
            <a:off x="8875685" y="4207095"/>
            <a:ext cx="2596968" cy="1215243"/>
            <a:chOff x="5603652" y="1633555"/>
            <a:chExt cx="1947726" cy="911432"/>
          </a:xfrm>
        </p:grpSpPr>
        <p:sp>
          <p:nvSpPr>
            <p:cNvPr id="88" name="Text Placeholder 3"/>
            <p:cNvSpPr txBox="1"/>
            <p:nvPr/>
          </p:nvSpPr>
          <p:spPr>
            <a:xfrm>
              <a:off x="5603652" y="1633555"/>
              <a:ext cx="72135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200">
                <a:spcBef>
                  <a:spcPct val="20000"/>
                </a:spcBef>
                <a:defRPr/>
              </a:pPr>
              <a:r>
                <a:rPr lang="zh-CN" altLang="en-US" sz="1865" b="1">
                  <a:solidFill>
                    <a:schemeClr val="tx1"/>
                  </a:solidFill>
                  <a:cs typeface="+mn-ea"/>
                  <a:sym typeface="+mn-lt"/>
                </a:rPr>
                <a:t>您的内容</a:t>
              </a:r>
              <a:endParaRPr lang="en-US" sz="1865" b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9" name="Text Placeholder 3"/>
            <p:cNvSpPr txBox="1"/>
            <p:nvPr/>
          </p:nvSpPr>
          <p:spPr>
            <a:xfrm>
              <a:off x="5603652" y="1880189"/>
              <a:ext cx="1947726" cy="6647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 algn="r" defTabSz="1219200">
                <a:lnSpc>
                  <a:spcPct val="120000"/>
                </a:lnSpc>
                <a:spcBef>
                  <a:spcPct val="20000"/>
                </a:spcBef>
                <a:buNone/>
                <a:defRPr sz="1600" baseline="0">
                  <a:solidFill>
                    <a:schemeClr val="tx2"/>
                  </a:solidFill>
                  <a:cs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pPr algn="l"/>
              <a:r>
                <a:rPr lang="zh-CN" altLang="en-US">
                  <a:solidFill>
                    <a:schemeClr val="tx1"/>
                  </a:solidFill>
                  <a:sym typeface="+mn-lt"/>
                </a:rPr>
                <a:t>单击此处添加您的内容。建议您在展示时采用微软雅黑字体。</a:t>
              </a:r>
              <a:endParaRPr lang="en-US">
                <a:solidFill>
                  <a:schemeClr val="tx1"/>
                </a:solidFill>
                <a:sym typeface="+mn-lt"/>
              </a:endParaRPr>
            </a:p>
          </p:txBody>
        </p:sp>
      </p:grpSp>
      <p:sp>
        <p:nvSpPr>
          <p:cNvPr id="43" name="Hexagon 42"/>
          <p:cNvSpPr/>
          <p:nvPr/>
        </p:nvSpPr>
        <p:spPr>
          <a:xfrm>
            <a:off x="4900848" y="2682097"/>
            <a:ext cx="2381089" cy="2052663"/>
          </a:xfrm>
          <a:prstGeom prst="hexag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301791" y="1079611"/>
            <a:ext cx="1579200" cy="1361379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3475265" y="2001407"/>
            <a:ext cx="1579200" cy="13613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Hexagon 52"/>
          <p:cNvSpPr/>
          <p:nvPr/>
        </p:nvSpPr>
        <p:spPr>
          <a:xfrm>
            <a:off x="3475265" y="4054069"/>
            <a:ext cx="1579200" cy="13613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5301791" y="4986376"/>
            <a:ext cx="1579200" cy="13613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7128317" y="2001407"/>
            <a:ext cx="1579200" cy="1361379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7" name="Hexagon 56"/>
          <p:cNvSpPr/>
          <p:nvPr/>
        </p:nvSpPr>
        <p:spPr>
          <a:xfrm>
            <a:off x="7128317" y="4054069"/>
            <a:ext cx="1579200" cy="136137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Freeform 34"/>
          <p:cNvSpPr>
            <a:spLocks noEditPoints="1"/>
          </p:cNvSpPr>
          <p:nvPr/>
        </p:nvSpPr>
        <p:spPr bwMode="auto">
          <a:xfrm>
            <a:off x="7672613" y="4510111"/>
            <a:ext cx="490608" cy="449294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rgbClr val="5962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66"/>
          <p:cNvSpPr>
            <a:spLocks noEditPoints="1"/>
          </p:cNvSpPr>
          <p:nvPr/>
        </p:nvSpPr>
        <p:spPr bwMode="auto">
          <a:xfrm>
            <a:off x="4066327" y="2390054"/>
            <a:ext cx="397076" cy="584085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75"/>
          <p:cNvSpPr>
            <a:spLocks noEditPoints="1"/>
          </p:cNvSpPr>
          <p:nvPr/>
        </p:nvSpPr>
        <p:spPr bwMode="auto">
          <a:xfrm>
            <a:off x="4012751" y="4460692"/>
            <a:ext cx="420131" cy="517479"/>
          </a:xfrm>
          <a:custGeom>
            <a:avLst/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77"/>
          <p:cNvSpPr>
            <a:spLocks noEditPoints="1"/>
          </p:cNvSpPr>
          <p:nvPr/>
        </p:nvSpPr>
        <p:spPr bwMode="auto">
          <a:xfrm>
            <a:off x="5841618" y="1509246"/>
            <a:ext cx="499546" cy="502108"/>
          </a:xfrm>
          <a:custGeom>
            <a:avLst/>
            <a:gdLst>
              <a:gd name="T0" fmla="*/ 70 w 148"/>
              <a:gd name="T1" fmla="*/ 71 h 148"/>
              <a:gd name="T2" fmla="*/ 70 w 148"/>
              <a:gd name="T3" fmla="*/ 78 h 148"/>
              <a:gd name="T4" fmla="*/ 77 w 148"/>
              <a:gd name="T5" fmla="*/ 78 h 148"/>
              <a:gd name="T6" fmla="*/ 77 w 148"/>
              <a:gd name="T7" fmla="*/ 71 h 148"/>
              <a:gd name="T8" fmla="*/ 70 w 148"/>
              <a:gd name="T9" fmla="*/ 71 h 148"/>
              <a:gd name="T10" fmla="*/ 74 w 148"/>
              <a:gd name="T11" fmla="*/ 25 h 148"/>
              <a:gd name="T12" fmla="*/ 78 w 148"/>
              <a:gd name="T13" fmla="*/ 21 h 148"/>
              <a:gd name="T14" fmla="*/ 78 w 148"/>
              <a:gd name="T15" fmla="*/ 16 h 148"/>
              <a:gd name="T16" fmla="*/ 74 w 148"/>
              <a:gd name="T17" fmla="*/ 12 h 148"/>
              <a:gd name="T18" fmla="*/ 70 w 148"/>
              <a:gd name="T19" fmla="*/ 16 h 148"/>
              <a:gd name="T20" fmla="*/ 70 w 148"/>
              <a:gd name="T21" fmla="*/ 21 h 148"/>
              <a:gd name="T22" fmla="*/ 74 w 148"/>
              <a:gd name="T23" fmla="*/ 25 h 148"/>
              <a:gd name="T24" fmla="*/ 74 w 148"/>
              <a:gd name="T25" fmla="*/ 123 h 148"/>
              <a:gd name="T26" fmla="*/ 70 w 148"/>
              <a:gd name="T27" fmla="*/ 128 h 148"/>
              <a:gd name="T28" fmla="*/ 70 w 148"/>
              <a:gd name="T29" fmla="*/ 132 h 148"/>
              <a:gd name="T30" fmla="*/ 74 w 148"/>
              <a:gd name="T31" fmla="*/ 136 h 148"/>
              <a:gd name="T32" fmla="*/ 78 w 148"/>
              <a:gd name="T33" fmla="*/ 132 h 148"/>
              <a:gd name="T34" fmla="*/ 78 w 148"/>
              <a:gd name="T35" fmla="*/ 128 h 148"/>
              <a:gd name="T36" fmla="*/ 74 w 148"/>
              <a:gd name="T37" fmla="*/ 123 h 148"/>
              <a:gd name="T38" fmla="*/ 31 w 148"/>
              <a:gd name="T39" fmla="*/ 30 h 148"/>
              <a:gd name="T40" fmla="*/ 30 w 148"/>
              <a:gd name="T41" fmla="*/ 31 h 148"/>
              <a:gd name="T42" fmla="*/ 62 w 148"/>
              <a:gd name="T43" fmla="*/ 86 h 148"/>
              <a:gd name="T44" fmla="*/ 117 w 148"/>
              <a:gd name="T45" fmla="*/ 118 h 148"/>
              <a:gd name="T46" fmla="*/ 118 w 148"/>
              <a:gd name="T47" fmla="*/ 117 h 148"/>
              <a:gd name="T48" fmla="*/ 85 w 148"/>
              <a:gd name="T49" fmla="*/ 62 h 148"/>
              <a:gd name="T50" fmla="*/ 31 w 148"/>
              <a:gd name="T51" fmla="*/ 30 h 148"/>
              <a:gd name="T52" fmla="*/ 99 w 148"/>
              <a:gd name="T53" fmla="*/ 100 h 148"/>
              <a:gd name="T54" fmla="*/ 67 w 148"/>
              <a:gd name="T55" fmla="*/ 81 h 148"/>
              <a:gd name="T56" fmla="*/ 67 w 148"/>
              <a:gd name="T57" fmla="*/ 81 h 148"/>
              <a:gd name="T58" fmla="*/ 67 w 148"/>
              <a:gd name="T59" fmla="*/ 67 h 148"/>
              <a:gd name="T60" fmla="*/ 80 w 148"/>
              <a:gd name="T61" fmla="*/ 67 h 148"/>
              <a:gd name="T62" fmla="*/ 81 w 148"/>
              <a:gd name="T63" fmla="*/ 67 h 148"/>
              <a:gd name="T64" fmla="*/ 100 w 148"/>
              <a:gd name="T65" fmla="*/ 100 h 148"/>
              <a:gd name="T66" fmla="*/ 99 w 148"/>
              <a:gd name="T67" fmla="*/ 100 h 148"/>
              <a:gd name="T68" fmla="*/ 20 w 148"/>
              <a:gd name="T69" fmla="*/ 70 h 148"/>
              <a:gd name="T70" fmla="*/ 16 w 148"/>
              <a:gd name="T71" fmla="*/ 70 h 148"/>
              <a:gd name="T72" fmla="*/ 12 w 148"/>
              <a:gd name="T73" fmla="*/ 74 h 148"/>
              <a:gd name="T74" fmla="*/ 16 w 148"/>
              <a:gd name="T75" fmla="*/ 78 h 148"/>
              <a:gd name="T76" fmla="*/ 20 w 148"/>
              <a:gd name="T77" fmla="*/ 78 h 148"/>
              <a:gd name="T78" fmla="*/ 24 w 148"/>
              <a:gd name="T79" fmla="*/ 74 h 148"/>
              <a:gd name="T80" fmla="*/ 20 w 148"/>
              <a:gd name="T81" fmla="*/ 70 h 148"/>
              <a:gd name="T82" fmla="*/ 131 w 148"/>
              <a:gd name="T83" fmla="*/ 70 h 148"/>
              <a:gd name="T84" fmla="*/ 127 w 148"/>
              <a:gd name="T85" fmla="*/ 70 h 148"/>
              <a:gd name="T86" fmla="*/ 123 w 148"/>
              <a:gd name="T87" fmla="*/ 74 h 148"/>
              <a:gd name="T88" fmla="*/ 127 w 148"/>
              <a:gd name="T89" fmla="*/ 78 h 148"/>
              <a:gd name="T90" fmla="*/ 131 w 148"/>
              <a:gd name="T91" fmla="*/ 78 h 148"/>
              <a:gd name="T92" fmla="*/ 136 w 148"/>
              <a:gd name="T93" fmla="*/ 74 h 148"/>
              <a:gd name="T94" fmla="*/ 131 w 148"/>
              <a:gd name="T95" fmla="*/ 70 h 148"/>
              <a:gd name="T96" fmla="*/ 74 w 148"/>
              <a:gd name="T97" fmla="*/ 0 h 148"/>
              <a:gd name="T98" fmla="*/ 0 w 148"/>
              <a:gd name="T99" fmla="*/ 74 h 148"/>
              <a:gd name="T100" fmla="*/ 74 w 148"/>
              <a:gd name="T101" fmla="*/ 148 h 148"/>
              <a:gd name="T102" fmla="*/ 148 w 148"/>
              <a:gd name="T103" fmla="*/ 74 h 148"/>
              <a:gd name="T104" fmla="*/ 74 w 148"/>
              <a:gd name="T105" fmla="*/ 0 h 148"/>
              <a:gd name="T106" fmla="*/ 74 w 148"/>
              <a:gd name="T107" fmla="*/ 140 h 148"/>
              <a:gd name="T108" fmla="*/ 8 w 148"/>
              <a:gd name="T109" fmla="*/ 74 h 148"/>
              <a:gd name="T110" fmla="*/ 74 w 148"/>
              <a:gd name="T111" fmla="*/ 8 h 148"/>
              <a:gd name="T112" fmla="*/ 140 w 148"/>
              <a:gd name="T113" fmla="*/ 74 h 148"/>
              <a:gd name="T114" fmla="*/ 74 w 148"/>
              <a:gd name="T115" fmla="*/ 14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70" y="71"/>
                </a:moveTo>
                <a:cubicBezTo>
                  <a:pt x="68" y="72"/>
                  <a:pt x="68" y="76"/>
                  <a:pt x="70" y="78"/>
                </a:cubicBezTo>
                <a:cubicBezTo>
                  <a:pt x="72" y="79"/>
                  <a:pt x="75" y="79"/>
                  <a:pt x="77" y="78"/>
                </a:cubicBezTo>
                <a:cubicBezTo>
                  <a:pt x="79" y="76"/>
                  <a:pt x="79" y="72"/>
                  <a:pt x="77" y="71"/>
                </a:cubicBezTo>
                <a:cubicBezTo>
                  <a:pt x="75" y="69"/>
                  <a:pt x="72" y="69"/>
                  <a:pt x="70" y="71"/>
                </a:cubicBezTo>
                <a:close/>
                <a:moveTo>
                  <a:pt x="74" y="25"/>
                </a:moveTo>
                <a:cubicBezTo>
                  <a:pt x="76" y="25"/>
                  <a:pt x="78" y="23"/>
                  <a:pt x="78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4"/>
                  <a:pt x="76" y="12"/>
                  <a:pt x="74" y="12"/>
                </a:cubicBezTo>
                <a:cubicBezTo>
                  <a:pt x="72" y="12"/>
                  <a:pt x="70" y="14"/>
                  <a:pt x="70" y="16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3"/>
                  <a:pt x="72" y="25"/>
                  <a:pt x="74" y="25"/>
                </a:cubicBezTo>
                <a:close/>
                <a:moveTo>
                  <a:pt x="74" y="123"/>
                </a:moveTo>
                <a:cubicBezTo>
                  <a:pt x="72" y="123"/>
                  <a:pt x="70" y="125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0" y="134"/>
                  <a:pt x="72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8" y="125"/>
                  <a:pt x="76" y="123"/>
                  <a:pt x="74" y="123"/>
                </a:cubicBezTo>
                <a:close/>
                <a:moveTo>
                  <a:pt x="31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62" y="86"/>
                  <a:pt x="62" y="86"/>
                  <a:pt x="62" y="86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85" y="62"/>
                  <a:pt x="85" y="62"/>
                  <a:pt x="85" y="62"/>
                </a:cubicBezTo>
                <a:lnTo>
                  <a:pt x="31" y="30"/>
                </a:lnTo>
                <a:close/>
                <a:moveTo>
                  <a:pt x="99" y="100"/>
                </a:move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4" y="77"/>
                  <a:pt x="64" y="71"/>
                  <a:pt x="67" y="67"/>
                </a:cubicBezTo>
                <a:cubicBezTo>
                  <a:pt x="71" y="64"/>
                  <a:pt x="77" y="64"/>
                  <a:pt x="80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100" y="100"/>
                  <a:pt x="100" y="100"/>
                  <a:pt x="100" y="100"/>
                </a:cubicBezTo>
                <a:lnTo>
                  <a:pt x="99" y="100"/>
                </a:lnTo>
                <a:close/>
                <a:moveTo>
                  <a:pt x="20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2" y="72"/>
                  <a:pt x="12" y="74"/>
                </a:cubicBezTo>
                <a:cubicBezTo>
                  <a:pt x="12" y="76"/>
                  <a:pt x="14" y="78"/>
                  <a:pt x="16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3" y="78"/>
                  <a:pt x="24" y="76"/>
                  <a:pt x="24" y="74"/>
                </a:cubicBezTo>
                <a:cubicBezTo>
                  <a:pt x="24" y="72"/>
                  <a:pt x="23" y="70"/>
                  <a:pt x="20" y="70"/>
                </a:cubicBezTo>
                <a:close/>
                <a:moveTo>
                  <a:pt x="131" y="70"/>
                </a:moveTo>
                <a:cubicBezTo>
                  <a:pt x="127" y="70"/>
                  <a:pt x="127" y="70"/>
                  <a:pt x="127" y="70"/>
                </a:cubicBezTo>
                <a:cubicBezTo>
                  <a:pt x="125" y="70"/>
                  <a:pt x="123" y="72"/>
                  <a:pt x="123" y="74"/>
                </a:cubicBezTo>
                <a:cubicBezTo>
                  <a:pt x="123" y="76"/>
                  <a:pt x="125" y="78"/>
                  <a:pt x="12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4" y="78"/>
                  <a:pt x="136" y="76"/>
                  <a:pt x="136" y="74"/>
                </a:cubicBezTo>
                <a:cubicBezTo>
                  <a:pt x="136" y="72"/>
                  <a:pt x="134" y="70"/>
                  <a:pt x="131" y="70"/>
                </a:cubicBezTo>
                <a:close/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15" y="148"/>
                  <a:pt x="148" y="115"/>
                  <a:pt x="148" y="74"/>
                </a:cubicBezTo>
                <a:cubicBezTo>
                  <a:pt x="148" y="33"/>
                  <a:pt x="115" y="0"/>
                  <a:pt x="74" y="0"/>
                </a:cubicBezTo>
                <a:close/>
                <a:moveTo>
                  <a:pt x="74" y="140"/>
                </a:moveTo>
                <a:cubicBezTo>
                  <a:pt x="37" y="140"/>
                  <a:pt x="8" y="110"/>
                  <a:pt x="8" y="74"/>
                </a:cubicBezTo>
                <a:cubicBezTo>
                  <a:pt x="8" y="38"/>
                  <a:pt x="37" y="8"/>
                  <a:pt x="74" y="8"/>
                </a:cubicBezTo>
                <a:cubicBezTo>
                  <a:pt x="110" y="8"/>
                  <a:pt x="140" y="38"/>
                  <a:pt x="140" y="74"/>
                </a:cubicBezTo>
                <a:cubicBezTo>
                  <a:pt x="140" y="110"/>
                  <a:pt x="110" y="140"/>
                  <a:pt x="74" y="140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78"/>
          <p:cNvSpPr>
            <a:spLocks noEditPoints="1"/>
          </p:cNvSpPr>
          <p:nvPr/>
        </p:nvSpPr>
        <p:spPr bwMode="auto">
          <a:xfrm>
            <a:off x="5742849" y="3303731"/>
            <a:ext cx="697086" cy="809394"/>
          </a:xfrm>
          <a:custGeom>
            <a:avLst/>
            <a:gdLst>
              <a:gd name="T0" fmla="*/ 37 w 136"/>
              <a:gd name="T1" fmla="*/ 51 h 158"/>
              <a:gd name="T2" fmla="*/ 49 w 136"/>
              <a:gd name="T3" fmla="*/ 63 h 158"/>
              <a:gd name="T4" fmla="*/ 62 w 136"/>
              <a:gd name="T5" fmla="*/ 51 h 158"/>
              <a:gd name="T6" fmla="*/ 49 w 136"/>
              <a:gd name="T7" fmla="*/ 39 h 158"/>
              <a:gd name="T8" fmla="*/ 37 w 136"/>
              <a:gd name="T9" fmla="*/ 51 h 158"/>
              <a:gd name="T10" fmla="*/ 28 w 136"/>
              <a:gd name="T11" fmla="*/ 158 h 158"/>
              <a:gd name="T12" fmla="*/ 136 w 136"/>
              <a:gd name="T13" fmla="*/ 158 h 158"/>
              <a:gd name="T14" fmla="*/ 127 w 136"/>
              <a:gd name="T15" fmla="*/ 146 h 158"/>
              <a:gd name="T16" fmla="*/ 107 w 136"/>
              <a:gd name="T17" fmla="*/ 146 h 158"/>
              <a:gd name="T18" fmla="*/ 107 w 136"/>
              <a:gd name="T19" fmla="*/ 103 h 158"/>
              <a:gd name="T20" fmla="*/ 121 w 136"/>
              <a:gd name="T21" fmla="*/ 95 h 158"/>
              <a:gd name="T22" fmla="*/ 117 w 136"/>
              <a:gd name="T23" fmla="*/ 89 h 158"/>
              <a:gd name="T24" fmla="*/ 77 w 136"/>
              <a:gd name="T25" fmla="*/ 112 h 158"/>
              <a:gd name="T26" fmla="*/ 81 w 136"/>
              <a:gd name="T27" fmla="*/ 118 h 158"/>
              <a:gd name="T28" fmla="*/ 86 w 136"/>
              <a:gd name="T29" fmla="*/ 115 h 158"/>
              <a:gd name="T30" fmla="*/ 86 w 136"/>
              <a:gd name="T31" fmla="*/ 129 h 158"/>
              <a:gd name="T32" fmla="*/ 36 w 136"/>
              <a:gd name="T33" fmla="*/ 64 h 158"/>
              <a:gd name="T34" fmla="*/ 30 w 136"/>
              <a:gd name="T35" fmla="*/ 51 h 158"/>
              <a:gd name="T36" fmla="*/ 30 w 136"/>
              <a:gd name="T37" fmla="*/ 51 h 158"/>
              <a:gd name="T38" fmla="*/ 68 w 136"/>
              <a:gd name="T39" fmla="*/ 146 h 158"/>
              <a:gd name="T40" fmla="*/ 37 w 136"/>
              <a:gd name="T41" fmla="*/ 146 h 158"/>
              <a:gd name="T42" fmla="*/ 28 w 136"/>
              <a:gd name="T43" fmla="*/ 158 h 158"/>
              <a:gd name="T44" fmla="*/ 36 w 136"/>
              <a:gd name="T45" fmla="*/ 16 h 158"/>
              <a:gd name="T46" fmla="*/ 45 w 136"/>
              <a:gd name="T47" fmla="*/ 33 h 158"/>
              <a:gd name="T48" fmla="*/ 49 w 136"/>
              <a:gd name="T49" fmla="*/ 32 h 158"/>
              <a:gd name="T50" fmla="*/ 68 w 136"/>
              <a:gd name="T51" fmla="*/ 51 h 158"/>
              <a:gd name="T52" fmla="*/ 63 w 136"/>
              <a:gd name="T53" fmla="*/ 64 h 158"/>
              <a:gd name="T54" fmla="*/ 75 w 136"/>
              <a:gd name="T55" fmla="*/ 84 h 158"/>
              <a:gd name="T56" fmla="*/ 75 w 136"/>
              <a:gd name="T57" fmla="*/ 84 h 158"/>
              <a:gd name="T58" fmla="*/ 74 w 136"/>
              <a:gd name="T59" fmla="*/ 89 h 158"/>
              <a:gd name="T60" fmla="*/ 78 w 136"/>
              <a:gd name="T61" fmla="*/ 90 h 158"/>
              <a:gd name="T62" fmla="*/ 95 w 136"/>
              <a:gd name="T63" fmla="*/ 80 h 158"/>
              <a:gd name="T64" fmla="*/ 96 w 136"/>
              <a:gd name="T65" fmla="*/ 76 h 158"/>
              <a:gd name="T66" fmla="*/ 92 w 136"/>
              <a:gd name="T67" fmla="*/ 74 h 158"/>
              <a:gd name="T68" fmla="*/ 77 w 136"/>
              <a:gd name="T69" fmla="*/ 49 h 158"/>
              <a:gd name="T70" fmla="*/ 77 w 136"/>
              <a:gd name="T71" fmla="*/ 42 h 158"/>
              <a:gd name="T72" fmla="*/ 71 w 136"/>
              <a:gd name="T73" fmla="*/ 30 h 158"/>
              <a:gd name="T74" fmla="*/ 65 w 136"/>
              <a:gd name="T75" fmla="*/ 27 h 158"/>
              <a:gd name="T76" fmla="*/ 53 w 136"/>
              <a:gd name="T77" fmla="*/ 6 h 158"/>
              <a:gd name="T78" fmla="*/ 53 w 136"/>
              <a:gd name="T79" fmla="*/ 6 h 158"/>
              <a:gd name="T80" fmla="*/ 54 w 136"/>
              <a:gd name="T81" fmla="*/ 2 h 158"/>
              <a:gd name="T82" fmla="*/ 50 w 136"/>
              <a:gd name="T83" fmla="*/ 1 h 158"/>
              <a:gd name="T84" fmla="*/ 33 w 136"/>
              <a:gd name="T85" fmla="*/ 11 h 158"/>
              <a:gd name="T86" fmla="*/ 32 w 136"/>
              <a:gd name="T87" fmla="*/ 15 h 158"/>
              <a:gd name="T88" fmla="*/ 36 w 136"/>
              <a:gd name="T89" fmla="*/ 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58">
                <a:moveTo>
                  <a:pt x="37" y="51"/>
                </a:moveTo>
                <a:cubicBezTo>
                  <a:pt x="37" y="58"/>
                  <a:pt x="42" y="63"/>
                  <a:pt x="49" y="63"/>
                </a:cubicBezTo>
                <a:cubicBezTo>
                  <a:pt x="56" y="63"/>
                  <a:pt x="62" y="58"/>
                  <a:pt x="62" y="51"/>
                </a:cubicBezTo>
                <a:cubicBezTo>
                  <a:pt x="62" y="44"/>
                  <a:pt x="56" y="39"/>
                  <a:pt x="49" y="39"/>
                </a:cubicBezTo>
                <a:cubicBezTo>
                  <a:pt x="42" y="39"/>
                  <a:pt x="37" y="44"/>
                  <a:pt x="37" y="51"/>
                </a:cubicBezTo>
                <a:close/>
                <a:moveTo>
                  <a:pt x="28" y="158"/>
                </a:moveTo>
                <a:cubicBezTo>
                  <a:pt x="136" y="158"/>
                  <a:pt x="136" y="158"/>
                  <a:pt x="136" y="158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38" y="128"/>
                  <a:pt x="18" y="86"/>
                  <a:pt x="36" y="64"/>
                </a:cubicBezTo>
                <a:cubicBezTo>
                  <a:pt x="32" y="61"/>
                  <a:pt x="30" y="56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0" y="74"/>
                  <a:pt x="14" y="129"/>
                  <a:pt x="68" y="146"/>
                </a:cubicBezTo>
                <a:cubicBezTo>
                  <a:pt x="37" y="146"/>
                  <a:pt x="37" y="146"/>
                  <a:pt x="37" y="146"/>
                </a:cubicBezTo>
                <a:lnTo>
                  <a:pt x="28" y="158"/>
                </a:lnTo>
                <a:close/>
                <a:moveTo>
                  <a:pt x="36" y="16"/>
                </a:moveTo>
                <a:cubicBezTo>
                  <a:pt x="45" y="33"/>
                  <a:pt x="45" y="33"/>
                  <a:pt x="45" y="33"/>
                </a:cubicBezTo>
                <a:cubicBezTo>
                  <a:pt x="47" y="33"/>
                  <a:pt x="48" y="32"/>
                  <a:pt x="49" y="32"/>
                </a:cubicBezTo>
                <a:cubicBezTo>
                  <a:pt x="60" y="32"/>
                  <a:pt x="68" y="41"/>
                  <a:pt x="68" y="51"/>
                </a:cubicBezTo>
                <a:cubicBezTo>
                  <a:pt x="68" y="56"/>
                  <a:pt x="66" y="60"/>
                  <a:pt x="63" y="6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3" y="85"/>
                  <a:pt x="73" y="87"/>
                  <a:pt x="74" y="89"/>
                </a:cubicBezTo>
                <a:cubicBezTo>
                  <a:pt x="74" y="90"/>
                  <a:pt x="76" y="91"/>
                  <a:pt x="78" y="90"/>
                </a:cubicBezTo>
                <a:cubicBezTo>
                  <a:pt x="95" y="80"/>
                  <a:pt x="95" y="80"/>
                  <a:pt x="95" y="80"/>
                </a:cubicBezTo>
                <a:cubicBezTo>
                  <a:pt x="97" y="79"/>
                  <a:pt x="97" y="77"/>
                  <a:pt x="96" y="76"/>
                </a:cubicBezTo>
                <a:cubicBezTo>
                  <a:pt x="95" y="74"/>
                  <a:pt x="93" y="74"/>
                  <a:pt x="92" y="74"/>
                </a:cubicBezTo>
                <a:cubicBezTo>
                  <a:pt x="77" y="49"/>
                  <a:pt x="77" y="49"/>
                  <a:pt x="77" y="49"/>
                </a:cubicBezTo>
                <a:cubicBezTo>
                  <a:pt x="78" y="47"/>
                  <a:pt x="79" y="44"/>
                  <a:pt x="77" y="42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28"/>
                  <a:pt x="67" y="27"/>
                  <a:pt x="65" y="2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5"/>
                  <a:pt x="55" y="3"/>
                  <a:pt x="54" y="2"/>
                </a:cubicBezTo>
                <a:cubicBezTo>
                  <a:pt x="53" y="0"/>
                  <a:pt x="51" y="0"/>
                  <a:pt x="50" y="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1" y="14"/>
                  <a:pt x="32" y="15"/>
                </a:cubicBezTo>
                <a:cubicBezTo>
                  <a:pt x="32" y="17"/>
                  <a:pt x="34" y="17"/>
                  <a:pt x="36" y="16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85"/>
          <p:cNvSpPr>
            <a:spLocks noEditPoints="1"/>
          </p:cNvSpPr>
          <p:nvPr/>
        </p:nvSpPr>
        <p:spPr bwMode="auto">
          <a:xfrm>
            <a:off x="5873640" y="5363495"/>
            <a:ext cx="435502" cy="607141"/>
          </a:xfrm>
          <a:custGeom>
            <a:avLst/>
            <a:gdLst>
              <a:gd name="T0" fmla="*/ 76 w 128"/>
              <a:gd name="T1" fmla="*/ 76 h 179"/>
              <a:gd name="T2" fmla="*/ 71 w 128"/>
              <a:gd name="T3" fmla="*/ 89 h 179"/>
              <a:gd name="T4" fmla="*/ 84 w 128"/>
              <a:gd name="T5" fmla="*/ 99 h 179"/>
              <a:gd name="T6" fmla="*/ 84 w 128"/>
              <a:gd name="T7" fmla="*/ 100 h 179"/>
              <a:gd name="T8" fmla="*/ 94 w 128"/>
              <a:gd name="T9" fmla="*/ 94 h 179"/>
              <a:gd name="T10" fmla="*/ 100 w 128"/>
              <a:gd name="T11" fmla="*/ 84 h 179"/>
              <a:gd name="T12" fmla="*/ 99 w 128"/>
              <a:gd name="T13" fmla="*/ 84 h 179"/>
              <a:gd name="T14" fmla="*/ 78 w 128"/>
              <a:gd name="T15" fmla="*/ 58 h 179"/>
              <a:gd name="T16" fmla="*/ 73 w 128"/>
              <a:gd name="T17" fmla="*/ 66 h 179"/>
              <a:gd name="T18" fmla="*/ 76 w 128"/>
              <a:gd name="T19" fmla="*/ 76 h 179"/>
              <a:gd name="T20" fmla="*/ 58 w 128"/>
              <a:gd name="T21" fmla="*/ 57 h 179"/>
              <a:gd name="T22" fmla="*/ 69 w 128"/>
              <a:gd name="T23" fmla="*/ 61 h 179"/>
              <a:gd name="T24" fmla="*/ 74 w 128"/>
              <a:gd name="T25" fmla="*/ 51 h 179"/>
              <a:gd name="T26" fmla="*/ 74 w 128"/>
              <a:gd name="T27" fmla="*/ 51 h 179"/>
              <a:gd name="T28" fmla="*/ 48 w 128"/>
              <a:gd name="T29" fmla="*/ 20 h 179"/>
              <a:gd name="T30" fmla="*/ 36 w 128"/>
              <a:gd name="T31" fmla="*/ 36 h 179"/>
              <a:gd name="T32" fmla="*/ 20 w 128"/>
              <a:gd name="T33" fmla="*/ 48 h 179"/>
              <a:gd name="T34" fmla="*/ 42 w 128"/>
              <a:gd name="T35" fmla="*/ 66 h 179"/>
              <a:gd name="T36" fmla="*/ 58 w 128"/>
              <a:gd name="T37" fmla="*/ 57 h 179"/>
              <a:gd name="T38" fmla="*/ 43 w 128"/>
              <a:gd name="T39" fmla="*/ 9 h 179"/>
              <a:gd name="T40" fmla="*/ 38 w 128"/>
              <a:gd name="T41" fmla="*/ 4 h 179"/>
              <a:gd name="T42" fmla="*/ 14 w 128"/>
              <a:gd name="T43" fmla="*/ 15 h 179"/>
              <a:gd name="T44" fmla="*/ 3 w 128"/>
              <a:gd name="T45" fmla="*/ 38 h 179"/>
              <a:gd name="T46" fmla="*/ 9 w 128"/>
              <a:gd name="T47" fmla="*/ 44 h 179"/>
              <a:gd name="T48" fmla="*/ 32 w 128"/>
              <a:gd name="T49" fmla="*/ 33 h 179"/>
              <a:gd name="T50" fmla="*/ 43 w 128"/>
              <a:gd name="T51" fmla="*/ 9 h 179"/>
              <a:gd name="T52" fmla="*/ 49 w 128"/>
              <a:gd name="T53" fmla="*/ 93 h 179"/>
              <a:gd name="T54" fmla="*/ 49 w 128"/>
              <a:gd name="T55" fmla="*/ 105 h 179"/>
              <a:gd name="T56" fmla="*/ 66 w 128"/>
              <a:gd name="T57" fmla="*/ 105 h 179"/>
              <a:gd name="T58" fmla="*/ 66 w 128"/>
              <a:gd name="T59" fmla="*/ 93 h 179"/>
              <a:gd name="T60" fmla="*/ 58 w 128"/>
              <a:gd name="T61" fmla="*/ 95 h 179"/>
              <a:gd name="T62" fmla="*/ 49 w 128"/>
              <a:gd name="T63" fmla="*/ 93 h 179"/>
              <a:gd name="T64" fmla="*/ 70 w 128"/>
              <a:gd name="T65" fmla="*/ 76 h 179"/>
              <a:gd name="T66" fmla="*/ 58 w 128"/>
              <a:gd name="T67" fmla="*/ 64 h 179"/>
              <a:gd name="T68" fmla="*/ 45 w 128"/>
              <a:gd name="T69" fmla="*/ 76 h 179"/>
              <a:gd name="T70" fmla="*/ 58 w 128"/>
              <a:gd name="T71" fmla="*/ 88 h 179"/>
              <a:gd name="T72" fmla="*/ 70 w 128"/>
              <a:gd name="T73" fmla="*/ 76 h 179"/>
              <a:gd name="T74" fmla="*/ 62 w 128"/>
              <a:gd name="T75" fmla="*/ 113 h 179"/>
              <a:gd name="T76" fmla="*/ 53 w 128"/>
              <a:gd name="T77" fmla="*/ 113 h 179"/>
              <a:gd name="T78" fmla="*/ 53 w 128"/>
              <a:gd name="T79" fmla="*/ 129 h 179"/>
              <a:gd name="T80" fmla="*/ 25 w 128"/>
              <a:gd name="T81" fmla="*/ 171 h 179"/>
              <a:gd name="T82" fmla="*/ 33 w 128"/>
              <a:gd name="T83" fmla="*/ 175 h 179"/>
              <a:gd name="T84" fmla="*/ 53 w 128"/>
              <a:gd name="T85" fmla="*/ 144 h 179"/>
              <a:gd name="T86" fmla="*/ 53 w 128"/>
              <a:gd name="T87" fmla="*/ 179 h 179"/>
              <a:gd name="T88" fmla="*/ 62 w 128"/>
              <a:gd name="T89" fmla="*/ 179 h 179"/>
              <a:gd name="T90" fmla="*/ 62 w 128"/>
              <a:gd name="T91" fmla="*/ 144 h 179"/>
              <a:gd name="T92" fmla="*/ 82 w 128"/>
              <a:gd name="T93" fmla="*/ 175 h 179"/>
              <a:gd name="T94" fmla="*/ 90 w 128"/>
              <a:gd name="T95" fmla="*/ 171 h 179"/>
              <a:gd name="T96" fmla="*/ 62 w 128"/>
              <a:gd name="T97" fmla="*/ 129 h 179"/>
              <a:gd name="T98" fmla="*/ 62 w 128"/>
              <a:gd name="T99" fmla="*/ 113 h 179"/>
              <a:gd name="T100" fmla="*/ 127 w 128"/>
              <a:gd name="T101" fmla="*/ 120 h 179"/>
              <a:gd name="T102" fmla="*/ 102 w 128"/>
              <a:gd name="T103" fmla="*/ 92 h 179"/>
              <a:gd name="T104" fmla="*/ 98 w 128"/>
              <a:gd name="T105" fmla="*/ 98 h 179"/>
              <a:gd name="T106" fmla="*/ 92 w 128"/>
              <a:gd name="T107" fmla="*/ 102 h 179"/>
              <a:gd name="T108" fmla="*/ 120 w 128"/>
              <a:gd name="T109" fmla="*/ 127 h 179"/>
              <a:gd name="T110" fmla="*/ 120 w 128"/>
              <a:gd name="T111" fmla="*/ 128 h 179"/>
              <a:gd name="T112" fmla="*/ 125 w 128"/>
              <a:gd name="T113" fmla="*/ 125 h 179"/>
              <a:gd name="T114" fmla="*/ 128 w 128"/>
              <a:gd name="T115" fmla="*/ 120 h 179"/>
              <a:gd name="T116" fmla="*/ 127 w 128"/>
              <a:gd name="T117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79">
                <a:moveTo>
                  <a:pt x="76" y="76"/>
                </a:moveTo>
                <a:cubicBezTo>
                  <a:pt x="76" y="81"/>
                  <a:pt x="74" y="85"/>
                  <a:pt x="71" y="89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1"/>
                  <a:pt x="89" y="98"/>
                  <a:pt x="94" y="94"/>
                </a:cubicBezTo>
                <a:cubicBezTo>
                  <a:pt x="98" y="90"/>
                  <a:pt x="101" y="85"/>
                  <a:pt x="100" y="84"/>
                </a:cubicBezTo>
                <a:cubicBezTo>
                  <a:pt x="100" y="84"/>
                  <a:pt x="100" y="84"/>
                  <a:pt x="99" y="84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61"/>
                  <a:pt x="75" y="63"/>
                  <a:pt x="73" y="66"/>
                </a:cubicBezTo>
                <a:cubicBezTo>
                  <a:pt x="75" y="69"/>
                  <a:pt x="76" y="72"/>
                  <a:pt x="76" y="76"/>
                </a:cubicBezTo>
                <a:close/>
                <a:moveTo>
                  <a:pt x="58" y="57"/>
                </a:moveTo>
                <a:cubicBezTo>
                  <a:pt x="62" y="57"/>
                  <a:pt x="66" y="59"/>
                  <a:pt x="69" y="61"/>
                </a:cubicBezTo>
                <a:cubicBezTo>
                  <a:pt x="73" y="56"/>
                  <a:pt x="75" y="52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48" y="20"/>
                  <a:pt x="48" y="20"/>
                  <a:pt x="48" y="20"/>
                </a:cubicBezTo>
                <a:cubicBezTo>
                  <a:pt x="46" y="25"/>
                  <a:pt x="42" y="31"/>
                  <a:pt x="36" y="36"/>
                </a:cubicBezTo>
                <a:cubicBezTo>
                  <a:pt x="31" y="42"/>
                  <a:pt x="25" y="46"/>
                  <a:pt x="20" y="48"/>
                </a:cubicBezTo>
                <a:cubicBezTo>
                  <a:pt x="42" y="66"/>
                  <a:pt x="42" y="66"/>
                  <a:pt x="42" y="66"/>
                </a:cubicBezTo>
                <a:cubicBezTo>
                  <a:pt x="45" y="61"/>
                  <a:pt x="51" y="57"/>
                  <a:pt x="58" y="57"/>
                </a:cubicBezTo>
                <a:close/>
                <a:moveTo>
                  <a:pt x="43" y="9"/>
                </a:moveTo>
                <a:cubicBezTo>
                  <a:pt x="38" y="4"/>
                  <a:pt x="38" y="4"/>
                  <a:pt x="38" y="4"/>
                </a:cubicBezTo>
                <a:cubicBezTo>
                  <a:pt x="34" y="0"/>
                  <a:pt x="24" y="6"/>
                  <a:pt x="14" y="15"/>
                </a:cubicBezTo>
                <a:cubicBezTo>
                  <a:pt x="5" y="25"/>
                  <a:pt x="0" y="35"/>
                  <a:pt x="3" y="38"/>
                </a:cubicBezTo>
                <a:cubicBezTo>
                  <a:pt x="9" y="44"/>
                  <a:pt x="9" y="44"/>
                  <a:pt x="9" y="44"/>
                </a:cubicBezTo>
                <a:cubicBezTo>
                  <a:pt x="12" y="47"/>
                  <a:pt x="22" y="42"/>
                  <a:pt x="32" y="33"/>
                </a:cubicBezTo>
                <a:cubicBezTo>
                  <a:pt x="42" y="23"/>
                  <a:pt x="47" y="13"/>
                  <a:pt x="43" y="9"/>
                </a:cubicBezTo>
                <a:close/>
                <a:moveTo>
                  <a:pt x="49" y="93"/>
                </a:moveTo>
                <a:cubicBezTo>
                  <a:pt x="49" y="105"/>
                  <a:pt x="49" y="105"/>
                  <a:pt x="49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93"/>
                  <a:pt x="66" y="93"/>
                  <a:pt x="66" y="93"/>
                </a:cubicBezTo>
                <a:cubicBezTo>
                  <a:pt x="63" y="94"/>
                  <a:pt x="61" y="95"/>
                  <a:pt x="58" y="95"/>
                </a:cubicBezTo>
                <a:cubicBezTo>
                  <a:pt x="55" y="95"/>
                  <a:pt x="52" y="94"/>
                  <a:pt x="49" y="93"/>
                </a:cubicBezTo>
                <a:close/>
                <a:moveTo>
                  <a:pt x="70" y="76"/>
                </a:moveTo>
                <a:cubicBezTo>
                  <a:pt x="70" y="69"/>
                  <a:pt x="64" y="64"/>
                  <a:pt x="58" y="64"/>
                </a:cubicBezTo>
                <a:cubicBezTo>
                  <a:pt x="51" y="64"/>
                  <a:pt x="45" y="69"/>
                  <a:pt x="45" y="76"/>
                </a:cubicBezTo>
                <a:cubicBezTo>
                  <a:pt x="45" y="83"/>
                  <a:pt x="51" y="88"/>
                  <a:pt x="58" y="88"/>
                </a:cubicBezTo>
                <a:cubicBezTo>
                  <a:pt x="64" y="88"/>
                  <a:pt x="70" y="83"/>
                  <a:pt x="70" y="76"/>
                </a:cubicBezTo>
                <a:close/>
                <a:moveTo>
                  <a:pt x="62" y="113"/>
                </a:moveTo>
                <a:cubicBezTo>
                  <a:pt x="53" y="113"/>
                  <a:pt x="53" y="113"/>
                  <a:pt x="53" y="113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62" y="129"/>
                  <a:pt x="62" y="129"/>
                  <a:pt x="62" y="129"/>
                </a:cubicBezTo>
                <a:lnTo>
                  <a:pt x="62" y="113"/>
                </a:lnTo>
                <a:close/>
                <a:moveTo>
                  <a:pt x="127" y="120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4"/>
                  <a:pt x="100" y="96"/>
                  <a:pt x="98" y="98"/>
                </a:cubicBezTo>
                <a:cubicBezTo>
                  <a:pt x="96" y="100"/>
                  <a:pt x="94" y="102"/>
                  <a:pt x="92" y="102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8"/>
                  <a:pt x="122" y="127"/>
                  <a:pt x="125" y="125"/>
                </a:cubicBezTo>
                <a:cubicBezTo>
                  <a:pt x="127" y="122"/>
                  <a:pt x="128" y="120"/>
                  <a:pt x="128" y="120"/>
                </a:cubicBezTo>
                <a:cubicBezTo>
                  <a:pt x="128" y="120"/>
                  <a:pt x="127" y="120"/>
                  <a:pt x="127" y="120"/>
                </a:cubicBezTo>
                <a:close/>
              </a:path>
            </a:pathLst>
          </a:custGeom>
          <a:solidFill>
            <a:srgbClr val="42495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18"/>
          <p:cNvSpPr/>
          <p:nvPr/>
        </p:nvSpPr>
        <p:spPr bwMode="auto">
          <a:xfrm>
            <a:off x="7664866" y="2471651"/>
            <a:ext cx="506102" cy="420891"/>
          </a:xfrm>
          <a:custGeom>
            <a:avLst/>
            <a:gdLst>
              <a:gd name="T0" fmla="*/ 74 w 148"/>
              <a:gd name="T1" fmla="*/ 0 h 123"/>
              <a:gd name="T2" fmla="*/ 0 w 148"/>
              <a:gd name="T3" fmla="*/ 45 h 123"/>
              <a:gd name="T4" fmla="*/ 30 w 148"/>
              <a:gd name="T5" fmla="*/ 81 h 123"/>
              <a:gd name="T6" fmla="*/ 20 w 148"/>
              <a:gd name="T7" fmla="*/ 123 h 123"/>
              <a:gd name="T8" fmla="*/ 55 w 148"/>
              <a:gd name="T9" fmla="*/ 89 h 123"/>
              <a:gd name="T10" fmla="*/ 74 w 148"/>
              <a:gd name="T11" fmla="*/ 90 h 123"/>
              <a:gd name="T12" fmla="*/ 148 w 148"/>
              <a:gd name="T13" fmla="*/ 45 h 123"/>
              <a:gd name="T14" fmla="*/ 74 w 148"/>
              <a:gd name="T1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23">
                <a:moveTo>
                  <a:pt x="74" y="0"/>
                </a:moveTo>
                <a:cubicBezTo>
                  <a:pt x="33" y="0"/>
                  <a:pt x="0" y="20"/>
                  <a:pt x="0" y="45"/>
                </a:cubicBezTo>
                <a:cubicBezTo>
                  <a:pt x="0" y="60"/>
                  <a:pt x="12" y="73"/>
                  <a:pt x="30" y="81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55" y="89"/>
                  <a:pt x="55" y="89"/>
                  <a:pt x="55" y="89"/>
                </a:cubicBezTo>
                <a:cubicBezTo>
                  <a:pt x="61" y="90"/>
                  <a:pt x="68" y="90"/>
                  <a:pt x="74" y="90"/>
                </a:cubicBezTo>
                <a:cubicBezTo>
                  <a:pt x="115" y="90"/>
                  <a:pt x="148" y="70"/>
                  <a:pt x="148" y="45"/>
                </a:cubicBezTo>
                <a:cubicBezTo>
                  <a:pt x="148" y="20"/>
                  <a:pt x="115" y="0"/>
                  <a:pt x="74" y="0"/>
                </a:cubicBezTo>
                <a:close/>
              </a:path>
            </a:pathLst>
          </a:custGeom>
          <a:solidFill>
            <a:srgbClr val="59627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  <p:transition advClick="0" advTm="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6" name="菱形 5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10423" y="3108900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4209224" y="293041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53" name="Freeform 29"/>
          <p:cNvSpPr/>
          <p:nvPr/>
        </p:nvSpPr>
        <p:spPr bwMode="auto">
          <a:xfrm>
            <a:off x="9133418" y="4755221"/>
            <a:ext cx="143933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68">
                <a:moveTo>
                  <a:pt x="0" y="0"/>
                </a:moveTo>
                <a:lnTo>
                  <a:pt x="6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4" name="Group 134"/>
          <p:cNvGrpSpPr/>
          <p:nvPr/>
        </p:nvGrpSpPr>
        <p:grpSpPr>
          <a:xfrm>
            <a:off x="5051036" y="2799487"/>
            <a:ext cx="2089928" cy="3231617"/>
            <a:chOff x="3606801" y="1272140"/>
            <a:chExt cx="1920875" cy="2970213"/>
          </a:xfrm>
        </p:grpSpPr>
        <p:sp>
          <p:nvSpPr>
            <p:cNvPr id="1061" name="Freeform 37"/>
            <p:cNvSpPr/>
            <p:nvPr/>
          </p:nvSpPr>
          <p:spPr bwMode="auto">
            <a:xfrm>
              <a:off x="4586288" y="1272140"/>
              <a:ext cx="885825" cy="628650"/>
            </a:xfrm>
            <a:custGeom>
              <a:avLst/>
              <a:gdLst/>
              <a:ahLst/>
              <a:cxnLst>
                <a:cxn ang="0">
                  <a:pos x="626" y="266"/>
                </a:cxn>
                <a:cxn ang="0">
                  <a:pos x="839" y="594"/>
                </a:cxn>
                <a:cxn ang="0">
                  <a:pos x="0" y="594"/>
                </a:cxn>
                <a:cxn ang="0">
                  <a:pos x="0" y="0"/>
                </a:cxn>
                <a:cxn ang="0">
                  <a:pos x="626" y="266"/>
                </a:cxn>
              </a:cxnLst>
              <a:rect l="0" t="0" r="r" b="b"/>
              <a:pathLst>
                <a:path w="839" h="594">
                  <a:moveTo>
                    <a:pt x="626" y="266"/>
                  </a:moveTo>
                  <a:cubicBezTo>
                    <a:pt x="724" y="364"/>
                    <a:pt x="795" y="473"/>
                    <a:pt x="839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4" y="4"/>
                    <a:pt x="452" y="92"/>
                    <a:pt x="626" y="26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5" name="Group 104"/>
            <p:cNvGrpSpPr/>
            <p:nvPr/>
          </p:nvGrpSpPr>
          <p:grpSpPr>
            <a:xfrm>
              <a:off x="4089401" y="3400978"/>
              <a:ext cx="963612" cy="841375"/>
              <a:chOff x="4089401" y="2825751"/>
              <a:chExt cx="963612" cy="841375"/>
            </a:xfrm>
            <a:solidFill>
              <a:schemeClr val="tx1">
                <a:lumMod val="65000"/>
                <a:lumOff val="35000"/>
              </a:schemeClr>
            </a:solidFill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1060" name="Freeform 36"/>
              <p:cNvSpPr/>
              <p:nvPr/>
            </p:nvSpPr>
            <p:spPr bwMode="auto">
              <a:xfrm>
                <a:off x="4203701" y="3382963"/>
                <a:ext cx="736600" cy="284163"/>
              </a:xfrm>
              <a:custGeom>
                <a:avLst/>
                <a:gdLst/>
                <a:ahLst/>
                <a:cxnLst>
                  <a:cxn ang="0">
                    <a:pos x="682" y="13"/>
                  </a:cxn>
                  <a:cxn ang="0">
                    <a:pos x="696" y="47"/>
                  </a:cxn>
                  <a:cxn ang="0">
                    <a:pos x="682" y="80"/>
                  </a:cxn>
                  <a:cxn ang="0">
                    <a:pos x="649" y="94"/>
                  </a:cxn>
                  <a:cxn ang="0">
                    <a:pos x="596" y="94"/>
                  </a:cxn>
                  <a:cxn ang="0">
                    <a:pos x="446" y="194"/>
                  </a:cxn>
                  <a:cxn ang="0">
                    <a:pos x="410" y="213"/>
                  </a:cxn>
                  <a:cxn ang="0">
                    <a:pos x="411" y="221"/>
                  </a:cxn>
                  <a:cxn ang="0">
                    <a:pos x="411" y="249"/>
                  </a:cxn>
                  <a:cxn ang="0">
                    <a:pos x="349" y="268"/>
                  </a:cxn>
                  <a:cxn ang="0">
                    <a:pos x="285" y="249"/>
                  </a:cxn>
                  <a:cxn ang="0">
                    <a:pos x="285" y="221"/>
                  </a:cxn>
                  <a:cxn ang="0">
                    <a:pos x="286" y="212"/>
                  </a:cxn>
                  <a:cxn ang="0">
                    <a:pos x="245" y="194"/>
                  </a:cxn>
                  <a:cxn ang="0">
                    <a:pos x="89" y="94"/>
                  </a:cxn>
                  <a:cxn ang="0">
                    <a:pos x="47" y="94"/>
                  </a:cxn>
                  <a:cxn ang="0">
                    <a:pos x="14" y="80"/>
                  </a:cxn>
                  <a:cxn ang="0">
                    <a:pos x="0" y="47"/>
                  </a:cxn>
                  <a:cxn ang="0">
                    <a:pos x="14" y="13"/>
                  </a:cxn>
                  <a:cxn ang="0">
                    <a:pos x="47" y="0"/>
                  </a:cxn>
                  <a:cxn ang="0">
                    <a:pos x="649" y="0"/>
                  </a:cxn>
                  <a:cxn ang="0">
                    <a:pos x="682" y="13"/>
                  </a:cxn>
                </a:cxnLst>
                <a:rect l="0" t="0" r="r" b="b"/>
                <a:pathLst>
                  <a:path w="696" h="268">
                    <a:moveTo>
                      <a:pt x="682" y="13"/>
                    </a:moveTo>
                    <a:cubicBezTo>
                      <a:pt x="691" y="23"/>
                      <a:pt x="696" y="34"/>
                      <a:pt x="696" y="47"/>
                    </a:cubicBezTo>
                    <a:cubicBezTo>
                      <a:pt x="696" y="60"/>
                      <a:pt x="691" y="71"/>
                      <a:pt x="682" y="80"/>
                    </a:cubicBezTo>
                    <a:cubicBezTo>
                      <a:pt x="673" y="89"/>
                      <a:pt x="662" y="94"/>
                      <a:pt x="649" y="94"/>
                    </a:cubicBezTo>
                    <a:cubicBezTo>
                      <a:pt x="596" y="94"/>
                      <a:pt x="596" y="94"/>
                      <a:pt x="596" y="94"/>
                    </a:cubicBezTo>
                    <a:cubicBezTo>
                      <a:pt x="555" y="128"/>
                      <a:pt x="505" y="161"/>
                      <a:pt x="446" y="194"/>
                    </a:cubicBezTo>
                    <a:cubicBezTo>
                      <a:pt x="434" y="200"/>
                      <a:pt x="423" y="206"/>
                      <a:pt x="410" y="213"/>
                    </a:cubicBezTo>
                    <a:cubicBezTo>
                      <a:pt x="411" y="215"/>
                      <a:pt x="411" y="218"/>
                      <a:pt x="411" y="221"/>
                    </a:cubicBezTo>
                    <a:cubicBezTo>
                      <a:pt x="411" y="249"/>
                      <a:pt x="411" y="249"/>
                      <a:pt x="411" y="249"/>
                    </a:cubicBezTo>
                    <a:cubicBezTo>
                      <a:pt x="390" y="262"/>
                      <a:pt x="370" y="268"/>
                      <a:pt x="349" y="268"/>
                    </a:cubicBezTo>
                    <a:cubicBezTo>
                      <a:pt x="328" y="268"/>
                      <a:pt x="306" y="262"/>
                      <a:pt x="285" y="249"/>
                    </a:cubicBezTo>
                    <a:cubicBezTo>
                      <a:pt x="285" y="221"/>
                      <a:pt x="285" y="221"/>
                      <a:pt x="285" y="221"/>
                    </a:cubicBezTo>
                    <a:cubicBezTo>
                      <a:pt x="285" y="218"/>
                      <a:pt x="285" y="215"/>
                      <a:pt x="286" y="212"/>
                    </a:cubicBezTo>
                    <a:cubicBezTo>
                      <a:pt x="272" y="206"/>
                      <a:pt x="258" y="200"/>
                      <a:pt x="245" y="194"/>
                    </a:cubicBezTo>
                    <a:cubicBezTo>
                      <a:pt x="189" y="166"/>
                      <a:pt x="137" y="133"/>
                      <a:pt x="89" y="94"/>
                    </a:cubicBezTo>
                    <a:cubicBezTo>
                      <a:pt x="47" y="94"/>
                      <a:pt x="47" y="94"/>
                      <a:pt x="47" y="94"/>
                    </a:cubicBezTo>
                    <a:cubicBezTo>
                      <a:pt x="34" y="94"/>
                      <a:pt x="23" y="89"/>
                      <a:pt x="14" y="80"/>
                    </a:cubicBezTo>
                    <a:cubicBezTo>
                      <a:pt x="5" y="71"/>
                      <a:pt x="0" y="60"/>
                      <a:pt x="0" y="47"/>
                    </a:cubicBezTo>
                    <a:cubicBezTo>
                      <a:pt x="0" y="34"/>
                      <a:pt x="5" y="23"/>
                      <a:pt x="14" y="13"/>
                    </a:cubicBezTo>
                    <a:cubicBezTo>
                      <a:pt x="23" y="4"/>
                      <a:pt x="34" y="0"/>
                      <a:pt x="47" y="0"/>
                    </a:cubicBezTo>
                    <a:cubicBezTo>
                      <a:pt x="649" y="0"/>
                      <a:pt x="649" y="0"/>
                      <a:pt x="649" y="0"/>
                    </a:cubicBezTo>
                    <a:cubicBezTo>
                      <a:pt x="662" y="0"/>
                      <a:pt x="673" y="4"/>
                      <a:pt x="68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062" name="Freeform 38"/>
              <p:cNvSpPr>
                <a:spLocks noEditPoints="1"/>
              </p:cNvSpPr>
              <p:nvPr/>
            </p:nvSpPr>
            <p:spPr bwMode="auto">
              <a:xfrm>
                <a:off x="4089401" y="2825751"/>
                <a:ext cx="496888" cy="500063"/>
              </a:xfrm>
              <a:custGeom>
                <a:avLst/>
                <a:gdLst/>
                <a:ahLst/>
                <a:cxnLst>
                  <a:cxn ang="0">
                    <a:pos x="471" y="0"/>
                  </a:cxn>
                  <a:cxn ang="0">
                    <a:pos x="471" y="126"/>
                  </a:cxn>
                  <a:cxn ang="0">
                    <a:pos x="64" y="126"/>
                  </a:cxn>
                  <a:cxn ang="0">
                    <a:pos x="19" y="107"/>
                  </a:cxn>
                  <a:cxn ang="0">
                    <a:pos x="1" y="63"/>
                  </a:cxn>
                  <a:cxn ang="0">
                    <a:pos x="19" y="18"/>
                  </a:cxn>
                  <a:cxn ang="0">
                    <a:pos x="64" y="0"/>
                  </a:cxn>
                  <a:cxn ang="0">
                    <a:pos x="471" y="0"/>
                  </a:cxn>
                  <a:cxn ang="0">
                    <a:pos x="471" y="175"/>
                  </a:cxn>
                  <a:cxn ang="0">
                    <a:pos x="471" y="301"/>
                  </a:cxn>
                  <a:cxn ang="0">
                    <a:pos x="63" y="301"/>
                  </a:cxn>
                  <a:cxn ang="0">
                    <a:pos x="18" y="282"/>
                  </a:cxn>
                  <a:cxn ang="0">
                    <a:pos x="0" y="238"/>
                  </a:cxn>
                  <a:cxn ang="0">
                    <a:pos x="0" y="237"/>
                  </a:cxn>
                  <a:cxn ang="0">
                    <a:pos x="18" y="193"/>
                  </a:cxn>
                  <a:cxn ang="0">
                    <a:pos x="63" y="175"/>
                  </a:cxn>
                  <a:cxn ang="0">
                    <a:pos x="471" y="175"/>
                  </a:cxn>
                  <a:cxn ang="0">
                    <a:pos x="471" y="347"/>
                  </a:cxn>
                  <a:cxn ang="0">
                    <a:pos x="471" y="473"/>
                  </a:cxn>
                  <a:cxn ang="0">
                    <a:pos x="64" y="473"/>
                  </a:cxn>
                  <a:cxn ang="0">
                    <a:pos x="20" y="455"/>
                  </a:cxn>
                  <a:cxn ang="0">
                    <a:pos x="1" y="410"/>
                  </a:cxn>
                  <a:cxn ang="0">
                    <a:pos x="20" y="365"/>
                  </a:cxn>
                  <a:cxn ang="0">
                    <a:pos x="64" y="347"/>
                  </a:cxn>
                  <a:cxn ang="0">
                    <a:pos x="471" y="347"/>
                  </a:cxn>
                </a:cxnLst>
                <a:rect l="0" t="0" r="r" b="b"/>
                <a:pathLst>
                  <a:path w="471" h="472">
                    <a:moveTo>
                      <a:pt x="471" y="0"/>
                    </a:moveTo>
                    <a:cubicBezTo>
                      <a:pt x="471" y="126"/>
                      <a:pt x="471" y="126"/>
                      <a:pt x="471" y="126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46" y="126"/>
                      <a:pt x="32" y="120"/>
                      <a:pt x="19" y="107"/>
                    </a:cubicBezTo>
                    <a:cubicBezTo>
                      <a:pt x="7" y="95"/>
                      <a:pt x="1" y="80"/>
                      <a:pt x="1" y="63"/>
                    </a:cubicBezTo>
                    <a:cubicBezTo>
                      <a:pt x="1" y="45"/>
                      <a:pt x="7" y="30"/>
                      <a:pt x="19" y="18"/>
                    </a:cubicBezTo>
                    <a:cubicBezTo>
                      <a:pt x="32" y="6"/>
                      <a:pt x="46" y="0"/>
                      <a:pt x="64" y="0"/>
                    </a:cubicBezTo>
                    <a:lnTo>
                      <a:pt x="471" y="0"/>
                    </a:lnTo>
                    <a:close/>
                    <a:moveTo>
                      <a:pt x="471" y="175"/>
                    </a:moveTo>
                    <a:cubicBezTo>
                      <a:pt x="471" y="301"/>
                      <a:pt x="471" y="301"/>
                      <a:pt x="471" y="301"/>
                    </a:cubicBezTo>
                    <a:cubicBezTo>
                      <a:pt x="63" y="301"/>
                      <a:pt x="63" y="301"/>
                      <a:pt x="63" y="301"/>
                    </a:cubicBezTo>
                    <a:cubicBezTo>
                      <a:pt x="46" y="301"/>
                      <a:pt x="31" y="295"/>
                      <a:pt x="18" y="282"/>
                    </a:cubicBezTo>
                    <a:cubicBezTo>
                      <a:pt x="6" y="270"/>
                      <a:pt x="0" y="255"/>
                      <a:pt x="0" y="238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20"/>
                      <a:pt x="6" y="206"/>
                      <a:pt x="18" y="193"/>
                    </a:cubicBezTo>
                    <a:cubicBezTo>
                      <a:pt x="31" y="181"/>
                      <a:pt x="46" y="175"/>
                      <a:pt x="63" y="175"/>
                    </a:cubicBezTo>
                    <a:lnTo>
                      <a:pt x="471" y="175"/>
                    </a:lnTo>
                    <a:close/>
                    <a:moveTo>
                      <a:pt x="471" y="347"/>
                    </a:moveTo>
                    <a:cubicBezTo>
                      <a:pt x="471" y="473"/>
                      <a:pt x="471" y="473"/>
                      <a:pt x="471" y="473"/>
                    </a:cubicBezTo>
                    <a:cubicBezTo>
                      <a:pt x="64" y="473"/>
                      <a:pt x="64" y="473"/>
                      <a:pt x="64" y="473"/>
                    </a:cubicBezTo>
                    <a:cubicBezTo>
                      <a:pt x="47" y="473"/>
                      <a:pt x="32" y="467"/>
                      <a:pt x="20" y="455"/>
                    </a:cubicBezTo>
                    <a:cubicBezTo>
                      <a:pt x="7" y="442"/>
                      <a:pt x="1" y="428"/>
                      <a:pt x="1" y="410"/>
                    </a:cubicBezTo>
                    <a:cubicBezTo>
                      <a:pt x="1" y="393"/>
                      <a:pt x="7" y="378"/>
                      <a:pt x="20" y="365"/>
                    </a:cubicBezTo>
                    <a:cubicBezTo>
                      <a:pt x="32" y="353"/>
                      <a:pt x="47" y="347"/>
                      <a:pt x="64" y="347"/>
                    </a:cubicBezTo>
                    <a:lnTo>
                      <a:pt x="471" y="34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063" name="Freeform 39"/>
              <p:cNvSpPr>
                <a:spLocks noEditPoints="1"/>
              </p:cNvSpPr>
              <p:nvPr/>
            </p:nvSpPr>
            <p:spPr bwMode="auto">
              <a:xfrm>
                <a:off x="4586288" y="2825751"/>
                <a:ext cx="466725" cy="500063"/>
              </a:xfrm>
              <a:custGeom>
                <a:avLst/>
                <a:gdLst/>
                <a:ahLst/>
                <a:cxnLst>
                  <a:cxn ang="0">
                    <a:pos x="0" y="473"/>
                  </a:cxn>
                  <a:cxn ang="0">
                    <a:pos x="0" y="347"/>
                  </a:cxn>
                  <a:cxn ang="0">
                    <a:pos x="378" y="347"/>
                  </a:cxn>
                  <a:cxn ang="0">
                    <a:pos x="422" y="365"/>
                  </a:cxn>
                  <a:cxn ang="0">
                    <a:pos x="441" y="410"/>
                  </a:cxn>
                  <a:cxn ang="0">
                    <a:pos x="422" y="455"/>
                  </a:cxn>
                  <a:cxn ang="0">
                    <a:pos x="378" y="473"/>
                  </a:cxn>
                  <a:cxn ang="0">
                    <a:pos x="0" y="473"/>
                  </a:cxn>
                  <a:cxn ang="0">
                    <a:pos x="0" y="175"/>
                  </a:cxn>
                  <a:cxn ang="0">
                    <a:pos x="376" y="175"/>
                  </a:cxn>
                  <a:cxn ang="0">
                    <a:pos x="421" y="193"/>
                  </a:cxn>
                  <a:cxn ang="0">
                    <a:pos x="440" y="237"/>
                  </a:cxn>
                  <a:cxn ang="0">
                    <a:pos x="440" y="238"/>
                  </a:cxn>
                  <a:cxn ang="0">
                    <a:pos x="421" y="282"/>
                  </a:cxn>
                  <a:cxn ang="0">
                    <a:pos x="376" y="301"/>
                  </a:cxn>
                  <a:cxn ang="0">
                    <a:pos x="0" y="301"/>
                  </a:cxn>
                  <a:cxn ang="0">
                    <a:pos x="0" y="175"/>
                  </a:cxn>
                  <a:cxn ang="0">
                    <a:pos x="0" y="0"/>
                  </a:cxn>
                  <a:cxn ang="0">
                    <a:pos x="377" y="0"/>
                  </a:cxn>
                  <a:cxn ang="0">
                    <a:pos x="422" y="18"/>
                  </a:cxn>
                  <a:cxn ang="0">
                    <a:pos x="440" y="63"/>
                  </a:cxn>
                  <a:cxn ang="0">
                    <a:pos x="422" y="107"/>
                  </a:cxn>
                  <a:cxn ang="0">
                    <a:pos x="377" y="126"/>
                  </a:cxn>
                  <a:cxn ang="0">
                    <a:pos x="0" y="126"/>
                  </a:cxn>
                  <a:cxn ang="0">
                    <a:pos x="0" y="0"/>
                  </a:cxn>
                </a:cxnLst>
                <a:rect l="0" t="0" r="r" b="b"/>
                <a:pathLst>
                  <a:path w="441" h="472">
                    <a:moveTo>
                      <a:pt x="0" y="473"/>
                    </a:moveTo>
                    <a:cubicBezTo>
                      <a:pt x="0" y="347"/>
                      <a:pt x="0" y="347"/>
                      <a:pt x="0" y="347"/>
                    </a:cubicBezTo>
                    <a:cubicBezTo>
                      <a:pt x="378" y="347"/>
                      <a:pt x="378" y="347"/>
                      <a:pt x="378" y="347"/>
                    </a:cubicBezTo>
                    <a:cubicBezTo>
                      <a:pt x="395" y="347"/>
                      <a:pt x="410" y="353"/>
                      <a:pt x="422" y="365"/>
                    </a:cubicBezTo>
                    <a:cubicBezTo>
                      <a:pt x="434" y="378"/>
                      <a:pt x="441" y="393"/>
                      <a:pt x="441" y="410"/>
                    </a:cubicBezTo>
                    <a:cubicBezTo>
                      <a:pt x="441" y="428"/>
                      <a:pt x="434" y="442"/>
                      <a:pt x="422" y="455"/>
                    </a:cubicBezTo>
                    <a:cubicBezTo>
                      <a:pt x="410" y="467"/>
                      <a:pt x="395" y="473"/>
                      <a:pt x="378" y="473"/>
                    </a:cubicBezTo>
                    <a:lnTo>
                      <a:pt x="0" y="473"/>
                    </a:lnTo>
                    <a:close/>
                    <a:moveTo>
                      <a:pt x="0" y="175"/>
                    </a:moveTo>
                    <a:cubicBezTo>
                      <a:pt x="376" y="175"/>
                      <a:pt x="376" y="175"/>
                      <a:pt x="376" y="175"/>
                    </a:cubicBezTo>
                    <a:cubicBezTo>
                      <a:pt x="394" y="175"/>
                      <a:pt x="409" y="181"/>
                      <a:pt x="421" y="193"/>
                    </a:cubicBezTo>
                    <a:cubicBezTo>
                      <a:pt x="433" y="206"/>
                      <a:pt x="440" y="220"/>
                      <a:pt x="440" y="237"/>
                    </a:cubicBezTo>
                    <a:cubicBezTo>
                      <a:pt x="440" y="238"/>
                      <a:pt x="440" y="238"/>
                      <a:pt x="440" y="238"/>
                    </a:cubicBezTo>
                    <a:cubicBezTo>
                      <a:pt x="440" y="255"/>
                      <a:pt x="433" y="270"/>
                      <a:pt x="421" y="282"/>
                    </a:cubicBezTo>
                    <a:cubicBezTo>
                      <a:pt x="409" y="295"/>
                      <a:pt x="394" y="301"/>
                      <a:pt x="376" y="301"/>
                    </a:cubicBezTo>
                    <a:cubicBezTo>
                      <a:pt x="0" y="301"/>
                      <a:pt x="0" y="301"/>
                      <a:pt x="0" y="301"/>
                    </a:cubicBezTo>
                    <a:lnTo>
                      <a:pt x="0" y="175"/>
                    </a:lnTo>
                    <a:close/>
                    <a:moveTo>
                      <a:pt x="0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95" y="0"/>
                      <a:pt x="409" y="6"/>
                      <a:pt x="422" y="18"/>
                    </a:cubicBezTo>
                    <a:cubicBezTo>
                      <a:pt x="434" y="30"/>
                      <a:pt x="440" y="45"/>
                      <a:pt x="440" y="63"/>
                    </a:cubicBezTo>
                    <a:cubicBezTo>
                      <a:pt x="440" y="80"/>
                      <a:pt x="434" y="95"/>
                      <a:pt x="422" y="107"/>
                    </a:cubicBezTo>
                    <a:cubicBezTo>
                      <a:pt x="409" y="120"/>
                      <a:pt x="395" y="126"/>
                      <a:pt x="377" y="126"/>
                    </a:cubicBezTo>
                    <a:cubicBezTo>
                      <a:pt x="0" y="126"/>
                      <a:pt x="0" y="126"/>
                      <a:pt x="0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1064" name="Freeform 40"/>
            <p:cNvSpPr/>
            <p:nvPr/>
          </p:nvSpPr>
          <p:spPr bwMode="auto">
            <a:xfrm>
              <a:off x="3662363" y="1272140"/>
              <a:ext cx="923925" cy="628650"/>
            </a:xfrm>
            <a:custGeom>
              <a:avLst/>
              <a:gdLst/>
              <a:ahLst/>
              <a:cxnLst>
                <a:cxn ang="0">
                  <a:pos x="856" y="0"/>
                </a:cxn>
                <a:cxn ang="0">
                  <a:pos x="873" y="0"/>
                </a:cxn>
                <a:cxn ang="0">
                  <a:pos x="873" y="594"/>
                </a:cxn>
                <a:cxn ang="0">
                  <a:pos x="0" y="594"/>
                </a:cxn>
                <a:cxn ang="0">
                  <a:pos x="213" y="266"/>
                </a:cxn>
                <a:cxn ang="0">
                  <a:pos x="856" y="0"/>
                </a:cxn>
              </a:cxnLst>
              <a:rect l="0" t="0" r="r" b="b"/>
              <a:pathLst>
                <a:path w="873" h="594">
                  <a:moveTo>
                    <a:pt x="856" y="0"/>
                  </a:moveTo>
                  <a:cubicBezTo>
                    <a:pt x="862" y="0"/>
                    <a:pt x="868" y="0"/>
                    <a:pt x="873" y="0"/>
                  </a:cubicBezTo>
                  <a:cubicBezTo>
                    <a:pt x="873" y="594"/>
                    <a:pt x="873" y="594"/>
                    <a:pt x="873" y="594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44" y="473"/>
                    <a:pt x="115" y="364"/>
                    <a:pt x="213" y="266"/>
                  </a:cubicBezTo>
                  <a:cubicBezTo>
                    <a:pt x="391" y="88"/>
                    <a:pt x="605" y="0"/>
                    <a:pt x="856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5" name="Freeform 41"/>
            <p:cNvSpPr/>
            <p:nvPr/>
          </p:nvSpPr>
          <p:spPr bwMode="auto">
            <a:xfrm>
              <a:off x="4586288" y="1984928"/>
              <a:ext cx="941388" cy="639763"/>
            </a:xfrm>
            <a:custGeom>
              <a:avLst/>
              <a:gdLst/>
              <a:ahLst/>
              <a:cxnLst>
                <a:cxn ang="0">
                  <a:pos x="0" y="606"/>
                </a:cxn>
                <a:cxn ang="0">
                  <a:pos x="0" y="0"/>
                </a:cxn>
                <a:cxn ang="0">
                  <a:pos x="864" y="0"/>
                </a:cxn>
                <a:cxn ang="0">
                  <a:pos x="892" y="235"/>
                </a:cxn>
                <a:cxn ang="0">
                  <a:pos x="816" y="606"/>
                </a:cxn>
                <a:cxn ang="0">
                  <a:pos x="0" y="606"/>
                </a:cxn>
              </a:cxnLst>
              <a:rect l="0" t="0" r="r" b="b"/>
              <a:pathLst>
                <a:path w="892" h="606">
                  <a:moveTo>
                    <a:pt x="0" y="60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64" y="0"/>
                    <a:pt x="864" y="0"/>
                    <a:pt x="864" y="0"/>
                  </a:cubicBezTo>
                  <a:cubicBezTo>
                    <a:pt x="883" y="74"/>
                    <a:pt x="892" y="153"/>
                    <a:pt x="892" y="235"/>
                  </a:cubicBezTo>
                  <a:cubicBezTo>
                    <a:pt x="892" y="369"/>
                    <a:pt x="867" y="493"/>
                    <a:pt x="816" y="606"/>
                  </a:cubicBezTo>
                  <a:lnTo>
                    <a:pt x="0" y="60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6" name="Freeform 42"/>
            <p:cNvSpPr/>
            <p:nvPr/>
          </p:nvSpPr>
          <p:spPr bwMode="auto">
            <a:xfrm>
              <a:off x="3606801" y="1984928"/>
              <a:ext cx="979488" cy="639763"/>
            </a:xfrm>
            <a:custGeom>
              <a:avLst/>
              <a:gdLst/>
              <a:ahLst/>
              <a:cxnLst>
                <a:cxn ang="0">
                  <a:pos x="926" y="606"/>
                </a:cxn>
                <a:cxn ang="0">
                  <a:pos x="76" y="606"/>
                </a:cxn>
                <a:cxn ang="0">
                  <a:pos x="0" y="235"/>
                </a:cxn>
                <a:cxn ang="0">
                  <a:pos x="29" y="0"/>
                </a:cxn>
                <a:cxn ang="0">
                  <a:pos x="926" y="0"/>
                </a:cxn>
                <a:cxn ang="0">
                  <a:pos x="926" y="606"/>
                </a:cxn>
              </a:cxnLst>
              <a:rect l="0" t="0" r="r" b="b"/>
              <a:pathLst>
                <a:path w="925" h="606">
                  <a:moveTo>
                    <a:pt x="926" y="606"/>
                  </a:moveTo>
                  <a:cubicBezTo>
                    <a:pt x="76" y="606"/>
                    <a:pt x="76" y="606"/>
                    <a:pt x="76" y="606"/>
                  </a:cubicBezTo>
                  <a:cubicBezTo>
                    <a:pt x="25" y="493"/>
                    <a:pt x="0" y="369"/>
                    <a:pt x="0" y="235"/>
                  </a:cubicBezTo>
                  <a:cubicBezTo>
                    <a:pt x="0" y="153"/>
                    <a:pt x="10" y="74"/>
                    <a:pt x="29" y="0"/>
                  </a:cubicBezTo>
                  <a:cubicBezTo>
                    <a:pt x="926" y="0"/>
                    <a:pt x="926" y="0"/>
                    <a:pt x="926" y="0"/>
                  </a:cubicBezTo>
                  <a:lnTo>
                    <a:pt x="926" y="60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7" name="Freeform 43"/>
            <p:cNvSpPr/>
            <p:nvPr/>
          </p:nvSpPr>
          <p:spPr bwMode="auto">
            <a:xfrm>
              <a:off x="3730626" y="2710415"/>
              <a:ext cx="855663" cy="641350"/>
            </a:xfrm>
            <a:custGeom>
              <a:avLst/>
              <a:gdLst/>
              <a:ahLst/>
              <a:cxnLst>
                <a:cxn ang="0">
                  <a:pos x="809" y="0"/>
                </a:cxn>
                <a:cxn ang="0">
                  <a:pos x="809" y="607"/>
                </a:cxn>
                <a:cxn ang="0">
                  <a:pos x="339" y="607"/>
                </a:cxn>
                <a:cxn ang="0">
                  <a:pos x="339" y="607"/>
                </a:cxn>
                <a:cxn ang="0">
                  <a:pos x="91" y="129"/>
                </a:cxn>
                <a:cxn ang="0">
                  <a:pos x="84" y="120"/>
                </a:cxn>
                <a:cxn ang="0">
                  <a:pos x="0" y="0"/>
                </a:cxn>
                <a:cxn ang="0">
                  <a:pos x="809" y="0"/>
                </a:cxn>
              </a:cxnLst>
              <a:rect l="0" t="0" r="r" b="b"/>
              <a:pathLst>
                <a:path w="809" h="607">
                  <a:moveTo>
                    <a:pt x="809" y="0"/>
                  </a:moveTo>
                  <a:cubicBezTo>
                    <a:pt x="809" y="607"/>
                    <a:pt x="809" y="607"/>
                    <a:pt x="80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9" y="607"/>
                    <a:pt x="339" y="607"/>
                    <a:pt x="339" y="607"/>
                  </a:cubicBezTo>
                  <a:cubicBezTo>
                    <a:pt x="336" y="488"/>
                    <a:pt x="253" y="329"/>
                    <a:pt x="91" y="129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52" y="82"/>
                    <a:pt x="24" y="42"/>
                    <a:pt x="0" y="0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1068" name="Freeform 44"/>
            <p:cNvSpPr/>
            <p:nvPr/>
          </p:nvSpPr>
          <p:spPr bwMode="auto">
            <a:xfrm>
              <a:off x="4586288" y="2710415"/>
              <a:ext cx="819150" cy="641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5" y="0"/>
                </a:cxn>
                <a:cxn ang="0">
                  <a:pos x="683" y="130"/>
                </a:cxn>
                <a:cxn ang="0">
                  <a:pos x="677" y="136"/>
                </a:cxn>
                <a:cxn ang="0">
                  <a:pos x="545" y="319"/>
                </a:cxn>
                <a:cxn ang="0">
                  <a:pos x="435" y="607"/>
                </a:cxn>
                <a:cxn ang="0">
                  <a:pos x="435" y="607"/>
                </a:cxn>
                <a:cxn ang="0">
                  <a:pos x="0" y="607"/>
                </a:cxn>
                <a:cxn ang="0">
                  <a:pos x="0" y="0"/>
                </a:cxn>
              </a:cxnLst>
              <a:rect l="0" t="0" r="r" b="b"/>
              <a:pathLst>
                <a:path w="775" h="607">
                  <a:moveTo>
                    <a:pt x="0" y="0"/>
                  </a:moveTo>
                  <a:cubicBezTo>
                    <a:pt x="775" y="0"/>
                    <a:pt x="775" y="0"/>
                    <a:pt x="775" y="0"/>
                  </a:cubicBezTo>
                  <a:cubicBezTo>
                    <a:pt x="748" y="45"/>
                    <a:pt x="718" y="88"/>
                    <a:pt x="683" y="130"/>
                  </a:cubicBezTo>
                  <a:cubicBezTo>
                    <a:pt x="681" y="132"/>
                    <a:pt x="679" y="134"/>
                    <a:pt x="677" y="136"/>
                  </a:cubicBezTo>
                  <a:cubicBezTo>
                    <a:pt x="624" y="202"/>
                    <a:pt x="580" y="263"/>
                    <a:pt x="545" y="319"/>
                  </a:cubicBezTo>
                  <a:cubicBezTo>
                    <a:pt x="473" y="433"/>
                    <a:pt x="437" y="529"/>
                    <a:pt x="435" y="607"/>
                  </a:cubicBezTo>
                  <a:cubicBezTo>
                    <a:pt x="435" y="607"/>
                    <a:pt x="435" y="607"/>
                    <a:pt x="435" y="607"/>
                  </a:cubicBezTo>
                  <a:cubicBezTo>
                    <a:pt x="0" y="607"/>
                    <a:pt x="0" y="607"/>
                    <a:pt x="0" y="60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410423" y="3936901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132415" y="3757026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717660" y="4858615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4516461" y="467873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8165553" y="3136477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248140" y="293041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165553" y="3965929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324949" y="3757026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935699" y="4873129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018285" y="4678738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900508" y="2185012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21920"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45411" y="1954584"/>
            <a:ext cx="657827" cy="6389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633665" y="2245724"/>
            <a:ext cx="657827" cy="6389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74269" y="2449682"/>
            <a:ext cx="2539157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r" defTabSz="1219200">
              <a:spcBef>
                <a:spcPct val="20000"/>
              </a:spcBef>
              <a:defRPr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</a:t>
            </a:r>
            <a:endParaRPr lang="en-US"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01706" y="2358359"/>
            <a:ext cx="2539158" cy="2769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 defTabSz="1219200">
              <a:spcBef>
                <a:spcPct val="20000"/>
              </a:spcBef>
              <a:defRPr/>
            </a:pPr>
            <a:r>
              <a:rPr lang="zh-CN" altLang="en-US">
                <a:solidFill>
                  <a:schemeClr val="tx2"/>
                </a:solidFill>
                <a:cs typeface="+mn-ea"/>
                <a:sym typeface="+mn-lt"/>
              </a:rPr>
              <a:t>单击此处添加您的内容。</a:t>
            </a:r>
            <a:endParaRPr 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31" name="Freeform 34"/>
          <p:cNvSpPr>
            <a:spLocks noEditPoints="1"/>
          </p:cNvSpPr>
          <p:nvPr/>
        </p:nvSpPr>
        <p:spPr bwMode="auto">
          <a:xfrm>
            <a:off x="7380693" y="3070090"/>
            <a:ext cx="392720" cy="359649"/>
          </a:xfrm>
          <a:custGeom>
            <a:avLst/>
            <a:gdLst>
              <a:gd name="T0" fmla="*/ 35 w 144"/>
              <a:gd name="T1" fmla="*/ 17 h 132"/>
              <a:gd name="T2" fmla="*/ 109 w 144"/>
              <a:gd name="T3" fmla="*/ 17 h 132"/>
              <a:gd name="T4" fmla="*/ 117 w 144"/>
              <a:gd name="T5" fmla="*/ 9 h 132"/>
              <a:gd name="T6" fmla="*/ 109 w 144"/>
              <a:gd name="T7" fmla="*/ 0 h 132"/>
              <a:gd name="T8" fmla="*/ 35 w 144"/>
              <a:gd name="T9" fmla="*/ 0 h 132"/>
              <a:gd name="T10" fmla="*/ 27 w 144"/>
              <a:gd name="T11" fmla="*/ 9 h 132"/>
              <a:gd name="T12" fmla="*/ 35 w 144"/>
              <a:gd name="T13" fmla="*/ 17 h 132"/>
              <a:gd name="T14" fmla="*/ 109 w 144"/>
              <a:gd name="T15" fmla="*/ 25 h 132"/>
              <a:gd name="T16" fmla="*/ 109 w 144"/>
              <a:gd name="T17" fmla="*/ 25 h 132"/>
              <a:gd name="T18" fmla="*/ 35 w 144"/>
              <a:gd name="T19" fmla="*/ 25 h 132"/>
              <a:gd name="T20" fmla="*/ 35 w 144"/>
              <a:gd name="T21" fmla="*/ 25 h 132"/>
              <a:gd name="T22" fmla="*/ 16 w 144"/>
              <a:gd name="T23" fmla="*/ 67 h 132"/>
              <a:gd name="T24" fmla="*/ 52 w 144"/>
              <a:gd name="T25" fmla="*/ 93 h 132"/>
              <a:gd name="T26" fmla="*/ 64 w 144"/>
              <a:gd name="T27" fmla="*/ 107 h 132"/>
              <a:gd name="T28" fmla="*/ 64 w 144"/>
              <a:gd name="T29" fmla="*/ 116 h 132"/>
              <a:gd name="T30" fmla="*/ 66 w 144"/>
              <a:gd name="T31" fmla="*/ 117 h 132"/>
              <a:gd name="T32" fmla="*/ 64 w 144"/>
              <a:gd name="T33" fmla="*/ 120 h 132"/>
              <a:gd name="T34" fmla="*/ 47 w 144"/>
              <a:gd name="T35" fmla="*/ 120 h 132"/>
              <a:gd name="T36" fmla="*/ 39 w 144"/>
              <a:gd name="T37" fmla="*/ 128 h 132"/>
              <a:gd name="T38" fmla="*/ 39 w 144"/>
              <a:gd name="T39" fmla="*/ 132 h 132"/>
              <a:gd name="T40" fmla="*/ 105 w 144"/>
              <a:gd name="T41" fmla="*/ 132 h 132"/>
              <a:gd name="T42" fmla="*/ 105 w 144"/>
              <a:gd name="T43" fmla="*/ 128 h 132"/>
              <a:gd name="T44" fmla="*/ 97 w 144"/>
              <a:gd name="T45" fmla="*/ 120 h 132"/>
              <a:gd name="T46" fmla="*/ 80 w 144"/>
              <a:gd name="T47" fmla="*/ 120 h 132"/>
              <a:gd name="T48" fmla="*/ 78 w 144"/>
              <a:gd name="T49" fmla="*/ 117 h 132"/>
              <a:gd name="T50" fmla="*/ 80 w 144"/>
              <a:gd name="T51" fmla="*/ 116 h 132"/>
              <a:gd name="T52" fmla="*/ 80 w 144"/>
              <a:gd name="T53" fmla="*/ 107 h 132"/>
              <a:gd name="T54" fmla="*/ 92 w 144"/>
              <a:gd name="T55" fmla="*/ 93 h 132"/>
              <a:gd name="T56" fmla="*/ 127 w 144"/>
              <a:gd name="T57" fmla="*/ 67 h 132"/>
              <a:gd name="T58" fmla="*/ 109 w 144"/>
              <a:gd name="T59" fmla="*/ 25 h 132"/>
              <a:gd name="T60" fmla="*/ 24 w 144"/>
              <a:gd name="T61" fmla="*/ 63 h 132"/>
              <a:gd name="T62" fmla="*/ 37 w 144"/>
              <a:gd name="T63" fmla="*/ 37 h 132"/>
              <a:gd name="T64" fmla="*/ 48 w 144"/>
              <a:gd name="T65" fmla="*/ 84 h 132"/>
              <a:gd name="T66" fmla="*/ 24 w 144"/>
              <a:gd name="T67" fmla="*/ 63 h 132"/>
              <a:gd name="T68" fmla="*/ 47 w 144"/>
              <a:gd name="T69" fmla="*/ 37 h 132"/>
              <a:gd name="T70" fmla="*/ 60 w 144"/>
              <a:gd name="T71" fmla="*/ 37 h 132"/>
              <a:gd name="T72" fmla="*/ 64 w 144"/>
              <a:gd name="T73" fmla="*/ 99 h 132"/>
              <a:gd name="T74" fmla="*/ 47 w 144"/>
              <a:gd name="T75" fmla="*/ 37 h 132"/>
              <a:gd name="T76" fmla="*/ 120 w 144"/>
              <a:gd name="T77" fmla="*/ 63 h 132"/>
              <a:gd name="T78" fmla="*/ 96 w 144"/>
              <a:gd name="T79" fmla="*/ 84 h 132"/>
              <a:gd name="T80" fmla="*/ 107 w 144"/>
              <a:gd name="T81" fmla="*/ 37 h 132"/>
              <a:gd name="T82" fmla="*/ 120 w 144"/>
              <a:gd name="T83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4" h="132">
                <a:moveTo>
                  <a:pt x="35" y="17"/>
                </a:moveTo>
                <a:cubicBezTo>
                  <a:pt x="109" y="17"/>
                  <a:pt x="109" y="17"/>
                  <a:pt x="109" y="17"/>
                </a:cubicBezTo>
                <a:cubicBezTo>
                  <a:pt x="113" y="17"/>
                  <a:pt x="117" y="13"/>
                  <a:pt x="117" y="9"/>
                </a:cubicBezTo>
                <a:cubicBezTo>
                  <a:pt x="117" y="4"/>
                  <a:pt x="113" y="0"/>
                  <a:pt x="10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0"/>
                  <a:pt x="27" y="4"/>
                  <a:pt x="27" y="9"/>
                </a:cubicBezTo>
                <a:cubicBezTo>
                  <a:pt x="27" y="13"/>
                  <a:pt x="30" y="17"/>
                  <a:pt x="35" y="17"/>
                </a:cubicBezTo>
                <a:close/>
                <a:moveTo>
                  <a:pt x="109" y="25"/>
                </a:moveTo>
                <a:cubicBezTo>
                  <a:pt x="109" y="25"/>
                  <a:pt x="109" y="25"/>
                  <a:pt x="109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19" y="26"/>
                  <a:pt x="0" y="32"/>
                  <a:pt x="16" y="67"/>
                </a:cubicBezTo>
                <a:cubicBezTo>
                  <a:pt x="27" y="90"/>
                  <a:pt x="43" y="92"/>
                  <a:pt x="52" y="93"/>
                </a:cubicBezTo>
                <a:cubicBezTo>
                  <a:pt x="55" y="102"/>
                  <a:pt x="59" y="107"/>
                  <a:pt x="64" y="107"/>
                </a:cubicBezTo>
                <a:cubicBezTo>
                  <a:pt x="64" y="112"/>
                  <a:pt x="64" y="116"/>
                  <a:pt x="64" y="116"/>
                </a:cubicBezTo>
                <a:cubicBezTo>
                  <a:pt x="66" y="117"/>
                  <a:pt x="66" y="117"/>
                  <a:pt x="66" y="117"/>
                </a:cubicBezTo>
                <a:cubicBezTo>
                  <a:pt x="64" y="120"/>
                  <a:pt x="64" y="120"/>
                  <a:pt x="64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20"/>
                  <a:pt x="39" y="120"/>
                  <a:pt x="39" y="128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105" y="132"/>
                  <a:pt x="105" y="132"/>
                  <a:pt x="105" y="132"/>
                </a:cubicBezTo>
                <a:cubicBezTo>
                  <a:pt x="105" y="132"/>
                  <a:pt x="105" y="132"/>
                  <a:pt x="105" y="128"/>
                </a:cubicBezTo>
                <a:cubicBezTo>
                  <a:pt x="105" y="120"/>
                  <a:pt x="97" y="120"/>
                  <a:pt x="97" y="120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78" y="117"/>
                  <a:pt x="78" y="117"/>
                  <a:pt x="78" y="11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116"/>
                  <a:pt x="80" y="112"/>
                  <a:pt x="80" y="107"/>
                </a:cubicBezTo>
                <a:cubicBezTo>
                  <a:pt x="84" y="107"/>
                  <a:pt x="88" y="102"/>
                  <a:pt x="92" y="93"/>
                </a:cubicBezTo>
                <a:cubicBezTo>
                  <a:pt x="101" y="92"/>
                  <a:pt x="116" y="90"/>
                  <a:pt x="127" y="67"/>
                </a:cubicBezTo>
                <a:cubicBezTo>
                  <a:pt x="144" y="32"/>
                  <a:pt x="125" y="26"/>
                  <a:pt x="109" y="25"/>
                </a:cubicBezTo>
                <a:close/>
                <a:moveTo>
                  <a:pt x="24" y="63"/>
                </a:moveTo>
                <a:cubicBezTo>
                  <a:pt x="14" y="40"/>
                  <a:pt x="26" y="37"/>
                  <a:pt x="37" y="37"/>
                </a:cubicBezTo>
                <a:cubicBezTo>
                  <a:pt x="39" y="49"/>
                  <a:pt x="43" y="68"/>
                  <a:pt x="48" y="84"/>
                </a:cubicBezTo>
                <a:cubicBezTo>
                  <a:pt x="41" y="82"/>
                  <a:pt x="31" y="79"/>
                  <a:pt x="24" y="63"/>
                </a:cubicBezTo>
                <a:close/>
                <a:moveTo>
                  <a:pt x="47" y="37"/>
                </a:moveTo>
                <a:cubicBezTo>
                  <a:pt x="47" y="37"/>
                  <a:pt x="55" y="37"/>
                  <a:pt x="60" y="37"/>
                </a:cubicBezTo>
                <a:cubicBezTo>
                  <a:pt x="60" y="66"/>
                  <a:pt x="60" y="74"/>
                  <a:pt x="64" y="99"/>
                </a:cubicBezTo>
                <a:cubicBezTo>
                  <a:pt x="51" y="74"/>
                  <a:pt x="47" y="37"/>
                  <a:pt x="47" y="37"/>
                </a:cubicBezTo>
                <a:close/>
                <a:moveTo>
                  <a:pt x="120" y="63"/>
                </a:moveTo>
                <a:cubicBezTo>
                  <a:pt x="113" y="79"/>
                  <a:pt x="102" y="82"/>
                  <a:pt x="96" y="84"/>
                </a:cubicBezTo>
                <a:cubicBezTo>
                  <a:pt x="101" y="68"/>
                  <a:pt x="105" y="49"/>
                  <a:pt x="107" y="37"/>
                </a:cubicBezTo>
                <a:cubicBezTo>
                  <a:pt x="118" y="37"/>
                  <a:pt x="130" y="40"/>
                  <a:pt x="120" y="6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66"/>
          <p:cNvSpPr>
            <a:spLocks noEditPoints="1"/>
          </p:cNvSpPr>
          <p:nvPr/>
        </p:nvSpPr>
        <p:spPr bwMode="auto">
          <a:xfrm>
            <a:off x="4379532" y="3016612"/>
            <a:ext cx="317210" cy="466605"/>
          </a:xfrm>
          <a:custGeom>
            <a:avLst/>
            <a:gdLst>
              <a:gd name="T0" fmla="*/ 94 w 117"/>
              <a:gd name="T1" fmla="*/ 142 h 173"/>
              <a:gd name="T2" fmla="*/ 93 w 117"/>
              <a:gd name="T3" fmla="*/ 141 h 173"/>
              <a:gd name="T4" fmla="*/ 71 w 117"/>
              <a:gd name="T5" fmla="*/ 90 h 173"/>
              <a:gd name="T6" fmla="*/ 59 w 117"/>
              <a:gd name="T7" fmla="*/ 87 h 173"/>
              <a:gd name="T8" fmla="*/ 46 w 117"/>
              <a:gd name="T9" fmla="*/ 90 h 173"/>
              <a:gd name="T10" fmla="*/ 24 w 117"/>
              <a:gd name="T11" fmla="*/ 141 h 173"/>
              <a:gd name="T12" fmla="*/ 24 w 117"/>
              <a:gd name="T13" fmla="*/ 142 h 173"/>
              <a:gd name="T14" fmla="*/ 23 w 117"/>
              <a:gd name="T15" fmla="*/ 144 h 173"/>
              <a:gd name="T16" fmla="*/ 23 w 117"/>
              <a:gd name="T17" fmla="*/ 144 h 173"/>
              <a:gd name="T18" fmla="*/ 23 w 117"/>
              <a:gd name="T19" fmla="*/ 144 h 173"/>
              <a:gd name="T20" fmla="*/ 59 w 117"/>
              <a:gd name="T21" fmla="*/ 157 h 173"/>
              <a:gd name="T22" fmla="*/ 95 w 117"/>
              <a:gd name="T23" fmla="*/ 144 h 173"/>
              <a:gd name="T24" fmla="*/ 95 w 117"/>
              <a:gd name="T25" fmla="*/ 144 h 173"/>
              <a:gd name="T26" fmla="*/ 95 w 117"/>
              <a:gd name="T27" fmla="*/ 144 h 173"/>
              <a:gd name="T28" fmla="*/ 94 w 117"/>
              <a:gd name="T29" fmla="*/ 142 h 173"/>
              <a:gd name="T30" fmla="*/ 116 w 117"/>
              <a:gd name="T31" fmla="*/ 152 h 173"/>
              <a:gd name="T32" fmla="*/ 115 w 117"/>
              <a:gd name="T33" fmla="*/ 149 h 173"/>
              <a:gd name="T34" fmla="*/ 114 w 117"/>
              <a:gd name="T35" fmla="*/ 147 h 173"/>
              <a:gd name="T36" fmla="*/ 78 w 117"/>
              <a:gd name="T37" fmla="*/ 66 h 173"/>
              <a:gd name="T38" fmla="*/ 79 w 117"/>
              <a:gd name="T39" fmla="*/ 66 h 173"/>
              <a:gd name="T40" fmla="*/ 79 w 117"/>
              <a:gd name="T41" fmla="*/ 30 h 173"/>
              <a:gd name="T42" fmla="*/ 87 w 117"/>
              <a:gd name="T43" fmla="*/ 22 h 173"/>
              <a:gd name="T44" fmla="*/ 87 w 117"/>
              <a:gd name="T45" fmla="*/ 11 h 173"/>
              <a:gd name="T46" fmla="*/ 59 w 117"/>
              <a:gd name="T47" fmla="*/ 0 h 173"/>
              <a:gd name="T48" fmla="*/ 30 w 117"/>
              <a:gd name="T49" fmla="*/ 11 h 173"/>
              <a:gd name="T50" fmla="*/ 30 w 117"/>
              <a:gd name="T51" fmla="*/ 22 h 173"/>
              <a:gd name="T52" fmla="*/ 38 w 117"/>
              <a:gd name="T53" fmla="*/ 30 h 173"/>
              <a:gd name="T54" fmla="*/ 38 w 117"/>
              <a:gd name="T55" fmla="*/ 66 h 173"/>
              <a:gd name="T56" fmla="*/ 39 w 117"/>
              <a:gd name="T57" fmla="*/ 66 h 173"/>
              <a:gd name="T58" fmla="*/ 4 w 117"/>
              <a:gd name="T59" fmla="*/ 147 h 173"/>
              <a:gd name="T60" fmla="*/ 2 w 117"/>
              <a:gd name="T61" fmla="*/ 149 h 173"/>
              <a:gd name="T62" fmla="*/ 1 w 117"/>
              <a:gd name="T63" fmla="*/ 152 h 173"/>
              <a:gd name="T64" fmla="*/ 1 w 117"/>
              <a:gd name="T65" fmla="*/ 153 h 173"/>
              <a:gd name="T66" fmla="*/ 1 w 117"/>
              <a:gd name="T67" fmla="*/ 153 h 173"/>
              <a:gd name="T68" fmla="*/ 59 w 117"/>
              <a:gd name="T69" fmla="*/ 173 h 173"/>
              <a:gd name="T70" fmla="*/ 116 w 117"/>
              <a:gd name="T71" fmla="*/ 153 h 173"/>
              <a:gd name="T72" fmla="*/ 116 w 117"/>
              <a:gd name="T73" fmla="*/ 153 h 173"/>
              <a:gd name="T74" fmla="*/ 116 w 117"/>
              <a:gd name="T75" fmla="*/ 152 h 173"/>
              <a:gd name="T76" fmla="*/ 34 w 117"/>
              <a:gd name="T77" fmla="*/ 15 h 173"/>
              <a:gd name="T78" fmla="*/ 59 w 117"/>
              <a:gd name="T79" fmla="*/ 8 h 173"/>
              <a:gd name="T80" fmla="*/ 83 w 117"/>
              <a:gd name="T81" fmla="*/ 15 h 173"/>
              <a:gd name="T82" fmla="*/ 59 w 117"/>
              <a:gd name="T83" fmla="*/ 21 h 173"/>
              <a:gd name="T84" fmla="*/ 34 w 117"/>
              <a:gd name="T85" fmla="*/ 15 h 173"/>
              <a:gd name="T86" fmla="*/ 104 w 117"/>
              <a:gd name="T87" fmla="*/ 149 h 173"/>
              <a:gd name="T88" fmla="*/ 59 w 117"/>
              <a:gd name="T89" fmla="*/ 165 h 173"/>
              <a:gd name="T90" fmla="*/ 13 w 117"/>
              <a:gd name="T91" fmla="*/ 149 h 173"/>
              <a:gd name="T92" fmla="*/ 13 w 117"/>
              <a:gd name="T93" fmla="*/ 149 h 173"/>
              <a:gd name="T94" fmla="*/ 13 w 117"/>
              <a:gd name="T95" fmla="*/ 149 h 173"/>
              <a:gd name="T96" fmla="*/ 14 w 117"/>
              <a:gd name="T97" fmla="*/ 146 h 173"/>
              <a:gd name="T98" fmla="*/ 15 w 117"/>
              <a:gd name="T99" fmla="*/ 144 h 173"/>
              <a:gd name="T100" fmla="*/ 46 w 117"/>
              <a:gd name="T101" fmla="*/ 71 h 173"/>
              <a:gd name="T102" fmla="*/ 46 w 117"/>
              <a:gd name="T103" fmla="*/ 32 h 173"/>
              <a:gd name="T104" fmla="*/ 59 w 117"/>
              <a:gd name="T105" fmla="*/ 33 h 173"/>
              <a:gd name="T106" fmla="*/ 71 w 117"/>
              <a:gd name="T107" fmla="*/ 32 h 173"/>
              <a:gd name="T108" fmla="*/ 71 w 117"/>
              <a:gd name="T109" fmla="*/ 71 h 173"/>
              <a:gd name="T110" fmla="*/ 102 w 117"/>
              <a:gd name="T111" fmla="*/ 144 h 173"/>
              <a:gd name="T112" fmla="*/ 103 w 117"/>
              <a:gd name="T113" fmla="*/ 146 h 173"/>
              <a:gd name="T114" fmla="*/ 104 w 117"/>
              <a:gd name="T115" fmla="*/ 149 h 173"/>
              <a:gd name="T116" fmla="*/ 104 w 117"/>
              <a:gd name="T117" fmla="*/ 14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" h="173">
                <a:moveTo>
                  <a:pt x="94" y="142"/>
                </a:moveTo>
                <a:cubicBezTo>
                  <a:pt x="94" y="141"/>
                  <a:pt x="93" y="141"/>
                  <a:pt x="93" y="141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65" y="87"/>
                  <a:pt x="59" y="87"/>
                </a:cubicBezTo>
                <a:cubicBezTo>
                  <a:pt x="53" y="87"/>
                  <a:pt x="46" y="90"/>
                  <a:pt x="46" y="90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4" y="141"/>
                  <a:pt x="24" y="141"/>
                  <a:pt x="24" y="142"/>
                </a:cubicBezTo>
                <a:cubicBezTo>
                  <a:pt x="23" y="142"/>
                  <a:pt x="23" y="143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51"/>
                  <a:pt x="37" y="157"/>
                  <a:pt x="59" y="157"/>
                </a:cubicBezTo>
                <a:cubicBezTo>
                  <a:pt x="80" y="157"/>
                  <a:pt x="95" y="151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5" y="144"/>
                  <a:pt x="95" y="144"/>
                  <a:pt x="95" y="144"/>
                </a:cubicBezTo>
                <a:cubicBezTo>
                  <a:pt x="94" y="143"/>
                  <a:pt x="94" y="142"/>
                  <a:pt x="94" y="142"/>
                </a:cubicBezTo>
                <a:close/>
                <a:moveTo>
                  <a:pt x="116" y="152"/>
                </a:moveTo>
                <a:cubicBezTo>
                  <a:pt x="116" y="151"/>
                  <a:pt x="116" y="150"/>
                  <a:pt x="115" y="149"/>
                </a:cubicBezTo>
                <a:cubicBezTo>
                  <a:pt x="115" y="148"/>
                  <a:pt x="114" y="148"/>
                  <a:pt x="114" y="147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30"/>
                  <a:pt x="79" y="30"/>
                  <a:pt x="79" y="30"/>
                </a:cubicBezTo>
                <a:cubicBezTo>
                  <a:pt x="84" y="28"/>
                  <a:pt x="87" y="25"/>
                  <a:pt x="87" y="22"/>
                </a:cubicBezTo>
                <a:cubicBezTo>
                  <a:pt x="87" y="11"/>
                  <a:pt x="87" y="11"/>
                  <a:pt x="87" y="11"/>
                </a:cubicBezTo>
                <a:cubicBezTo>
                  <a:pt x="87" y="5"/>
                  <a:pt x="75" y="0"/>
                  <a:pt x="59" y="0"/>
                </a:cubicBezTo>
                <a:cubicBezTo>
                  <a:pt x="43" y="0"/>
                  <a:pt x="30" y="5"/>
                  <a:pt x="30" y="11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25"/>
                  <a:pt x="33" y="28"/>
                  <a:pt x="38" y="30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4" y="147"/>
                  <a:pt x="4" y="147"/>
                  <a:pt x="4" y="147"/>
                </a:cubicBezTo>
                <a:cubicBezTo>
                  <a:pt x="3" y="148"/>
                  <a:pt x="3" y="148"/>
                  <a:pt x="2" y="149"/>
                </a:cubicBezTo>
                <a:cubicBezTo>
                  <a:pt x="2" y="150"/>
                  <a:pt x="1" y="151"/>
                  <a:pt x="1" y="152"/>
                </a:cubicBezTo>
                <a:cubicBezTo>
                  <a:pt x="1" y="153"/>
                  <a:pt x="1" y="153"/>
                  <a:pt x="1" y="153"/>
                </a:cubicBezTo>
                <a:cubicBezTo>
                  <a:pt x="1" y="153"/>
                  <a:pt x="1" y="153"/>
                  <a:pt x="1" y="153"/>
                </a:cubicBezTo>
                <a:cubicBezTo>
                  <a:pt x="0" y="164"/>
                  <a:pt x="24" y="173"/>
                  <a:pt x="59" y="173"/>
                </a:cubicBezTo>
                <a:cubicBezTo>
                  <a:pt x="94" y="173"/>
                  <a:pt x="117" y="164"/>
                  <a:pt x="116" y="153"/>
                </a:cubicBezTo>
                <a:cubicBezTo>
                  <a:pt x="116" y="153"/>
                  <a:pt x="116" y="153"/>
                  <a:pt x="116" y="153"/>
                </a:cubicBezTo>
                <a:lnTo>
                  <a:pt x="116" y="152"/>
                </a:lnTo>
                <a:close/>
                <a:moveTo>
                  <a:pt x="34" y="15"/>
                </a:moveTo>
                <a:cubicBezTo>
                  <a:pt x="34" y="11"/>
                  <a:pt x="45" y="8"/>
                  <a:pt x="59" y="8"/>
                </a:cubicBezTo>
                <a:cubicBezTo>
                  <a:pt x="72" y="8"/>
                  <a:pt x="83" y="11"/>
                  <a:pt x="83" y="15"/>
                </a:cubicBezTo>
                <a:cubicBezTo>
                  <a:pt x="83" y="18"/>
                  <a:pt x="72" y="21"/>
                  <a:pt x="59" y="21"/>
                </a:cubicBezTo>
                <a:cubicBezTo>
                  <a:pt x="45" y="21"/>
                  <a:pt x="34" y="18"/>
                  <a:pt x="34" y="15"/>
                </a:cubicBezTo>
                <a:close/>
                <a:moveTo>
                  <a:pt x="104" y="149"/>
                </a:moveTo>
                <a:cubicBezTo>
                  <a:pt x="105" y="158"/>
                  <a:pt x="86" y="165"/>
                  <a:pt x="59" y="165"/>
                </a:cubicBezTo>
                <a:cubicBezTo>
                  <a:pt x="31" y="165"/>
                  <a:pt x="13" y="158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8"/>
                  <a:pt x="14" y="147"/>
                  <a:pt x="14" y="146"/>
                </a:cubicBezTo>
                <a:cubicBezTo>
                  <a:pt x="14" y="145"/>
                  <a:pt x="15" y="145"/>
                  <a:pt x="15" y="144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32"/>
                  <a:pt x="46" y="32"/>
                  <a:pt x="46" y="32"/>
                </a:cubicBezTo>
                <a:cubicBezTo>
                  <a:pt x="50" y="33"/>
                  <a:pt x="54" y="33"/>
                  <a:pt x="59" y="33"/>
                </a:cubicBezTo>
                <a:cubicBezTo>
                  <a:pt x="63" y="33"/>
                  <a:pt x="67" y="33"/>
                  <a:pt x="71" y="32"/>
                </a:cubicBezTo>
                <a:cubicBezTo>
                  <a:pt x="71" y="71"/>
                  <a:pt x="71" y="71"/>
                  <a:pt x="71" y="71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3" y="145"/>
                  <a:pt x="103" y="145"/>
                  <a:pt x="103" y="146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49"/>
                  <a:pt x="104" y="149"/>
                  <a:pt x="104" y="14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75"/>
          <p:cNvSpPr>
            <a:spLocks noEditPoints="1"/>
          </p:cNvSpPr>
          <p:nvPr/>
        </p:nvSpPr>
        <p:spPr bwMode="auto">
          <a:xfrm>
            <a:off x="4292148" y="3868142"/>
            <a:ext cx="338360" cy="416761"/>
          </a:xfrm>
          <a:custGeom>
            <a:avLst/>
            <a:gdLst>
              <a:gd name="T0" fmla="*/ 96 w 124"/>
              <a:gd name="T1" fmla="*/ 4 h 153"/>
              <a:gd name="T2" fmla="*/ 83 w 124"/>
              <a:gd name="T3" fmla="*/ 10 h 153"/>
              <a:gd name="T4" fmla="*/ 77 w 124"/>
              <a:gd name="T5" fmla="*/ 20 h 153"/>
              <a:gd name="T6" fmla="*/ 97 w 124"/>
              <a:gd name="T7" fmla="*/ 94 h 153"/>
              <a:gd name="T8" fmla="*/ 23 w 124"/>
              <a:gd name="T9" fmla="*/ 113 h 153"/>
              <a:gd name="T10" fmla="*/ 17 w 124"/>
              <a:gd name="T11" fmla="*/ 124 h 153"/>
              <a:gd name="T12" fmla="*/ 19 w 124"/>
              <a:gd name="T13" fmla="*/ 138 h 153"/>
              <a:gd name="T14" fmla="*/ 42 w 124"/>
              <a:gd name="T15" fmla="*/ 132 h 153"/>
              <a:gd name="T16" fmla="*/ 17 w 124"/>
              <a:gd name="T17" fmla="*/ 145 h 153"/>
              <a:gd name="T18" fmla="*/ 17 w 124"/>
              <a:gd name="T19" fmla="*/ 153 h 153"/>
              <a:gd name="T20" fmla="*/ 87 w 124"/>
              <a:gd name="T21" fmla="*/ 149 h 153"/>
              <a:gd name="T22" fmla="*/ 59 w 124"/>
              <a:gd name="T23" fmla="*/ 145 h 153"/>
              <a:gd name="T24" fmla="*/ 107 w 124"/>
              <a:gd name="T25" fmla="*/ 100 h 153"/>
              <a:gd name="T26" fmla="*/ 25 w 124"/>
              <a:gd name="T27" fmla="*/ 104 h 153"/>
              <a:gd name="T28" fmla="*/ 28 w 124"/>
              <a:gd name="T29" fmla="*/ 106 h 153"/>
              <a:gd name="T30" fmla="*/ 31 w 124"/>
              <a:gd name="T31" fmla="*/ 107 h 153"/>
              <a:gd name="T32" fmla="*/ 88 w 124"/>
              <a:gd name="T33" fmla="*/ 92 h 153"/>
              <a:gd name="T34" fmla="*/ 91 w 124"/>
              <a:gd name="T35" fmla="*/ 86 h 153"/>
              <a:gd name="T36" fmla="*/ 76 w 124"/>
              <a:gd name="T37" fmla="*/ 29 h 153"/>
              <a:gd name="T38" fmla="*/ 70 w 124"/>
              <a:gd name="T39" fmla="*/ 26 h 153"/>
              <a:gd name="T40" fmla="*/ 13 w 124"/>
              <a:gd name="T41" fmla="*/ 41 h 153"/>
              <a:gd name="T42" fmla="*/ 10 w 124"/>
              <a:gd name="T43" fmla="*/ 47 h 153"/>
              <a:gd name="T44" fmla="*/ 17 w 124"/>
              <a:gd name="T45" fmla="*/ 85 h 153"/>
              <a:gd name="T46" fmla="*/ 18 w 124"/>
              <a:gd name="T47" fmla="*/ 76 h 153"/>
              <a:gd name="T48" fmla="*/ 28 w 124"/>
              <a:gd name="T49" fmla="*/ 98 h 153"/>
              <a:gd name="T50" fmla="*/ 25 w 124"/>
              <a:gd name="T51" fmla="*/ 78 h 153"/>
              <a:gd name="T52" fmla="*/ 28 w 124"/>
              <a:gd name="T53" fmla="*/ 98 h 153"/>
              <a:gd name="T54" fmla="*/ 58 w 124"/>
              <a:gd name="T55" fmla="*/ 89 h 153"/>
              <a:gd name="T56" fmla="*/ 52 w 124"/>
              <a:gd name="T57" fmla="*/ 72 h 153"/>
              <a:gd name="T58" fmla="*/ 55 w 124"/>
              <a:gd name="T59" fmla="*/ 66 h 153"/>
              <a:gd name="T60" fmla="*/ 74 w 124"/>
              <a:gd name="T61" fmla="*/ 62 h 153"/>
              <a:gd name="T62" fmla="*/ 55 w 124"/>
              <a:gd name="T63" fmla="*/ 66 h 153"/>
              <a:gd name="T64" fmla="*/ 35 w 124"/>
              <a:gd name="T65" fmla="*/ 54 h 153"/>
              <a:gd name="T66" fmla="*/ 55 w 124"/>
              <a:gd name="T67" fmla="*/ 53 h 153"/>
              <a:gd name="T68" fmla="*/ 46 w 124"/>
              <a:gd name="T69" fmla="*/ 68 h 153"/>
              <a:gd name="T70" fmla="*/ 27 w 124"/>
              <a:gd name="T71" fmla="*/ 71 h 153"/>
              <a:gd name="T72" fmla="*/ 46 w 124"/>
              <a:gd name="T73" fmla="*/ 68 h 153"/>
              <a:gd name="T74" fmla="*/ 34 w 124"/>
              <a:gd name="T75" fmla="*/ 101 h 153"/>
              <a:gd name="T76" fmla="*/ 53 w 124"/>
              <a:gd name="T77" fmla="*/ 94 h 153"/>
              <a:gd name="T78" fmla="*/ 52 w 124"/>
              <a:gd name="T79" fmla="*/ 105 h 153"/>
              <a:gd name="T80" fmla="*/ 62 w 124"/>
              <a:gd name="T81" fmla="*/ 103 h 153"/>
              <a:gd name="T82" fmla="*/ 68 w 124"/>
              <a:gd name="T83" fmla="*/ 100 h 153"/>
              <a:gd name="T84" fmla="*/ 73 w 124"/>
              <a:gd name="T85" fmla="*/ 84 h 153"/>
              <a:gd name="T86" fmla="*/ 68 w 124"/>
              <a:gd name="T87" fmla="*/ 100 h 153"/>
              <a:gd name="T88" fmla="*/ 88 w 124"/>
              <a:gd name="T89" fmla="*/ 59 h 153"/>
              <a:gd name="T90" fmla="*/ 84 w 124"/>
              <a:gd name="T91" fmla="*/ 49 h 153"/>
              <a:gd name="T92" fmla="*/ 85 w 124"/>
              <a:gd name="T93" fmla="*/ 83 h 153"/>
              <a:gd name="T94" fmla="*/ 81 w 124"/>
              <a:gd name="T95" fmla="*/ 64 h 153"/>
              <a:gd name="T96" fmla="*/ 72 w 124"/>
              <a:gd name="T97" fmla="*/ 36 h 153"/>
              <a:gd name="T98" fmla="*/ 76 w 124"/>
              <a:gd name="T99" fmla="*/ 56 h 153"/>
              <a:gd name="T100" fmla="*/ 72 w 124"/>
              <a:gd name="T101" fmla="*/ 36 h 153"/>
              <a:gd name="T102" fmla="*/ 66 w 124"/>
              <a:gd name="T103" fmla="*/ 32 h 153"/>
              <a:gd name="T104" fmla="*/ 47 w 124"/>
              <a:gd name="T105" fmla="*/ 39 h 153"/>
              <a:gd name="T106" fmla="*/ 49 w 124"/>
              <a:gd name="T107" fmla="*/ 29 h 153"/>
              <a:gd name="T108" fmla="*/ 39 w 124"/>
              <a:gd name="T109" fmla="*/ 31 h 153"/>
              <a:gd name="T110" fmla="*/ 33 w 124"/>
              <a:gd name="T111" fmla="*/ 33 h 153"/>
              <a:gd name="T112" fmla="*/ 28 w 124"/>
              <a:gd name="T113" fmla="*/ 50 h 153"/>
              <a:gd name="T114" fmla="*/ 33 w 124"/>
              <a:gd name="T115" fmla="*/ 33 h 153"/>
              <a:gd name="T116" fmla="*/ 25 w 124"/>
              <a:gd name="T117" fmla="*/ 56 h 153"/>
              <a:gd name="T118" fmla="*/ 12 w 124"/>
              <a:gd name="T119" fmla="*/ 68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3">
                <a:moveTo>
                  <a:pt x="90" y="14"/>
                </a:moveTo>
                <a:cubicBezTo>
                  <a:pt x="96" y="4"/>
                  <a:pt x="96" y="4"/>
                  <a:pt x="96" y="4"/>
                </a:cubicBezTo>
                <a:cubicBezTo>
                  <a:pt x="89" y="0"/>
                  <a:pt x="89" y="0"/>
                  <a:pt x="89" y="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0"/>
                  <a:pt x="77" y="20"/>
                  <a:pt x="77" y="20"/>
                </a:cubicBezTo>
                <a:cubicBezTo>
                  <a:pt x="103" y="35"/>
                  <a:pt x="111" y="68"/>
                  <a:pt x="97" y="94"/>
                </a:cubicBezTo>
                <a:cubicBezTo>
                  <a:pt x="82" y="119"/>
                  <a:pt x="49" y="128"/>
                  <a:pt x="24" y="113"/>
                </a:cubicBezTo>
                <a:cubicBezTo>
                  <a:pt x="24" y="113"/>
                  <a:pt x="24" y="113"/>
                  <a:pt x="23" y="113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7" y="124"/>
                  <a:pt x="17" y="124"/>
                  <a:pt x="17" y="124"/>
                </a:cubicBezTo>
                <a:cubicBezTo>
                  <a:pt x="12" y="133"/>
                  <a:pt x="12" y="133"/>
                  <a:pt x="12" y="133"/>
                </a:cubicBezTo>
                <a:cubicBezTo>
                  <a:pt x="19" y="138"/>
                  <a:pt x="19" y="138"/>
                  <a:pt x="19" y="138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30" y="130"/>
                  <a:pt x="36" y="131"/>
                  <a:pt x="42" y="132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17" y="145"/>
                  <a:pt x="17" y="145"/>
                  <a:pt x="17" y="145"/>
                </a:cubicBezTo>
                <a:cubicBezTo>
                  <a:pt x="15" y="145"/>
                  <a:pt x="13" y="147"/>
                  <a:pt x="13" y="149"/>
                </a:cubicBezTo>
                <a:cubicBezTo>
                  <a:pt x="13" y="151"/>
                  <a:pt x="15" y="153"/>
                  <a:pt x="17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6" y="153"/>
                  <a:pt x="87" y="151"/>
                  <a:pt x="87" y="149"/>
                </a:cubicBezTo>
                <a:cubicBezTo>
                  <a:pt x="87" y="147"/>
                  <a:pt x="86" y="145"/>
                  <a:pt x="83" y="145"/>
                </a:cubicBezTo>
                <a:cubicBezTo>
                  <a:pt x="59" y="145"/>
                  <a:pt x="59" y="145"/>
                  <a:pt x="59" y="145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78" y="130"/>
                  <a:pt x="97" y="118"/>
                  <a:pt x="107" y="100"/>
                </a:cubicBezTo>
                <a:cubicBezTo>
                  <a:pt x="124" y="71"/>
                  <a:pt x="116" y="34"/>
                  <a:pt x="90" y="14"/>
                </a:cubicBezTo>
                <a:close/>
                <a:moveTo>
                  <a:pt x="25" y="104"/>
                </a:moveTo>
                <a:cubicBezTo>
                  <a:pt x="25" y="104"/>
                  <a:pt x="25" y="104"/>
                  <a:pt x="25" y="104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51" y="117"/>
                  <a:pt x="75" y="111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6"/>
                  <a:pt x="91" y="86"/>
                  <a:pt x="91" y="86"/>
                </a:cubicBezTo>
                <a:cubicBezTo>
                  <a:pt x="101" y="66"/>
                  <a:pt x="94" y="42"/>
                  <a:pt x="76" y="30"/>
                </a:cubicBezTo>
                <a:cubicBezTo>
                  <a:pt x="76" y="29"/>
                  <a:pt x="76" y="29"/>
                  <a:pt x="76" y="29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50" y="17"/>
                  <a:pt x="26" y="23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9" y="47"/>
                  <a:pt x="9" y="47"/>
                  <a:pt x="9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0" y="67"/>
                  <a:pt x="7" y="91"/>
                  <a:pt x="25" y="104"/>
                </a:cubicBezTo>
                <a:close/>
                <a:moveTo>
                  <a:pt x="17" y="85"/>
                </a:moveTo>
                <a:cubicBezTo>
                  <a:pt x="15" y="82"/>
                  <a:pt x="14" y="78"/>
                  <a:pt x="13" y="75"/>
                </a:cubicBezTo>
                <a:cubicBezTo>
                  <a:pt x="15" y="75"/>
                  <a:pt x="17" y="76"/>
                  <a:pt x="18" y="76"/>
                </a:cubicBezTo>
                <a:cubicBezTo>
                  <a:pt x="18" y="79"/>
                  <a:pt x="17" y="82"/>
                  <a:pt x="17" y="85"/>
                </a:cubicBezTo>
                <a:close/>
                <a:moveTo>
                  <a:pt x="28" y="98"/>
                </a:moveTo>
                <a:cubicBezTo>
                  <a:pt x="27" y="96"/>
                  <a:pt x="25" y="95"/>
                  <a:pt x="23" y="94"/>
                </a:cubicBezTo>
                <a:cubicBezTo>
                  <a:pt x="23" y="88"/>
                  <a:pt x="24" y="83"/>
                  <a:pt x="25" y="78"/>
                </a:cubicBezTo>
                <a:cubicBezTo>
                  <a:pt x="29" y="79"/>
                  <a:pt x="33" y="81"/>
                  <a:pt x="37" y="83"/>
                </a:cubicBezTo>
                <a:lnTo>
                  <a:pt x="28" y="98"/>
                </a:lnTo>
                <a:close/>
                <a:moveTo>
                  <a:pt x="66" y="80"/>
                </a:moveTo>
                <a:cubicBezTo>
                  <a:pt x="64" y="83"/>
                  <a:pt x="61" y="86"/>
                  <a:pt x="58" y="89"/>
                </a:cubicBezTo>
                <a:cubicBezTo>
                  <a:pt x="54" y="86"/>
                  <a:pt x="50" y="83"/>
                  <a:pt x="46" y="81"/>
                </a:cubicBezTo>
                <a:cubicBezTo>
                  <a:pt x="52" y="72"/>
                  <a:pt x="52" y="72"/>
                  <a:pt x="52" y="72"/>
                </a:cubicBezTo>
                <a:lnTo>
                  <a:pt x="66" y="80"/>
                </a:lnTo>
                <a:close/>
                <a:moveTo>
                  <a:pt x="55" y="66"/>
                </a:moveTo>
                <a:cubicBezTo>
                  <a:pt x="61" y="56"/>
                  <a:pt x="61" y="56"/>
                  <a:pt x="61" y="56"/>
                </a:cubicBezTo>
                <a:cubicBezTo>
                  <a:pt x="65" y="58"/>
                  <a:pt x="70" y="60"/>
                  <a:pt x="74" y="62"/>
                </a:cubicBezTo>
                <a:cubicBezTo>
                  <a:pt x="73" y="66"/>
                  <a:pt x="71" y="70"/>
                  <a:pt x="69" y="74"/>
                </a:cubicBezTo>
                <a:lnTo>
                  <a:pt x="55" y="66"/>
                </a:lnTo>
                <a:close/>
                <a:moveTo>
                  <a:pt x="49" y="62"/>
                </a:moveTo>
                <a:cubicBezTo>
                  <a:pt x="35" y="54"/>
                  <a:pt x="35" y="54"/>
                  <a:pt x="35" y="54"/>
                </a:cubicBezTo>
                <a:cubicBezTo>
                  <a:pt x="37" y="50"/>
                  <a:pt x="40" y="47"/>
                  <a:pt x="43" y="44"/>
                </a:cubicBezTo>
                <a:cubicBezTo>
                  <a:pt x="46" y="47"/>
                  <a:pt x="50" y="50"/>
                  <a:pt x="55" y="53"/>
                </a:cubicBezTo>
                <a:lnTo>
                  <a:pt x="49" y="62"/>
                </a:lnTo>
                <a:close/>
                <a:moveTo>
                  <a:pt x="46" y="68"/>
                </a:moveTo>
                <a:cubicBezTo>
                  <a:pt x="40" y="77"/>
                  <a:pt x="40" y="77"/>
                  <a:pt x="40" y="77"/>
                </a:cubicBezTo>
                <a:cubicBezTo>
                  <a:pt x="36" y="75"/>
                  <a:pt x="32" y="73"/>
                  <a:pt x="27" y="71"/>
                </a:cubicBezTo>
                <a:cubicBezTo>
                  <a:pt x="28" y="67"/>
                  <a:pt x="29" y="63"/>
                  <a:pt x="31" y="60"/>
                </a:cubicBezTo>
                <a:lnTo>
                  <a:pt x="46" y="68"/>
                </a:lnTo>
                <a:close/>
                <a:moveTo>
                  <a:pt x="41" y="104"/>
                </a:moveTo>
                <a:cubicBezTo>
                  <a:pt x="38" y="103"/>
                  <a:pt x="36" y="102"/>
                  <a:pt x="34" y="101"/>
                </a:cubicBezTo>
                <a:cubicBezTo>
                  <a:pt x="43" y="87"/>
                  <a:pt x="43" y="87"/>
                  <a:pt x="43" y="87"/>
                </a:cubicBezTo>
                <a:cubicBezTo>
                  <a:pt x="47" y="89"/>
                  <a:pt x="50" y="91"/>
                  <a:pt x="53" y="94"/>
                </a:cubicBezTo>
                <a:cubicBezTo>
                  <a:pt x="50" y="98"/>
                  <a:pt x="45" y="101"/>
                  <a:pt x="41" y="104"/>
                </a:cubicBezTo>
                <a:close/>
                <a:moveTo>
                  <a:pt x="52" y="105"/>
                </a:moveTo>
                <a:cubicBezTo>
                  <a:pt x="54" y="103"/>
                  <a:pt x="56" y="101"/>
                  <a:pt x="58" y="99"/>
                </a:cubicBezTo>
                <a:cubicBezTo>
                  <a:pt x="60" y="100"/>
                  <a:pt x="61" y="102"/>
                  <a:pt x="62" y="103"/>
                </a:cubicBezTo>
                <a:cubicBezTo>
                  <a:pt x="59" y="104"/>
                  <a:pt x="55" y="105"/>
                  <a:pt x="52" y="105"/>
                </a:cubicBezTo>
                <a:close/>
                <a:moveTo>
                  <a:pt x="68" y="100"/>
                </a:moveTo>
                <a:cubicBezTo>
                  <a:pt x="67" y="98"/>
                  <a:pt x="65" y="97"/>
                  <a:pt x="63" y="95"/>
                </a:cubicBezTo>
                <a:cubicBezTo>
                  <a:pt x="67" y="91"/>
                  <a:pt x="70" y="88"/>
                  <a:pt x="73" y="84"/>
                </a:cubicBezTo>
                <a:cubicBezTo>
                  <a:pt x="82" y="89"/>
                  <a:pt x="82" y="89"/>
                  <a:pt x="82" y="89"/>
                </a:cubicBezTo>
                <a:cubicBezTo>
                  <a:pt x="78" y="94"/>
                  <a:pt x="73" y="98"/>
                  <a:pt x="68" y="100"/>
                </a:cubicBezTo>
                <a:close/>
                <a:moveTo>
                  <a:pt x="84" y="49"/>
                </a:moveTo>
                <a:cubicBezTo>
                  <a:pt x="86" y="52"/>
                  <a:pt x="87" y="55"/>
                  <a:pt x="88" y="59"/>
                </a:cubicBezTo>
                <a:cubicBezTo>
                  <a:pt x="86" y="59"/>
                  <a:pt x="84" y="58"/>
                  <a:pt x="83" y="57"/>
                </a:cubicBezTo>
                <a:cubicBezTo>
                  <a:pt x="83" y="55"/>
                  <a:pt x="84" y="52"/>
                  <a:pt x="84" y="49"/>
                </a:cubicBezTo>
                <a:close/>
                <a:moveTo>
                  <a:pt x="88" y="66"/>
                </a:moveTo>
                <a:cubicBezTo>
                  <a:pt x="89" y="71"/>
                  <a:pt x="88" y="77"/>
                  <a:pt x="85" y="83"/>
                </a:cubicBezTo>
                <a:cubicBezTo>
                  <a:pt x="76" y="78"/>
                  <a:pt x="76" y="78"/>
                  <a:pt x="76" y="78"/>
                </a:cubicBezTo>
                <a:cubicBezTo>
                  <a:pt x="78" y="73"/>
                  <a:pt x="80" y="69"/>
                  <a:pt x="81" y="64"/>
                </a:cubicBezTo>
                <a:cubicBezTo>
                  <a:pt x="84" y="64"/>
                  <a:pt x="86" y="65"/>
                  <a:pt x="88" y="66"/>
                </a:cubicBezTo>
                <a:close/>
                <a:moveTo>
                  <a:pt x="72" y="36"/>
                </a:moveTo>
                <a:cubicBezTo>
                  <a:pt x="74" y="37"/>
                  <a:pt x="76" y="38"/>
                  <a:pt x="77" y="40"/>
                </a:cubicBezTo>
                <a:cubicBezTo>
                  <a:pt x="77" y="45"/>
                  <a:pt x="77" y="51"/>
                  <a:pt x="76" y="56"/>
                </a:cubicBezTo>
                <a:cubicBezTo>
                  <a:pt x="72" y="54"/>
                  <a:pt x="68" y="52"/>
                  <a:pt x="64" y="50"/>
                </a:cubicBezTo>
                <a:lnTo>
                  <a:pt x="72" y="36"/>
                </a:lnTo>
                <a:close/>
                <a:moveTo>
                  <a:pt x="60" y="30"/>
                </a:moveTo>
                <a:cubicBezTo>
                  <a:pt x="62" y="31"/>
                  <a:pt x="64" y="31"/>
                  <a:pt x="66" y="32"/>
                </a:cubicBezTo>
                <a:cubicBezTo>
                  <a:pt x="58" y="47"/>
                  <a:pt x="58" y="47"/>
                  <a:pt x="58" y="47"/>
                </a:cubicBezTo>
                <a:cubicBezTo>
                  <a:pt x="54" y="44"/>
                  <a:pt x="51" y="42"/>
                  <a:pt x="47" y="39"/>
                </a:cubicBezTo>
                <a:cubicBezTo>
                  <a:pt x="51" y="36"/>
                  <a:pt x="56" y="33"/>
                  <a:pt x="60" y="30"/>
                </a:cubicBezTo>
                <a:close/>
                <a:moveTo>
                  <a:pt x="49" y="29"/>
                </a:moveTo>
                <a:cubicBezTo>
                  <a:pt x="47" y="30"/>
                  <a:pt x="44" y="32"/>
                  <a:pt x="42" y="34"/>
                </a:cubicBezTo>
                <a:cubicBezTo>
                  <a:pt x="41" y="33"/>
                  <a:pt x="40" y="32"/>
                  <a:pt x="39" y="31"/>
                </a:cubicBezTo>
                <a:cubicBezTo>
                  <a:pt x="42" y="30"/>
                  <a:pt x="46" y="29"/>
                  <a:pt x="49" y="29"/>
                </a:cubicBezTo>
                <a:close/>
                <a:moveTo>
                  <a:pt x="33" y="33"/>
                </a:moveTo>
                <a:cubicBezTo>
                  <a:pt x="34" y="35"/>
                  <a:pt x="36" y="37"/>
                  <a:pt x="38" y="38"/>
                </a:cubicBezTo>
                <a:cubicBezTo>
                  <a:pt x="34" y="42"/>
                  <a:pt x="31" y="46"/>
                  <a:pt x="28" y="50"/>
                </a:cubicBezTo>
                <a:cubicBezTo>
                  <a:pt x="19" y="45"/>
                  <a:pt x="19" y="45"/>
                  <a:pt x="19" y="45"/>
                </a:cubicBezTo>
                <a:cubicBezTo>
                  <a:pt x="23" y="40"/>
                  <a:pt x="27" y="36"/>
                  <a:pt x="33" y="33"/>
                </a:cubicBezTo>
                <a:close/>
                <a:moveTo>
                  <a:pt x="16" y="51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60"/>
                  <a:pt x="21" y="65"/>
                  <a:pt x="20" y="70"/>
                </a:cubicBezTo>
                <a:cubicBezTo>
                  <a:pt x="17" y="69"/>
                  <a:pt x="15" y="68"/>
                  <a:pt x="12" y="68"/>
                </a:cubicBezTo>
                <a:cubicBezTo>
                  <a:pt x="12" y="62"/>
                  <a:pt x="13" y="56"/>
                  <a:pt x="16" y="5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77"/>
          <p:cNvSpPr>
            <a:spLocks noEditPoints="1"/>
          </p:cNvSpPr>
          <p:nvPr/>
        </p:nvSpPr>
        <p:spPr bwMode="auto">
          <a:xfrm>
            <a:off x="5029659" y="2303721"/>
            <a:ext cx="399525" cy="401574"/>
          </a:xfrm>
          <a:custGeom>
            <a:avLst/>
            <a:gdLst>
              <a:gd name="T0" fmla="*/ 70 w 148"/>
              <a:gd name="T1" fmla="*/ 71 h 148"/>
              <a:gd name="T2" fmla="*/ 70 w 148"/>
              <a:gd name="T3" fmla="*/ 78 h 148"/>
              <a:gd name="T4" fmla="*/ 77 w 148"/>
              <a:gd name="T5" fmla="*/ 78 h 148"/>
              <a:gd name="T6" fmla="*/ 77 w 148"/>
              <a:gd name="T7" fmla="*/ 71 h 148"/>
              <a:gd name="T8" fmla="*/ 70 w 148"/>
              <a:gd name="T9" fmla="*/ 71 h 148"/>
              <a:gd name="T10" fmla="*/ 74 w 148"/>
              <a:gd name="T11" fmla="*/ 25 h 148"/>
              <a:gd name="T12" fmla="*/ 78 w 148"/>
              <a:gd name="T13" fmla="*/ 21 h 148"/>
              <a:gd name="T14" fmla="*/ 78 w 148"/>
              <a:gd name="T15" fmla="*/ 16 h 148"/>
              <a:gd name="T16" fmla="*/ 74 w 148"/>
              <a:gd name="T17" fmla="*/ 12 h 148"/>
              <a:gd name="T18" fmla="*/ 70 w 148"/>
              <a:gd name="T19" fmla="*/ 16 h 148"/>
              <a:gd name="T20" fmla="*/ 70 w 148"/>
              <a:gd name="T21" fmla="*/ 21 h 148"/>
              <a:gd name="T22" fmla="*/ 74 w 148"/>
              <a:gd name="T23" fmla="*/ 25 h 148"/>
              <a:gd name="T24" fmla="*/ 74 w 148"/>
              <a:gd name="T25" fmla="*/ 123 h 148"/>
              <a:gd name="T26" fmla="*/ 70 w 148"/>
              <a:gd name="T27" fmla="*/ 128 h 148"/>
              <a:gd name="T28" fmla="*/ 70 w 148"/>
              <a:gd name="T29" fmla="*/ 132 h 148"/>
              <a:gd name="T30" fmla="*/ 74 w 148"/>
              <a:gd name="T31" fmla="*/ 136 h 148"/>
              <a:gd name="T32" fmla="*/ 78 w 148"/>
              <a:gd name="T33" fmla="*/ 132 h 148"/>
              <a:gd name="T34" fmla="*/ 78 w 148"/>
              <a:gd name="T35" fmla="*/ 128 h 148"/>
              <a:gd name="T36" fmla="*/ 74 w 148"/>
              <a:gd name="T37" fmla="*/ 123 h 148"/>
              <a:gd name="T38" fmla="*/ 31 w 148"/>
              <a:gd name="T39" fmla="*/ 30 h 148"/>
              <a:gd name="T40" fmla="*/ 30 w 148"/>
              <a:gd name="T41" fmla="*/ 31 h 148"/>
              <a:gd name="T42" fmla="*/ 62 w 148"/>
              <a:gd name="T43" fmla="*/ 86 h 148"/>
              <a:gd name="T44" fmla="*/ 117 w 148"/>
              <a:gd name="T45" fmla="*/ 118 h 148"/>
              <a:gd name="T46" fmla="*/ 118 w 148"/>
              <a:gd name="T47" fmla="*/ 117 h 148"/>
              <a:gd name="T48" fmla="*/ 85 w 148"/>
              <a:gd name="T49" fmla="*/ 62 h 148"/>
              <a:gd name="T50" fmla="*/ 31 w 148"/>
              <a:gd name="T51" fmla="*/ 30 h 148"/>
              <a:gd name="T52" fmla="*/ 99 w 148"/>
              <a:gd name="T53" fmla="*/ 100 h 148"/>
              <a:gd name="T54" fmla="*/ 67 w 148"/>
              <a:gd name="T55" fmla="*/ 81 h 148"/>
              <a:gd name="T56" fmla="*/ 67 w 148"/>
              <a:gd name="T57" fmla="*/ 81 h 148"/>
              <a:gd name="T58" fmla="*/ 67 w 148"/>
              <a:gd name="T59" fmla="*/ 67 h 148"/>
              <a:gd name="T60" fmla="*/ 80 w 148"/>
              <a:gd name="T61" fmla="*/ 67 h 148"/>
              <a:gd name="T62" fmla="*/ 81 w 148"/>
              <a:gd name="T63" fmla="*/ 67 h 148"/>
              <a:gd name="T64" fmla="*/ 100 w 148"/>
              <a:gd name="T65" fmla="*/ 100 h 148"/>
              <a:gd name="T66" fmla="*/ 99 w 148"/>
              <a:gd name="T67" fmla="*/ 100 h 148"/>
              <a:gd name="T68" fmla="*/ 20 w 148"/>
              <a:gd name="T69" fmla="*/ 70 h 148"/>
              <a:gd name="T70" fmla="*/ 16 w 148"/>
              <a:gd name="T71" fmla="*/ 70 h 148"/>
              <a:gd name="T72" fmla="*/ 12 w 148"/>
              <a:gd name="T73" fmla="*/ 74 h 148"/>
              <a:gd name="T74" fmla="*/ 16 w 148"/>
              <a:gd name="T75" fmla="*/ 78 h 148"/>
              <a:gd name="T76" fmla="*/ 20 w 148"/>
              <a:gd name="T77" fmla="*/ 78 h 148"/>
              <a:gd name="T78" fmla="*/ 24 w 148"/>
              <a:gd name="T79" fmla="*/ 74 h 148"/>
              <a:gd name="T80" fmla="*/ 20 w 148"/>
              <a:gd name="T81" fmla="*/ 70 h 148"/>
              <a:gd name="T82" fmla="*/ 131 w 148"/>
              <a:gd name="T83" fmla="*/ 70 h 148"/>
              <a:gd name="T84" fmla="*/ 127 w 148"/>
              <a:gd name="T85" fmla="*/ 70 h 148"/>
              <a:gd name="T86" fmla="*/ 123 w 148"/>
              <a:gd name="T87" fmla="*/ 74 h 148"/>
              <a:gd name="T88" fmla="*/ 127 w 148"/>
              <a:gd name="T89" fmla="*/ 78 h 148"/>
              <a:gd name="T90" fmla="*/ 131 w 148"/>
              <a:gd name="T91" fmla="*/ 78 h 148"/>
              <a:gd name="T92" fmla="*/ 136 w 148"/>
              <a:gd name="T93" fmla="*/ 74 h 148"/>
              <a:gd name="T94" fmla="*/ 131 w 148"/>
              <a:gd name="T95" fmla="*/ 70 h 148"/>
              <a:gd name="T96" fmla="*/ 74 w 148"/>
              <a:gd name="T97" fmla="*/ 0 h 148"/>
              <a:gd name="T98" fmla="*/ 0 w 148"/>
              <a:gd name="T99" fmla="*/ 74 h 148"/>
              <a:gd name="T100" fmla="*/ 74 w 148"/>
              <a:gd name="T101" fmla="*/ 148 h 148"/>
              <a:gd name="T102" fmla="*/ 148 w 148"/>
              <a:gd name="T103" fmla="*/ 74 h 148"/>
              <a:gd name="T104" fmla="*/ 74 w 148"/>
              <a:gd name="T105" fmla="*/ 0 h 148"/>
              <a:gd name="T106" fmla="*/ 74 w 148"/>
              <a:gd name="T107" fmla="*/ 140 h 148"/>
              <a:gd name="T108" fmla="*/ 8 w 148"/>
              <a:gd name="T109" fmla="*/ 74 h 148"/>
              <a:gd name="T110" fmla="*/ 74 w 148"/>
              <a:gd name="T111" fmla="*/ 8 h 148"/>
              <a:gd name="T112" fmla="*/ 140 w 148"/>
              <a:gd name="T113" fmla="*/ 74 h 148"/>
              <a:gd name="T114" fmla="*/ 74 w 148"/>
              <a:gd name="T115" fmla="*/ 14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148">
                <a:moveTo>
                  <a:pt x="70" y="71"/>
                </a:moveTo>
                <a:cubicBezTo>
                  <a:pt x="68" y="72"/>
                  <a:pt x="68" y="76"/>
                  <a:pt x="70" y="78"/>
                </a:cubicBezTo>
                <a:cubicBezTo>
                  <a:pt x="72" y="79"/>
                  <a:pt x="75" y="79"/>
                  <a:pt x="77" y="78"/>
                </a:cubicBezTo>
                <a:cubicBezTo>
                  <a:pt x="79" y="76"/>
                  <a:pt x="79" y="72"/>
                  <a:pt x="77" y="71"/>
                </a:cubicBezTo>
                <a:cubicBezTo>
                  <a:pt x="75" y="69"/>
                  <a:pt x="72" y="69"/>
                  <a:pt x="70" y="71"/>
                </a:cubicBezTo>
                <a:close/>
                <a:moveTo>
                  <a:pt x="74" y="25"/>
                </a:moveTo>
                <a:cubicBezTo>
                  <a:pt x="76" y="25"/>
                  <a:pt x="78" y="23"/>
                  <a:pt x="78" y="21"/>
                </a:cubicBezTo>
                <a:cubicBezTo>
                  <a:pt x="78" y="16"/>
                  <a:pt x="78" y="16"/>
                  <a:pt x="78" y="16"/>
                </a:cubicBezTo>
                <a:cubicBezTo>
                  <a:pt x="78" y="14"/>
                  <a:pt x="76" y="12"/>
                  <a:pt x="74" y="12"/>
                </a:cubicBezTo>
                <a:cubicBezTo>
                  <a:pt x="72" y="12"/>
                  <a:pt x="70" y="14"/>
                  <a:pt x="70" y="16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23"/>
                  <a:pt x="72" y="25"/>
                  <a:pt x="74" y="25"/>
                </a:cubicBezTo>
                <a:close/>
                <a:moveTo>
                  <a:pt x="74" y="123"/>
                </a:moveTo>
                <a:cubicBezTo>
                  <a:pt x="72" y="123"/>
                  <a:pt x="70" y="125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0" y="134"/>
                  <a:pt x="72" y="136"/>
                  <a:pt x="74" y="136"/>
                </a:cubicBezTo>
                <a:cubicBezTo>
                  <a:pt x="76" y="136"/>
                  <a:pt x="78" y="134"/>
                  <a:pt x="78" y="132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78" y="125"/>
                  <a:pt x="76" y="123"/>
                  <a:pt x="74" y="123"/>
                </a:cubicBezTo>
                <a:close/>
                <a:moveTo>
                  <a:pt x="31" y="30"/>
                </a:moveTo>
                <a:cubicBezTo>
                  <a:pt x="30" y="31"/>
                  <a:pt x="30" y="31"/>
                  <a:pt x="30" y="31"/>
                </a:cubicBezTo>
                <a:cubicBezTo>
                  <a:pt x="62" y="86"/>
                  <a:pt x="62" y="86"/>
                  <a:pt x="62" y="86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85" y="62"/>
                  <a:pt x="85" y="62"/>
                  <a:pt x="85" y="62"/>
                </a:cubicBezTo>
                <a:lnTo>
                  <a:pt x="31" y="30"/>
                </a:lnTo>
                <a:close/>
                <a:moveTo>
                  <a:pt x="99" y="100"/>
                </a:moveTo>
                <a:cubicBezTo>
                  <a:pt x="67" y="81"/>
                  <a:pt x="67" y="81"/>
                  <a:pt x="67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4" y="77"/>
                  <a:pt x="64" y="71"/>
                  <a:pt x="67" y="67"/>
                </a:cubicBezTo>
                <a:cubicBezTo>
                  <a:pt x="71" y="64"/>
                  <a:pt x="77" y="64"/>
                  <a:pt x="80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100" y="100"/>
                  <a:pt x="100" y="100"/>
                  <a:pt x="100" y="100"/>
                </a:cubicBezTo>
                <a:lnTo>
                  <a:pt x="99" y="100"/>
                </a:lnTo>
                <a:close/>
                <a:moveTo>
                  <a:pt x="20" y="70"/>
                </a:move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2" y="72"/>
                  <a:pt x="12" y="74"/>
                </a:cubicBezTo>
                <a:cubicBezTo>
                  <a:pt x="12" y="76"/>
                  <a:pt x="14" y="78"/>
                  <a:pt x="16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23" y="78"/>
                  <a:pt x="24" y="76"/>
                  <a:pt x="24" y="74"/>
                </a:cubicBezTo>
                <a:cubicBezTo>
                  <a:pt x="24" y="72"/>
                  <a:pt x="23" y="70"/>
                  <a:pt x="20" y="70"/>
                </a:cubicBezTo>
                <a:close/>
                <a:moveTo>
                  <a:pt x="131" y="70"/>
                </a:moveTo>
                <a:cubicBezTo>
                  <a:pt x="127" y="70"/>
                  <a:pt x="127" y="70"/>
                  <a:pt x="127" y="70"/>
                </a:cubicBezTo>
                <a:cubicBezTo>
                  <a:pt x="125" y="70"/>
                  <a:pt x="123" y="72"/>
                  <a:pt x="123" y="74"/>
                </a:cubicBezTo>
                <a:cubicBezTo>
                  <a:pt x="123" y="76"/>
                  <a:pt x="125" y="78"/>
                  <a:pt x="127" y="78"/>
                </a:cubicBezTo>
                <a:cubicBezTo>
                  <a:pt x="131" y="78"/>
                  <a:pt x="131" y="78"/>
                  <a:pt x="131" y="78"/>
                </a:cubicBezTo>
                <a:cubicBezTo>
                  <a:pt x="134" y="78"/>
                  <a:pt x="136" y="76"/>
                  <a:pt x="136" y="74"/>
                </a:cubicBezTo>
                <a:cubicBezTo>
                  <a:pt x="136" y="72"/>
                  <a:pt x="134" y="70"/>
                  <a:pt x="131" y="70"/>
                </a:cubicBezTo>
                <a:close/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15" y="148"/>
                  <a:pt x="148" y="115"/>
                  <a:pt x="148" y="74"/>
                </a:cubicBezTo>
                <a:cubicBezTo>
                  <a:pt x="148" y="33"/>
                  <a:pt x="115" y="0"/>
                  <a:pt x="74" y="0"/>
                </a:cubicBezTo>
                <a:close/>
                <a:moveTo>
                  <a:pt x="74" y="140"/>
                </a:moveTo>
                <a:cubicBezTo>
                  <a:pt x="37" y="140"/>
                  <a:pt x="8" y="110"/>
                  <a:pt x="8" y="74"/>
                </a:cubicBezTo>
                <a:cubicBezTo>
                  <a:pt x="8" y="38"/>
                  <a:pt x="37" y="8"/>
                  <a:pt x="74" y="8"/>
                </a:cubicBezTo>
                <a:cubicBezTo>
                  <a:pt x="110" y="8"/>
                  <a:pt x="140" y="38"/>
                  <a:pt x="140" y="74"/>
                </a:cubicBezTo>
                <a:cubicBezTo>
                  <a:pt x="140" y="110"/>
                  <a:pt x="110" y="140"/>
                  <a:pt x="74" y="14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78"/>
          <p:cNvSpPr>
            <a:spLocks noEditPoints="1"/>
          </p:cNvSpPr>
          <p:nvPr/>
        </p:nvSpPr>
        <p:spPr bwMode="auto">
          <a:xfrm>
            <a:off x="7496344" y="3893627"/>
            <a:ext cx="315036" cy="365791"/>
          </a:xfrm>
          <a:custGeom>
            <a:avLst/>
            <a:gdLst>
              <a:gd name="T0" fmla="*/ 37 w 136"/>
              <a:gd name="T1" fmla="*/ 51 h 158"/>
              <a:gd name="T2" fmla="*/ 49 w 136"/>
              <a:gd name="T3" fmla="*/ 63 h 158"/>
              <a:gd name="T4" fmla="*/ 62 w 136"/>
              <a:gd name="T5" fmla="*/ 51 h 158"/>
              <a:gd name="T6" fmla="*/ 49 w 136"/>
              <a:gd name="T7" fmla="*/ 39 h 158"/>
              <a:gd name="T8" fmla="*/ 37 w 136"/>
              <a:gd name="T9" fmla="*/ 51 h 158"/>
              <a:gd name="T10" fmla="*/ 28 w 136"/>
              <a:gd name="T11" fmla="*/ 158 h 158"/>
              <a:gd name="T12" fmla="*/ 136 w 136"/>
              <a:gd name="T13" fmla="*/ 158 h 158"/>
              <a:gd name="T14" fmla="*/ 127 w 136"/>
              <a:gd name="T15" fmla="*/ 146 h 158"/>
              <a:gd name="T16" fmla="*/ 107 w 136"/>
              <a:gd name="T17" fmla="*/ 146 h 158"/>
              <a:gd name="T18" fmla="*/ 107 w 136"/>
              <a:gd name="T19" fmla="*/ 103 h 158"/>
              <a:gd name="T20" fmla="*/ 121 w 136"/>
              <a:gd name="T21" fmla="*/ 95 h 158"/>
              <a:gd name="T22" fmla="*/ 117 w 136"/>
              <a:gd name="T23" fmla="*/ 89 h 158"/>
              <a:gd name="T24" fmla="*/ 77 w 136"/>
              <a:gd name="T25" fmla="*/ 112 h 158"/>
              <a:gd name="T26" fmla="*/ 81 w 136"/>
              <a:gd name="T27" fmla="*/ 118 h 158"/>
              <a:gd name="T28" fmla="*/ 86 w 136"/>
              <a:gd name="T29" fmla="*/ 115 h 158"/>
              <a:gd name="T30" fmla="*/ 86 w 136"/>
              <a:gd name="T31" fmla="*/ 129 h 158"/>
              <a:gd name="T32" fmla="*/ 36 w 136"/>
              <a:gd name="T33" fmla="*/ 64 h 158"/>
              <a:gd name="T34" fmla="*/ 30 w 136"/>
              <a:gd name="T35" fmla="*/ 51 h 158"/>
              <a:gd name="T36" fmla="*/ 30 w 136"/>
              <a:gd name="T37" fmla="*/ 51 h 158"/>
              <a:gd name="T38" fmla="*/ 68 w 136"/>
              <a:gd name="T39" fmla="*/ 146 h 158"/>
              <a:gd name="T40" fmla="*/ 37 w 136"/>
              <a:gd name="T41" fmla="*/ 146 h 158"/>
              <a:gd name="T42" fmla="*/ 28 w 136"/>
              <a:gd name="T43" fmla="*/ 158 h 158"/>
              <a:gd name="T44" fmla="*/ 36 w 136"/>
              <a:gd name="T45" fmla="*/ 16 h 158"/>
              <a:gd name="T46" fmla="*/ 45 w 136"/>
              <a:gd name="T47" fmla="*/ 33 h 158"/>
              <a:gd name="T48" fmla="*/ 49 w 136"/>
              <a:gd name="T49" fmla="*/ 32 h 158"/>
              <a:gd name="T50" fmla="*/ 68 w 136"/>
              <a:gd name="T51" fmla="*/ 51 h 158"/>
              <a:gd name="T52" fmla="*/ 63 w 136"/>
              <a:gd name="T53" fmla="*/ 64 h 158"/>
              <a:gd name="T54" fmla="*/ 75 w 136"/>
              <a:gd name="T55" fmla="*/ 84 h 158"/>
              <a:gd name="T56" fmla="*/ 75 w 136"/>
              <a:gd name="T57" fmla="*/ 84 h 158"/>
              <a:gd name="T58" fmla="*/ 74 w 136"/>
              <a:gd name="T59" fmla="*/ 89 h 158"/>
              <a:gd name="T60" fmla="*/ 78 w 136"/>
              <a:gd name="T61" fmla="*/ 90 h 158"/>
              <a:gd name="T62" fmla="*/ 95 w 136"/>
              <a:gd name="T63" fmla="*/ 80 h 158"/>
              <a:gd name="T64" fmla="*/ 96 w 136"/>
              <a:gd name="T65" fmla="*/ 76 h 158"/>
              <a:gd name="T66" fmla="*/ 92 w 136"/>
              <a:gd name="T67" fmla="*/ 74 h 158"/>
              <a:gd name="T68" fmla="*/ 77 w 136"/>
              <a:gd name="T69" fmla="*/ 49 h 158"/>
              <a:gd name="T70" fmla="*/ 77 w 136"/>
              <a:gd name="T71" fmla="*/ 42 h 158"/>
              <a:gd name="T72" fmla="*/ 71 w 136"/>
              <a:gd name="T73" fmla="*/ 30 h 158"/>
              <a:gd name="T74" fmla="*/ 65 w 136"/>
              <a:gd name="T75" fmla="*/ 27 h 158"/>
              <a:gd name="T76" fmla="*/ 53 w 136"/>
              <a:gd name="T77" fmla="*/ 6 h 158"/>
              <a:gd name="T78" fmla="*/ 53 w 136"/>
              <a:gd name="T79" fmla="*/ 6 h 158"/>
              <a:gd name="T80" fmla="*/ 54 w 136"/>
              <a:gd name="T81" fmla="*/ 2 h 158"/>
              <a:gd name="T82" fmla="*/ 50 w 136"/>
              <a:gd name="T83" fmla="*/ 1 h 158"/>
              <a:gd name="T84" fmla="*/ 33 w 136"/>
              <a:gd name="T85" fmla="*/ 11 h 158"/>
              <a:gd name="T86" fmla="*/ 32 w 136"/>
              <a:gd name="T87" fmla="*/ 15 h 158"/>
              <a:gd name="T88" fmla="*/ 36 w 136"/>
              <a:gd name="T89" fmla="*/ 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58">
                <a:moveTo>
                  <a:pt x="37" y="51"/>
                </a:moveTo>
                <a:cubicBezTo>
                  <a:pt x="37" y="58"/>
                  <a:pt x="42" y="63"/>
                  <a:pt x="49" y="63"/>
                </a:cubicBezTo>
                <a:cubicBezTo>
                  <a:pt x="56" y="63"/>
                  <a:pt x="62" y="58"/>
                  <a:pt x="62" y="51"/>
                </a:cubicBezTo>
                <a:cubicBezTo>
                  <a:pt x="62" y="44"/>
                  <a:pt x="56" y="39"/>
                  <a:pt x="49" y="39"/>
                </a:cubicBezTo>
                <a:cubicBezTo>
                  <a:pt x="42" y="39"/>
                  <a:pt x="37" y="44"/>
                  <a:pt x="37" y="51"/>
                </a:cubicBezTo>
                <a:close/>
                <a:moveTo>
                  <a:pt x="28" y="158"/>
                </a:moveTo>
                <a:cubicBezTo>
                  <a:pt x="136" y="158"/>
                  <a:pt x="136" y="158"/>
                  <a:pt x="136" y="158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29"/>
                  <a:pt x="86" y="129"/>
                  <a:pt x="86" y="129"/>
                </a:cubicBezTo>
                <a:cubicBezTo>
                  <a:pt x="38" y="128"/>
                  <a:pt x="18" y="86"/>
                  <a:pt x="36" y="64"/>
                </a:cubicBezTo>
                <a:cubicBezTo>
                  <a:pt x="32" y="61"/>
                  <a:pt x="30" y="56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0" y="74"/>
                  <a:pt x="14" y="129"/>
                  <a:pt x="68" y="146"/>
                </a:cubicBezTo>
                <a:cubicBezTo>
                  <a:pt x="37" y="146"/>
                  <a:pt x="37" y="146"/>
                  <a:pt x="37" y="146"/>
                </a:cubicBezTo>
                <a:lnTo>
                  <a:pt x="28" y="158"/>
                </a:lnTo>
                <a:close/>
                <a:moveTo>
                  <a:pt x="36" y="16"/>
                </a:moveTo>
                <a:cubicBezTo>
                  <a:pt x="45" y="33"/>
                  <a:pt x="45" y="33"/>
                  <a:pt x="45" y="33"/>
                </a:cubicBezTo>
                <a:cubicBezTo>
                  <a:pt x="47" y="33"/>
                  <a:pt x="48" y="32"/>
                  <a:pt x="49" y="32"/>
                </a:cubicBezTo>
                <a:cubicBezTo>
                  <a:pt x="60" y="32"/>
                  <a:pt x="68" y="41"/>
                  <a:pt x="68" y="51"/>
                </a:cubicBezTo>
                <a:cubicBezTo>
                  <a:pt x="68" y="56"/>
                  <a:pt x="66" y="60"/>
                  <a:pt x="63" y="6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3" y="85"/>
                  <a:pt x="73" y="87"/>
                  <a:pt x="74" y="89"/>
                </a:cubicBezTo>
                <a:cubicBezTo>
                  <a:pt x="74" y="90"/>
                  <a:pt x="76" y="91"/>
                  <a:pt x="78" y="90"/>
                </a:cubicBezTo>
                <a:cubicBezTo>
                  <a:pt x="95" y="80"/>
                  <a:pt x="95" y="80"/>
                  <a:pt x="95" y="80"/>
                </a:cubicBezTo>
                <a:cubicBezTo>
                  <a:pt x="97" y="79"/>
                  <a:pt x="97" y="77"/>
                  <a:pt x="96" y="76"/>
                </a:cubicBezTo>
                <a:cubicBezTo>
                  <a:pt x="95" y="74"/>
                  <a:pt x="93" y="74"/>
                  <a:pt x="92" y="74"/>
                </a:cubicBezTo>
                <a:cubicBezTo>
                  <a:pt x="77" y="49"/>
                  <a:pt x="77" y="49"/>
                  <a:pt x="77" y="49"/>
                </a:cubicBezTo>
                <a:cubicBezTo>
                  <a:pt x="78" y="47"/>
                  <a:pt x="79" y="44"/>
                  <a:pt x="77" y="42"/>
                </a:cubicBezTo>
                <a:cubicBezTo>
                  <a:pt x="71" y="30"/>
                  <a:pt x="71" y="30"/>
                  <a:pt x="71" y="30"/>
                </a:cubicBezTo>
                <a:cubicBezTo>
                  <a:pt x="70" y="28"/>
                  <a:pt x="67" y="27"/>
                  <a:pt x="65" y="2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5" y="5"/>
                  <a:pt x="55" y="3"/>
                  <a:pt x="54" y="2"/>
                </a:cubicBezTo>
                <a:cubicBezTo>
                  <a:pt x="53" y="0"/>
                  <a:pt x="51" y="0"/>
                  <a:pt x="50" y="1"/>
                </a:cubicBezTo>
                <a:cubicBezTo>
                  <a:pt x="33" y="11"/>
                  <a:pt x="33" y="11"/>
                  <a:pt x="33" y="11"/>
                </a:cubicBezTo>
                <a:cubicBezTo>
                  <a:pt x="31" y="11"/>
                  <a:pt x="31" y="14"/>
                  <a:pt x="32" y="15"/>
                </a:cubicBezTo>
                <a:cubicBezTo>
                  <a:pt x="32" y="17"/>
                  <a:pt x="34" y="17"/>
                  <a:pt x="36" y="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85"/>
          <p:cNvSpPr>
            <a:spLocks noEditPoints="1"/>
          </p:cNvSpPr>
          <p:nvPr/>
        </p:nvSpPr>
        <p:spPr bwMode="auto">
          <a:xfrm>
            <a:off x="4686826" y="4777200"/>
            <a:ext cx="317096" cy="442069"/>
          </a:xfrm>
          <a:custGeom>
            <a:avLst/>
            <a:gdLst>
              <a:gd name="T0" fmla="*/ 76 w 128"/>
              <a:gd name="T1" fmla="*/ 76 h 179"/>
              <a:gd name="T2" fmla="*/ 71 w 128"/>
              <a:gd name="T3" fmla="*/ 89 h 179"/>
              <a:gd name="T4" fmla="*/ 84 w 128"/>
              <a:gd name="T5" fmla="*/ 99 h 179"/>
              <a:gd name="T6" fmla="*/ 84 w 128"/>
              <a:gd name="T7" fmla="*/ 100 h 179"/>
              <a:gd name="T8" fmla="*/ 94 w 128"/>
              <a:gd name="T9" fmla="*/ 94 h 179"/>
              <a:gd name="T10" fmla="*/ 100 w 128"/>
              <a:gd name="T11" fmla="*/ 84 h 179"/>
              <a:gd name="T12" fmla="*/ 99 w 128"/>
              <a:gd name="T13" fmla="*/ 84 h 179"/>
              <a:gd name="T14" fmla="*/ 78 w 128"/>
              <a:gd name="T15" fmla="*/ 58 h 179"/>
              <a:gd name="T16" fmla="*/ 73 w 128"/>
              <a:gd name="T17" fmla="*/ 66 h 179"/>
              <a:gd name="T18" fmla="*/ 76 w 128"/>
              <a:gd name="T19" fmla="*/ 76 h 179"/>
              <a:gd name="T20" fmla="*/ 58 w 128"/>
              <a:gd name="T21" fmla="*/ 57 h 179"/>
              <a:gd name="T22" fmla="*/ 69 w 128"/>
              <a:gd name="T23" fmla="*/ 61 h 179"/>
              <a:gd name="T24" fmla="*/ 74 w 128"/>
              <a:gd name="T25" fmla="*/ 51 h 179"/>
              <a:gd name="T26" fmla="*/ 74 w 128"/>
              <a:gd name="T27" fmla="*/ 51 h 179"/>
              <a:gd name="T28" fmla="*/ 48 w 128"/>
              <a:gd name="T29" fmla="*/ 20 h 179"/>
              <a:gd name="T30" fmla="*/ 36 w 128"/>
              <a:gd name="T31" fmla="*/ 36 h 179"/>
              <a:gd name="T32" fmla="*/ 20 w 128"/>
              <a:gd name="T33" fmla="*/ 48 h 179"/>
              <a:gd name="T34" fmla="*/ 42 w 128"/>
              <a:gd name="T35" fmla="*/ 66 h 179"/>
              <a:gd name="T36" fmla="*/ 58 w 128"/>
              <a:gd name="T37" fmla="*/ 57 h 179"/>
              <a:gd name="T38" fmla="*/ 43 w 128"/>
              <a:gd name="T39" fmla="*/ 9 h 179"/>
              <a:gd name="T40" fmla="*/ 38 w 128"/>
              <a:gd name="T41" fmla="*/ 4 h 179"/>
              <a:gd name="T42" fmla="*/ 14 w 128"/>
              <a:gd name="T43" fmla="*/ 15 h 179"/>
              <a:gd name="T44" fmla="*/ 3 w 128"/>
              <a:gd name="T45" fmla="*/ 38 h 179"/>
              <a:gd name="T46" fmla="*/ 9 w 128"/>
              <a:gd name="T47" fmla="*/ 44 h 179"/>
              <a:gd name="T48" fmla="*/ 32 w 128"/>
              <a:gd name="T49" fmla="*/ 33 h 179"/>
              <a:gd name="T50" fmla="*/ 43 w 128"/>
              <a:gd name="T51" fmla="*/ 9 h 179"/>
              <a:gd name="T52" fmla="*/ 49 w 128"/>
              <a:gd name="T53" fmla="*/ 93 h 179"/>
              <a:gd name="T54" fmla="*/ 49 w 128"/>
              <a:gd name="T55" fmla="*/ 105 h 179"/>
              <a:gd name="T56" fmla="*/ 66 w 128"/>
              <a:gd name="T57" fmla="*/ 105 h 179"/>
              <a:gd name="T58" fmla="*/ 66 w 128"/>
              <a:gd name="T59" fmla="*/ 93 h 179"/>
              <a:gd name="T60" fmla="*/ 58 w 128"/>
              <a:gd name="T61" fmla="*/ 95 h 179"/>
              <a:gd name="T62" fmla="*/ 49 w 128"/>
              <a:gd name="T63" fmla="*/ 93 h 179"/>
              <a:gd name="T64" fmla="*/ 70 w 128"/>
              <a:gd name="T65" fmla="*/ 76 h 179"/>
              <a:gd name="T66" fmla="*/ 58 w 128"/>
              <a:gd name="T67" fmla="*/ 64 h 179"/>
              <a:gd name="T68" fmla="*/ 45 w 128"/>
              <a:gd name="T69" fmla="*/ 76 h 179"/>
              <a:gd name="T70" fmla="*/ 58 w 128"/>
              <a:gd name="T71" fmla="*/ 88 h 179"/>
              <a:gd name="T72" fmla="*/ 70 w 128"/>
              <a:gd name="T73" fmla="*/ 76 h 179"/>
              <a:gd name="T74" fmla="*/ 62 w 128"/>
              <a:gd name="T75" fmla="*/ 113 h 179"/>
              <a:gd name="T76" fmla="*/ 53 w 128"/>
              <a:gd name="T77" fmla="*/ 113 h 179"/>
              <a:gd name="T78" fmla="*/ 53 w 128"/>
              <a:gd name="T79" fmla="*/ 129 h 179"/>
              <a:gd name="T80" fmla="*/ 25 w 128"/>
              <a:gd name="T81" fmla="*/ 171 h 179"/>
              <a:gd name="T82" fmla="*/ 33 w 128"/>
              <a:gd name="T83" fmla="*/ 175 h 179"/>
              <a:gd name="T84" fmla="*/ 53 w 128"/>
              <a:gd name="T85" fmla="*/ 144 h 179"/>
              <a:gd name="T86" fmla="*/ 53 w 128"/>
              <a:gd name="T87" fmla="*/ 179 h 179"/>
              <a:gd name="T88" fmla="*/ 62 w 128"/>
              <a:gd name="T89" fmla="*/ 179 h 179"/>
              <a:gd name="T90" fmla="*/ 62 w 128"/>
              <a:gd name="T91" fmla="*/ 144 h 179"/>
              <a:gd name="T92" fmla="*/ 82 w 128"/>
              <a:gd name="T93" fmla="*/ 175 h 179"/>
              <a:gd name="T94" fmla="*/ 90 w 128"/>
              <a:gd name="T95" fmla="*/ 171 h 179"/>
              <a:gd name="T96" fmla="*/ 62 w 128"/>
              <a:gd name="T97" fmla="*/ 129 h 179"/>
              <a:gd name="T98" fmla="*/ 62 w 128"/>
              <a:gd name="T99" fmla="*/ 113 h 179"/>
              <a:gd name="T100" fmla="*/ 127 w 128"/>
              <a:gd name="T101" fmla="*/ 120 h 179"/>
              <a:gd name="T102" fmla="*/ 102 w 128"/>
              <a:gd name="T103" fmla="*/ 92 h 179"/>
              <a:gd name="T104" fmla="*/ 98 w 128"/>
              <a:gd name="T105" fmla="*/ 98 h 179"/>
              <a:gd name="T106" fmla="*/ 92 w 128"/>
              <a:gd name="T107" fmla="*/ 102 h 179"/>
              <a:gd name="T108" fmla="*/ 120 w 128"/>
              <a:gd name="T109" fmla="*/ 127 h 179"/>
              <a:gd name="T110" fmla="*/ 120 w 128"/>
              <a:gd name="T111" fmla="*/ 128 h 179"/>
              <a:gd name="T112" fmla="*/ 125 w 128"/>
              <a:gd name="T113" fmla="*/ 125 h 179"/>
              <a:gd name="T114" fmla="*/ 128 w 128"/>
              <a:gd name="T115" fmla="*/ 120 h 179"/>
              <a:gd name="T116" fmla="*/ 127 w 128"/>
              <a:gd name="T117" fmla="*/ 12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8" h="179">
                <a:moveTo>
                  <a:pt x="76" y="76"/>
                </a:moveTo>
                <a:cubicBezTo>
                  <a:pt x="76" y="81"/>
                  <a:pt x="74" y="85"/>
                  <a:pt x="71" y="89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85" y="101"/>
                  <a:pt x="89" y="98"/>
                  <a:pt x="94" y="94"/>
                </a:cubicBezTo>
                <a:cubicBezTo>
                  <a:pt x="98" y="90"/>
                  <a:pt x="101" y="85"/>
                  <a:pt x="100" y="84"/>
                </a:cubicBezTo>
                <a:cubicBezTo>
                  <a:pt x="100" y="84"/>
                  <a:pt x="100" y="84"/>
                  <a:pt x="99" y="84"/>
                </a:cubicBezTo>
                <a:cubicBezTo>
                  <a:pt x="78" y="58"/>
                  <a:pt x="78" y="58"/>
                  <a:pt x="78" y="58"/>
                </a:cubicBezTo>
                <a:cubicBezTo>
                  <a:pt x="77" y="61"/>
                  <a:pt x="75" y="63"/>
                  <a:pt x="73" y="66"/>
                </a:cubicBezTo>
                <a:cubicBezTo>
                  <a:pt x="75" y="69"/>
                  <a:pt x="76" y="72"/>
                  <a:pt x="76" y="76"/>
                </a:cubicBezTo>
                <a:close/>
                <a:moveTo>
                  <a:pt x="58" y="57"/>
                </a:moveTo>
                <a:cubicBezTo>
                  <a:pt x="62" y="57"/>
                  <a:pt x="66" y="59"/>
                  <a:pt x="69" y="61"/>
                </a:cubicBezTo>
                <a:cubicBezTo>
                  <a:pt x="73" y="56"/>
                  <a:pt x="75" y="52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48" y="20"/>
                  <a:pt x="48" y="20"/>
                  <a:pt x="48" y="20"/>
                </a:cubicBezTo>
                <a:cubicBezTo>
                  <a:pt x="46" y="25"/>
                  <a:pt x="42" y="31"/>
                  <a:pt x="36" y="36"/>
                </a:cubicBezTo>
                <a:cubicBezTo>
                  <a:pt x="31" y="42"/>
                  <a:pt x="25" y="46"/>
                  <a:pt x="20" y="48"/>
                </a:cubicBezTo>
                <a:cubicBezTo>
                  <a:pt x="42" y="66"/>
                  <a:pt x="42" y="66"/>
                  <a:pt x="42" y="66"/>
                </a:cubicBezTo>
                <a:cubicBezTo>
                  <a:pt x="45" y="61"/>
                  <a:pt x="51" y="57"/>
                  <a:pt x="58" y="57"/>
                </a:cubicBezTo>
                <a:close/>
                <a:moveTo>
                  <a:pt x="43" y="9"/>
                </a:moveTo>
                <a:cubicBezTo>
                  <a:pt x="38" y="4"/>
                  <a:pt x="38" y="4"/>
                  <a:pt x="38" y="4"/>
                </a:cubicBezTo>
                <a:cubicBezTo>
                  <a:pt x="34" y="0"/>
                  <a:pt x="24" y="6"/>
                  <a:pt x="14" y="15"/>
                </a:cubicBezTo>
                <a:cubicBezTo>
                  <a:pt x="5" y="25"/>
                  <a:pt x="0" y="35"/>
                  <a:pt x="3" y="38"/>
                </a:cubicBezTo>
                <a:cubicBezTo>
                  <a:pt x="9" y="44"/>
                  <a:pt x="9" y="44"/>
                  <a:pt x="9" y="44"/>
                </a:cubicBezTo>
                <a:cubicBezTo>
                  <a:pt x="12" y="47"/>
                  <a:pt x="22" y="42"/>
                  <a:pt x="32" y="33"/>
                </a:cubicBezTo>
                <a:cubicBezTo>
                  <a:pt x="42" y="23"/>
                  <a:pt x="47" y="13"/>
                  <a:pt x="43" y="9"/>
                </a:cubicBezTo>
                <a:close/>
                <a:moveTo>
                  <a:pt x="49" y="93"/>
                </a:moveTo>
                <a:cubicBezTo>
                  <a:pt x="49" y="105"/>
                  <a:pt x="49" y="105"/>
                  <a:pt x="49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93"/>
                  <a:pt x="66" y="93"/>
                  <a:pt x="66" y="93"/>
                </a:cubicBezTo>
                <a:cubicBezTo>
                  <a:pt x="63" y="94"/>
                  <a:pt x="61" y="95"/>
                  <a:pt x="58" y="95"/>
                </a:cubicBezTo>
                <a:cubicBezTo>
                  <a:pt x="55" y="95"/>
                  <a:pt x="52" y="94"/>
                  <a:pt x="49" y="93"/>
                </a:cubicBezTo>
                <a:close/>
                <a:moveTo>
                  <a:pt x="70" y="76"/>
                </a:moveTo>
                <a:cubicBezTo>
                  <a:pt x="70" y="69"/>
                  <a:pt x="64" y="64"/>
                  <a:pt x="58" y="64"/>
                </a:cubicBezTo>
                <a:cubicBezTo>
                  <a:pt x="51" y="64"/>
                  <a:pt x="45" y="69"/>
                  <a:pt x="45" y="76"/>
                </a:cubicBezTo>
                <a:cubicBezTo>
                  <a:pt x="45" y="83"/>
                  <a:pt x="51" y="88"/>
                  <a:pt x="58" y="88"/>
                </a:cubicBezTo>
                <a:cubicBezTo>
                  <a:pt x="64" y="88"/>
                  <a:pt x="70" y="83"/>
                  <a:pt x="70" y="76"/>
                </a:cubicBezTo>
                <a:close/>
                <a:moveTo>
                  <a:pt x="62" y="113"/>
                </a:moveTo>
                <a:cubicBezTo>
                  <a:pt x="53" y="113"/>
                  <a:pt x="53" y="113"/>
                  <a:pt x="53" y="113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90" y="171"/>
                  <a:pt x="90" y="171"/>
                  <a:pt x="90" y="171"/>
                </a:cubicBezTo>
                <a:cubicBezTo>
                  <a:pt x="62" y="129"/>
                  <a:pt x="62" y="129"/>
                  <a:pt x="62" y="129"/>
                </a:cubicBezTo>
                <a:lnTo>
                  <a:pt x="62" y="113"/>
                </a:lnTo>
                <a:close/>
                <a:moveTo>
                  <a:pt x="127" y="120"/>
                </a:moveTo>
                <a:cubicBezTo>
                  <a:pt x="102" y="92"/>
                  <a:pt x="102" y="92"/>
                  <a:pt x="102" y="92"/>
                </a:cubicBezTo>
                <a:cubicBezTo>
                  <a:pt x="102" y="94"/>
                  <a:pt x="100" y="96"/>
                  <a:pt x="98" y="98"/>
                </a:cubicBezTo>
                <a:cubicBezTo>
                  <a:pt x="96" y="100"/>
                  <a:pt x="94" y="102"/>
                  <a:pt x="92" y="102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8"/>
                  <a:pt x="120" y="128"/>
                  <a:pt x="120" y="128"/>
                </a:cubicBezTo>
                <a:cubicBezTo>
                  <a:pt x="120" y="128"/>
                  <a:pt x="122" y="127"/>
                  <a:pt x="125" y="125"/>
                </a:cubicBezTo>
                <a:cubicBezTo>
                  <a:pt x="127" y="122"/>
                  <a:pt x="128" y="120"/>
                  <a:pt x="128" y="120"/>
                </a:cubicBezTo>
                <a:cubicBezTo>
                  <a:pt x="128" y="120"/>
                  <a:pt x="127" y="120"/>
                  <a:pt x="127" y="12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18"/>
          <p:cNvSpPr/>
          <p:nvPr/>
        </p:nvSpPr>
        <p:spPr bwMode="auto">
          <a:xfrm>
            <a:off x="6752137" y="2390210"/>
            <a:ext cx="420883" cy="350020"/>
          </a:xfrm>
          <a:custGeom>
            <a:avLst/>
            <a:gdLst>
              <a:gd name="T0" fmla="*/ 74 w 148"/>
              <a:gd name="T1" fmla="*/ 0 h 123"/>
              <a:gd name="T2" fmla="*/ 0 w 148"/>
              <a:gd name="T3" fmla="*/ 45 h 123"/>
              <a:gd name="T4" fmla="*/ 30 w 148"/>
              <a:gd name="T5" fmla="*/ 81 h 123"/>
              <a:gd name="T6" fmla="*/ 20 w 148"/>
              <a:gd name="T7" fmla="*/ 123 h 123"/>
              <a:gd name="T8" fmla="*/ 55 w 148"/>
              <a:gd name="T9" fmla="*/ 89 h 123"/>
              <a:gd name="T10" fmla="*/ 74 w 148"/>
              <a:gd name="T11" fmla="*/ 90 h 123"/>
              <a:gd name="T12" fmla="*/ 148 w 148"/>
              <a:gd name="T13" fmla="*/ 45 h 123"/>
              <a:gd name="T14" fmla="*/ 74 w 148"/>
              <a:gd name="T15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8" h="123">
                <a:moveTo>
                  <a:pt x="74" y="0"/>
                </a:moveTo>
                <a:cubicBezTo>
                  <a:pt x="33" y="0"/>
                  <a:pt x="0" y="20"/>
                  <a:pt x="0" y="45"/>
                </a:cubicBezTo>
                <a:cubicBezTo>
                  <a:pt x="0" y="60"/>
                  <a:pt x="12" y="73"/>
                  <a:pt x="30" y="81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55" y="89"/>
                  <a:pt x="55" y="89"/>
                  <a:pt x="55" y="89"/>
                </a:cubicBezTo>
                <a:cubicBezTo>
                  <a:pt x="61" y="90"/>
                  <a:pt x="68" y="90"/>
                  <a:pt x="74" y="90"/>
                </a:cubicBezTo>
                <a:cubicBezTo>
                  <a:pt x="115" y="90"/>
                  <a:pt x="148" y="70"/>
                  <a:pt x="148" y="45"/>
                </a:cubicBezTo>
                <a:cubicBezTo>
                  <a:pt x="148" y="20"/>
                  <a:pt x="115" y="0"/>
                  <a:pt x="7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142"/>
          <p:cNvSpPr>
            <a:spLocks noEditPoints="1"/>
          </p:cNvSpPr>
          <p:nvPr/>
        </p:nvSpPr>
        <p:spPr bwMode="auto">
          <a:xfrm>
            <a:off x="5822883" y="2121398"/>
            <a:ext cx="502882" cy="305364"/>
          </a:xfrm>
          <a:custGeom>
            <a:avLst/>
            <a:gdLst>
              <a:gd name="T0" fmla="*/ 172 w 209"/>
              <a:gd name="T1" fmla="*/ 85 h 127"/>
              <a:gd name="T2" fmla="*/ 142 w 209"/>
              <a:gd name="T3" fmla="*/ 17 h 127"/>
              <a:gd name="T4" fmla="*/ 138 w 209"/>
              <a:gd name="T5" fmla="*/ 20 h 127"/>
              <a:gd name="T6" fmla="*/ 131 w 209"/>
              <a:gd name="T7" fmla="*/ 19 h 127"/>
              <a:gd name="T8" fmla="*/ 79 w 209"/>
              <a:gd name="T9" fmla="*/ 23 h 127"/>
              <a:gd name="T10" fmla="*/ 67 w 209"/>
              <a:gd name="T11" fmla="*/ 17 h 127"/>
              <a:gd name="T12" fmla="*/ 37 w 209"/>
              <a:gd name="T13" fmla="*/ 85 h 127"/>
              <a:gd name="T14" fmla="*/ 45 w 209"/>
              <a:gd name="T15" fmla="*/ 91 h 127"/>
              <a:gd name="T16" fmla="*/ 60 w 209"/>
              <a:gd name="T17" fmla="*/ 99 h 127"/>
              <a:gd name="T18" fmla="*/ 72 w 209"/>
              <a:gd name="T19" fmla="*/ 110 h 127"/>
              <a:gd name="T20" fmla="*/ 85 w 209"/>
              <a:gd name="T21" fmla="*/ 121 h 127"/>
              <a:gd name="T22" fmla="*/ 109 w 209"/>
              <a:gd name="T23" fmla="*/ 125 h 127"/>
              <a:gd name="T24" fmla="*/ 116 w 209"/>
              <a:gd name="T25" fmla="*/ 111 h 127"/>
              <a:gd name="T26" fmla="*/ 130 w 209"/>
              <a:gd name="T27" fmla="*/ 116 h 127"/>
              <a:gd name="T28" fmla="*/ 134 w 209"/>
              <a:gd name="T29" fmla="*/ 102 h 127"/>
              <a:gd name="T30" fmla="*/ 141 w 209"/>
              <a:gd name="T31" fmla="*/ 104 h 127"/>
              <a:gd name="T32" fmla="*/ 149 w 209"/>
              <a:gd name="T33" fmla="*/ 91 h 127"/>
              <a:gd name="T34" fmla="*/ 158 w 209"/>
              <a:gd name="T35" fmla="*/ 93 h 127"/>
              <a:gd name="T36" fmla="*/ 165 w 209"/>
              <a:gd name="T37" fmla="*/ 79 h 127"/>
              <a:gd name="T38" fmla="*/ 34 w 209"/>
              <a:gd name="T39" fmla="*/ 9 h 127"/>
              <a:gd name="T40" fmla="*/ 175 w 209"/>
              <a:gd name="T41" fmla="*/ 9 h 127"/>
              <a:gd name="T42" fmla="*/ 151 w 209"/>
              <a:gd name="T43" fmla="*/ 20 h 127"/>
              <a:gd name="T44" fmla="*/ 100 w 209"/>
              <a:gd name="T45" fmla="*/ 27 h 127"/>
              <a:gd name="T46" fmla="*/ 108 w 209"/>
              <a:gd name="T47" fmla="*/ 25 h 127"/>
              <a:gd name="T48" fmla="*/ 115 w 209"/>
              <a:gd name="T49" fmla="*/ 24 h 127"/>
              <a:gd name="T50" fmla="*/ 130 w 209"/>
              <a:gd name="T51" fmla="*/ 26 h 127"/>
              <a:gd name="T52" fmla="*/ 148 w 209"/>
              <a:gd name="T53" fmla="*/ 29 h 127"/>
              <a:gd name="T54" fmla="*/ 160 w 209"/>
              <a:gd name="T55" fmla="*/ 75 h 127"/>
              <a:gd name="T56" fmla="*/ 111 w 209"/>
              <a:gd name="T57" fmla="*/ 48 h 127"/>
              <a:gd name="T58" fmla="*/ 107 w 209"/>
              <a:gd name="T59" fmla="*/ 47 h 127"/>
              <a:gd name="T60" fmla="*/ 103 w 209"/>
              <a:gd name="T61" fmla="*/ 46 h 127"/>
              <a:gd name="T62" fmla="*/ 95 w 209"/>
              <a:gd name="T63" fmla="*/ 47 h 127"/>
              <a:gd name="T64" fmla="*/ 93 w 209"/>
              <a:gd name="T65" fmla="*/ 48 h 127"/>
              <a:gd name="T66" fmla="*/ 72 w 209"/>
              <a:gd name="T67" fmla="*/ 52 h 127"/>
              <a:gd name="T68" fmla="*/ 69 w 209"/>
              <a:gd name="T69" fmla="*/ 50 h 127"/>
              <a:gd name="T70" fmla="*/ 94 w 209"/>
              <a:gd name="T71" fmla="*/ 30 h 127"/>
              <a:gd name="T72" fmla="*/ 50 w 209"/>
              <a:gd name="T73" fmla="*/ 90 h 127"/>
              <a:gd name="T74" fmla="*/ 56 w 209"/>
              <a:gd name="T75" fmla="*/ 84 h 127"/>
              <a:gd name="T76" fmla="*/ 71 w 209"/>
              <a:gd name="T77" fmla="*/ 105 h 127"/>
              <a:gd name="T78" fmla="*/ 70 w 209"/>
              <a:gd name="T79" fmla="*/ 94 h 127"/>
              <a:gd name="T80" fmla="*/ 71 w 209"/>
              <a:gd name="T81" fmla="*/ 105 h 127"/>
              <a:gd name="T82" fmla="*/ 80 w 209"/>
              <a:gd name="T83" fmla="*/ 107 h 127"/>
              <a:gd name="T84" fmla="*/ 91 w 209"/>
              <a:gd name="T85" fmla="*/ 10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9" h="127">
                <a:moveTo>
                  <a:pt x="165" y="79"/>
                </a:moveTo>
                <a:cubicBezTo>
                  <a:pt x="167" y="78"/>
                  <a:pt x="167" y="77"/>
                  <a:pt x="168" y="76"/>
                </a:cubicBezTo>
                <a:cubicBezTo>
                  <a:pt x="172" y="85"/>
                  <a:pt x="172" y="85"/>
                  <a:pt x="172" y="85"/>
                </a:cubicBezTo>
                <a:cubicBezTo>
                  <a:pt x="209" y="68"/>
                  <a:pt x="209" y="68"/>
                  <a:pt x="209" y="68"/>
                </a:cubicBezTo>
                <a:cubicBezTo>
                  <a:pt x="179" y="0"/>
                  <a:pt x="179" y="0"/>
                  <a:pt x="179" y="0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19"/>
                  <a:pt x="134" y="19"/>
                  <a:pt x="134" y="19"/>
                </a:cubicBezTo>
                <a:cubicBezTo>
                  <a:pt x="133" y="19"/>
                  <a:pt x="132" y="19"/>
                  <a:pt x="131" y="19"/>
                </a:cubicBezTo>
                <a:cubicBezTo>
                  <a:pt x="121" y="17"/>
                  <a:pt x="104" y="16"/>
                  <a:pt x="93" y="23"/>
                </a:cubicBezTo>
                <a:cubicBezTo>
                  <a:pt x="91" y="24"/>
                  <a:pt x="90" y="25"/>
                  <a:pt x="89" y="26"/>
                </a:cubicBezTo>
                <a:cubicBezTo>
                  <a:pt x="86" y="23"/>
                  <a:pt x="82" y="22"/>
                  <a:pt x="79" y="23"/>
                </a:cubicBezTo>
                <a:cubicBezTo>
                  <a:pt x="64" y="27"/>
                  <a:pt x="64" y="27"/>
                  <a:pt x="64" y="27"/>
                </a:cubicBezTo>
                <a:cubicBezTo>
                  <a:pt x="63" y="26"/>
                  <a:pt x="63" y="26"/>
                  <a:pt x="63" y="26"/>
                </a:cubicBezTo>
                <a:cubicBezTo>
                  <a:pt x="67" y="17"/>
                  <a:pt x="67" y="17"/>
                  <a:pt x="67" y="17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68"/>
                  <a:pt x="0" y="68"/>
                  <a:pt x="0" y="68"/>
                </a:cubicBezTo>
                <a:cubicBezTo>
                  <a:pt x="37" y="85"/>
                  <a:pt x="37" y="85"/>
                  <a:pt x="37" y="85"/>
                </a:cubicBezTo>
                <a:cubicBezTo>
                  <a:pt x="41" y="76"/>
                  <a:pt x="41" y="76"/>
                  <a:pt x="41" y="76"/>
                </a:cubicBezTo>
                <a:cubicBezTo>
                  <a:pt x="43" y="78"/>
                  <a:pt x="45" y="81"/>
                  <a:pt x="47" y="83"/>
                </a:cubicBezTo>
                <a:cubicBezTo>
                  <a:pt x="46" y="85"/>
                  <a:pt x="45" y="88"/>
                  <a:pt x="45" y="91"/>
                </a:cubicBezTo>
                <a:cubicBezTo>
                  <a:pt x="46" y="96"/>
                  <a:pt x="51" y="100"/>
                  <a:pt x="56" y="100"/>
                </a:cubicBezTo>
                <a:cubicBezTo>
                  <a:pt x="56" y="100"/>
                  <a:pt x="57" y="100"/>
                  <a:pt x="57" y="100"/>
                </a:cubicBezTo>
                <a:cubicBezTo>
                  <a:pt x="58" y="100"/>
                  <a:pt x="59" y="99"/>
                  <a:pt x="60" y="99"/>
                </a:cubicBezTo>
                <a:cubicBezTo>
                  <a:pt x="60" y="100"/>
                  <a:pt x="60" y="100"/>
                  <a:pt x="60" y="101"/>
                </a:cubicBezTo>
                <a:cubicBezTo>
                  <a:pt x="61" y="106"/>
                  <a:pt x="65" y="110"/>
                  <a:pt x="70" y="110"/>
                </a:cubicBezTo>
                <a:cubicBezTo>
                  <a:pt x="71" y="110"/>
                  <a:pt x="71" y="110"/>
                  <a:pt x="72" y="110"/>
                </a:cubicBezTo>
                <a:cubicBezTo>
                  <a:pt x="73" y="110"/>
                  <a:pt x="74" y="110"/>
                  <a:pt x="74" y="109"/>
                </a:cubicBezTo>
                <a:cubicBezTo>
                  <a:pt x="74" y="110"/>
                  <a:pt x="74" y="111"/>
                  <a:pt x="75" y="112"/>
                </a:cubicBezTo>
                <a:cubicBezTo>
                  <a:pt x="75" y="117"/>
                  <a:pt x="80" y="121"/>
                  <a:pt x="85" y="121"/>
                </a:cubicBezTo>
                <a:cubicBezTo>
                  <a:pt x="85" y="121"/>
                  <a:pt x="86" y="121"/>
                  <a:pt x="86" y="120"/>
                </a:cubicBezTo>
                <a:cubicBezTo>
                  <a:pt x="90" y="120"/>
                  <a:pt x="92" y="118"/>
                  <a:pt x="94" y="116"/>
                </a:cubicBezTo>
                <a:cubicBezTo>
                  <a:pt x="109" y="125"/>
                  <a:pt x="109" y="125"/>
                  <a:pt x="109" y="125"/>
                </a:cubicBezTo>
                <a:cubicBezTo>
                  <a:pt x="112" y="127"/>
                  <a:pt x="117" y="126"/>
                  <a:pt x="119" y="122"/>
                </a:cubicBezTo>
                <a:cubicBezTo>
                  <a:pt x="121" y="118"/>
                  <a:pt x="120" y="114"/>
                  <a:pt x="116" y="112"/>
                </a:cubicBezTo>
                <a:cubicBezTo>
                  <a:pt x="116" y="111"/>
                  <a:pt x="116" y="111"/>
                  <a:pt x="116" y="111"/>
                </a:cubicBezTo>
                <a:cubicBezTo>
                  <a:pt x="117" y="111"/>
                  <a:pt x="118" y="111"/>
                  <a:pt x="119" y="110"/>
                </a:cubicBezTo>
                <a:cubicBezTo>
                  <a:pt x="126" y="115"/>
                  <a:pt x="126" y="115"/>
                  <a:pt x="126" y="115"/>
                </a:cubicBezTo>
                <a:cubicBezTo>
                  <a:pt x="128" y="116"/>
                  <a:pt x="129" y="116"/>
                  <a:pt x="130" y="116"/>
                </a:cubicBezTo>
                <a:cubicBezTo>
                  <a:pt x="133" y="116"/>
                  <a:pt x="135" y="115"/>
                  <a:pt x="137" y="112"/>
                </a:cubicBezTo>
                <a:cubicBezTo>
                  <a:pt x="138" y="111"/>
                  <a:pt x="138" y="109"/>
                  <a:pt x="138" y="107"/>
                </a:cubicBezTo>
                <a:cubicBezTo>
                  <a:pt x="137" y="105"/>
                  <a:pt x="136" y="103"/>
                  <a:pt x="134" y="102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3" y="101"/>
                  <a:pt x="134" y="100"/>
                  <a:pt x="134" y="100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42" y="104"/>
                  <a:pt x="143" y="105"/>
                  <a:pt x="145" y="105"/>
                </a:cubicBezTo>
                <a:cubicBezTo>
                  <a:pt x="147" y="105"/>
                  <a:pt x="150" y="103"/>
                  <a:pt x="151" y="101"/>
                </a:cubicBezTo>
                <a:cubicBezTo>
                  <a:pt x="153" y="98"/>
                  <a:pt x="152" y="93"/>
                  <a:pt x="149" y="91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5" y="92"/>
                  <a:pt x="157" y="93"/>
                  <a:pt x="158" y="93"/>
                </a:cubicBezTo>
                <a:cubicBezTo>
                  <a:pt x="161" y="93"/>
                  <a:pt x="163" y="91"/>
                  <a:pt x="164" y="89"/>
                </a:cubicBezTo>
                <a:cubicBezTo>
                  <a:pt x="166" y="86"/>
                  <a:pt x="166" y="83"/>
                  <a:pt x="164" y="80"/>
                </a:cubicBezTo>
                <a:cubicBezTo>
                  <a:pt x="164" y="80"/>
                  <a:pt x="165" y="80"/>
                  <a:pt x="165" y="79"/>
                </a:cubicBezTo>
                <a:close/>
                <a:moveTo>
                  <a:pt x="34" y="76"/>
                </a:moveTo>
                <a:cubicBezTo>
                  <a:pt x="9" y="65"/>
                  <a:pt x="9" y="65"/>
                  <a:pt x="9" y="65"/>
                </a:cubicBezTo>
                <a:cubicBezTo>
                  <a:pt x="34" y="9"/>
                  <a:pt x="34" y="9"/>
                  <a:pt x="34" y="9"/>
                </a:cubicBezTo>
                <a:cubicBezTo>
                  <a:pt x="59" y="20"/>
                  <a:pt x="59" y="20"/>
                  <a:pt x="59" y="20"/>
                </a:cubicBezTo>
                <a:lnTo>
                  <a:pt x="34" y="76"/>
                </a:lnTo>
                <a:close/>
                <a:moveTo>
                  <a:pt x="175" y="9"/>
                </a:moveTo>
                <a:cubicBezTo>
                  <a:pt x="200" y="65"/>
                  <a:pt x="200" y="65"/>
                  <a:pt x="200" y="65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51" y="20"/>
                  <a:pt x="151" y="20"/>
                  <a:pt x="151" y="20"/>
                </a:cubicBezTo>
                <a:lnTo>
                  <a:pt x="175" y="9"/>
                </a:lnTo>
                <a:close/>
                <a:moveTo>
                  <a:pt x="98" y="28"/>
                </a:moveTo>
                <a:cubicBezTo>
                  <a:pt x="99" y="27"/>
                  <a:pt x="99" y="27"/>
                  <a:pt x="100" y="27"/>
                </a:cubicBezTo>
                <a:cubicBezTo>
                  <a:pt x="101" y="26"/>
                  <a:pt x="102" y="26"/>
                  <a:pt x="103" y="26"/>
                </a:cubicBezTo>
                <a:cubicBezTo>
                  <a:pt x="103" y="26"/>
                  <a:pt x="104" y="26"/>
                  <a:pt x="105" y="25"/>
                </a:cubicBezTo>
                <a:cubicBezTo>
                  <a:pt x="106" y="25"/>
                  <a:pt x="107" y="25"/>
                  <a:pt x="108" y="25"/>
                </a:cubicBezTo>
                <a:cubicBezTo>
                  <a:pt x="108" y="25"/>
                  <a:pt x="109" y="25"/>
                  <a:pt x="110" y="25"/>
                </a:cubicBezTo>
                <a:cubicBezTo>
                  <a:pt x="111" y="24"/>
                  <a:pt x="113" y="24"/>
                  <a:pt x="114" y="24"/>
                </a:cubicBezTo>
                <a:cubicBezTo>
                  <a:pt x="114" y="24"/>
                  <a:pt x="114" y="24"/>
                  <a:pt x="115" y="24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21" y="24"/>
                  <a:pt x="126" y="25"/>
                  <a:pt x="130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3" y="26"/>
                  <a:pt x="135" y="27"/>
                  <a:pt x="136" y="27"/>
                </a:cubicBezTo>
                <a:cubicBezTo>
                  <a:pt x="147" y="30"/>
                  <a:pt x="147" y="30"/>
                  <a:pt x="147" y="30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65" y="68"/>
                  <a:pt x="165" y="68"/>
                  <a:pt x="165" y="68"/>
                </a:cubicBezTo>
                <a:cubicBezTo>
                  <a:pt x="164" y="70"/>
                  <a:pt x="162" y="72"/>
                  <a:pt x="161" y="74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75"/>
                  <a:pt x="159" y="76"/>
                  <a:pt x="158" y="76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3" y="49"/>
                  <a:pt x="112" y="48"/>
                  <a:pt x="111" y="48"/>
                </a:cubicBezTo>
                <a:cubicBezTo>
                  <a:pt x="110" y="47"/>
                  <a:pt x="109" y="47"/>
                  <a:pt x="108" y="47"/>
                </a:cubicBezTo>
                <a:cubicBezTo>
                  <a:pt x="108" y="47"/>
                  <a:pt x="108" y="47"/>
                  <a:pt x="108" y="47"/>
                </a:cubicBezTo>
                <a:cubicBezTo>
                  <a:pt x="108" y="47"/>
                  <a:pt x="108" y="47"/>
                  <a:pt x="107" y="47"/>
                </a:cubicBezTo>
                <a:cubicBezTo>
                  <a:pt x="107" y="47"/>
                  <a:pt x="107" y="47"/>
                  <a:pt x="106" y="47"/>
                </a:cubicBezTo>
                <a:cubicBezTo>
                  <a:pt x="106" y="46"/>
                  <a:pt x="105" y="46"/>
                  <a:pt x="104" y="46"/>
                </a:cubicBezTo>
                <a:cubicBezTo>
                  <a:pt x="104" y="46"/>
                  <a:pt x="103" y="46"/>
                  <a:pt x="103" y="46"/>
                </a:cubicBezTo>
                <a:cubicBezTo>
                  <a:pt x="102" y="46"/>
                  <a:pt x="102" y="46"/>
                  <a:pt x="101" y="46"/>
                </a:cubicBezTo>
                <a:cubicBezTo>
                  <a:pt x="101" y="46"/>
                  <a:pt x="100" y="46"/>
                  <a:pt x="100" y="46"/>
                </a:cubicBezTo>
                <a:cubicBezTo>
                  <a:pt x="98" y="46"/>
                  <a:pt x="97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4" y="48"/>
                  <a:pt x="94" y="48"/>
                  <a:pt x="93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2" y="48"/>
                  <a:pt x="92" y="49"/>
                  <a:pt x="91" y="49"/>
                </a:cubicBezTo>
                <a:cubicBezTo>
                  <a:pt x="90" y="49"/>
                  <a:pt x="90" y="50"/>
                  <a:pt x="89" y="50"/>
                </a:cubicBezTo>
                <a:cubicBezTo>
                  <a:pt x="82" y="53"/>
                  <a:pt x="76" y="53"/>
                  <a:pt x="72" y="52"/>
                </a:cubicBezTo>
                <a:cubicBezTo>
                  <a:pt x="71" y="52"/>
                  <a:pt x="71" y="51"/>
                  <a:pt x="70" y="51"/>
                </a:cubicBezTo>
                <a:cubicBezTo>
                  <a:pt x="70" y="51"/>
                  <a:pt x="70" y="50"/>
                  <a:pt x="70" y="50"/>
                </a:cubicBezTo>
                <a:cubicBezTo>
                  <a:pt x="70" y="50"/>
                  <a:pt x="69" y="50"/>
                  <a:pt x="69" y="50"/>
                </a:cubicBezTo>
                <a:cubicBezTo>
                  <a:pt x="69" y="49"/>
                  <a:pt x="69" y="49"/>
                  <a:pt x="69" y="49"/>
                </a:cubicBezTo>
                <a:cubicBezTo>
                  <a:pt x="68" y="48"/>
                  <a:pt x="66" y="40"/>
                  <a:pt x="70" y="40"/>
                </a:cubicBezTo>
                <a:cubicBezTo>
                  <a:pt x="72" y="39"/>
                  <a:pt x="84" y="36"/>
                  <a:pt x="94" y="30"/>
                </a:cubicBezTo>
                <a:cubicBezTo>
                  <a:pt x="95" y="29"/>
                  <a:pt x="96" y="28"/>
                  <a:pt x="98" y="28"/>
                </a:cubicBezTo>
                <a:close/>
                <a:moveTo>
                  <a:pt x="57" y="95"/>
                </a:moveTo>
                <a:cubicBezTo>
                  <a:pt x="54" y="95"/>
                  <a:pt x="51" y="93"/>
                  <a:pt x="50" y="90"/>
                </a:cubicBezTo>
                <a:cubicBezTo>
                  <a:pt x="50" y="89"/>
                  <a:pt x="50" y="87"/>
                  <a:pt x="51" y="86"/>
                </a:cubicBezTo>
                <a:cubicBezTo>
                  <a:pt x="52" y="85"/>
                  <a:pt x="54" y="84"/>
                  <a:pt x="55" y="84"/>
                </a:cubicBezTo>
                <a:cubicBezTo>
                  <a:pt x="55" y="84"/>
                  <a:pt x="56" y="84"/>
                  <a:pt x="56" y="84"/>
                </a:cubicBezTo>
                <a:cubicBezTo>
                  <a:pt x="59" y="84"/>
                  <a:pt x="61" y="86"/>
                  <a:pt x="61" y="89"/>
                </a:cubicBezTo>
                <a:cubicBezTo>
                  <a:pt x="62" y="92"/>
                  <a:pt x="60" y="95"/>
                  <a:pt x="57" y="95"/>
                </a:cubicBezTo>
                <a:close/>
                <a:moveTo>
                  <a:pt x="71" y="105"/>
                </a:moveTo>
                <a:cubicBezTo>
                  <a:pt x="68" y="106"/>
                  <a:pt x="65" y="104"/>
                  <a:pt x="65" y="100"/>
                </a:cubicBezTo>
                <a:cubicBezTo>
                  <a:pt x="65" y="99"/>
                  <a:pt x="65" y="98"/>
                  <a:pt x="66" y="96"/>
                </a:cubicBezTo>
                <a:cubicBezTo>
                  <a:pt x="67" y="95"/>
                  <a:pt x="68" y="94"/>
                  <a:pt x="70" y="94"/>
                </a:cubicBezTo>
                <a:cubicBezTo>
                  <a:pt x="70" y="94"/>
                  <a:pt x="70" y="94"/>
                  <a:pt x="70" y="94"/>
                </a:cubicBezTo>
                <a:cubicBezTo>
                  <a:pt x="73" y="94"/>
                  <a:pt x="76" y="96"/>
                  <a:pt x="76" y="99"/>
                </a:cubicBezTo>
                <a:cubicBezTo>
                  <a:pt x="76" y="102"/>
                  <a:pt x="74" y="105"/>
                  <a:pt x="71" y="105"/>
                </a:cubicBezTo>
                <a:close/>
                <a:moveTo>
                  <a:pt x="86" y="116"/>
                </a:moveTo>
                <a:cubicBezTo>
                  <a:pt x="83" y="116"/>
                  <a:pt x="80" y="114"/>
                  <a:pt x="79" y="111"/>
                </a:cubicBezTo>
                <a:cubicBezTo>
                  <a:pt x="79" y="109"/>
                  <a:pt x="79" y="108"/>
                  <a:pt x="80" y="107"/>
                </a:cubicBezTo>
                <a:cubicBezTo>
                  <a:pt x="81" y="105"/>
                  <a:pt x="83" y="105"/>
                  <a:pt x="84" y="104"/>
                </a:cubicBezTo>
                <a:cubicBezTo>
                  <a:pt x="84" y="104"/>
                  <a:pt x="85" y="104"/>
                  <a:pt x="85" y="104"/>
                </a:cubicBezTo>
                <a:cubicBezTo>
                  <a:pt x="88" y="104"/>
                  <a:pt x="90" y="106"/>
                  <a:pt x="91" y="109"/>
                </a:cubicBezTo>
                <a:cubicBezTo>
                  <a:pt x="91" y="112"/>
                  <a:pt x="89" y="115"/>
                  <a:pt x="86" y="11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101282" y="4803185"/>
            <a:ext cx="491832" cy="387857"/>
            <a:chOff x="8313532" y="3238425"/>
            <a:chExt cx="581392" cy="458484"/>
          </a:xfrm>
          <a:solidFill>
            <a:schemeClr val="bg2"/>
          </a:solidFill>
        </p:grpSpPr>
        <p:sp>
          <p:nvSpPr>
            <p:cNvPr id="42" name="Oval 150"/>
            <p:cNvSpPr>
              <a:spLocks noChangeArrowheads="1"/>
            </p:cNvSpPr>
            <p:nvPr/>
          </p:nvSpPr>
          <p:spPr bwMode="auto">
            <a:xfrm>
              <a:off x="8557965" y="3288140"/>
              <a:ext cx="93906" cy="11462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51"/>
            <p:cNvSpPr/>
            <p:nvPr/>
          </p:nvSpPr>
          <p:spPr bwMode="auto">
            <a:xfrm>
              <a:off x="8505488" y="3411047"/>
              <a:ext cx="197480" cy="120145"/>
            </a:xfrm>
            <a:custGeom>
              <a:avLst/>
              <a:gdLst>
                <a:gd name="T0" fmla="*/ 36 w 72"/>
                <a:gd name="T1" fmla="*/ 44 h 44"/>
                <a:gd name="T2" fmla="*/ 41 w 72"/>
                <a:gd name="T3" fmla="*/ 44 h 44"/>
                <a:gd name="T4" fmla="*/ 72 w 72"/>
                <a:gd name="T5" fmla="*/ 31 h 44"/>
                <a:gd name="T6" fmla="*/ 70 w 72"/>
                <a:gd name="T7" fmla="*/ 12 h 44"/>
                <a:gd name="T8" fmla="*/ 60 w 72"/>
                <a:gd name="T9" fmla="*/ 2 h 44"/>
                <a:gd name="T10" fmla="*/ 50 w 72"/>
                <a:gd name="T11" fmla="*/ 1 h 44"/>
                <a:gd name="T12" fmla="*/ 50 w 72"/>
                <a:gd name="T13" fmla="*/ 1 h 44"/>
                <a:gd name="T14" fmla="*/ 57 w 72"/>
                <a:gd name="T15" fmla="*/ 7 h 44"/>
                <a:gd name="T16" fmla="*/ 49 w 72"/>
                <a:gd name="T17" fmla="*/ 12 h 44"/>
                <a:gd name="T18" fmla="*/ 53 w 72"/>
                <a:gd name="T19" fmla="*/ 19 h 44"/>
                <a:gd name="T20" fmla="*/ 41 w 72"/>
                <a:gd name="T21" fmla="*/ 43 h 44"/>
                <a:gd name="T22" fmla="*/ 40 w 72"/>
                <a:gd name="T23" fmla="*/ 9 h 44"/>
                <a:gd name="T24" fmla="*/ 41 w 72"/>
                <a:gd name="T25" fmla="*/ 7 h 44"/>
                <a:gd name="T26" fmla="*/ 39 w 72"/>
                <a:gd name="T27" fmla="*/ 0 h 44"/>
                <a:gd name="T28" fmla="*/ 32 w 72"/>
                <a:gd name="T29" fmla="*/ 0 h 44"/>
                <a:gd name="T30" fmla="*/ 30 w 72"/>
                <a:gd name="T31" fmla="*/ 7 h 44"/>
                <a:gd name="T32" fmla="*/ 32 w 72"/>
                <a:gd name="T33" fmla="*/ 9 h 44"/>
                <a:gd name="T34" fmla="*/ 30 w 72"/>
                <a:gd name="T35" fmla="*/ 43 h 44"/>
                <a:gd name="T36" fmla="*/ 19 w 72"/>
                <a:gd name="T37" fmla="*/ 19 h 44"/>
                <a:gd name="T38" fmla="*/ 23 w 72"/>
                <a:gd name="T39" fmla="*/ 12 h 44"/>
                <a:gd name="T40" fmla="*/ 14 w 72"/>
                <a:gd name="T41" fmla="*/ 7 h 44"/>
                <a:gd name="T42" fmla="*/ 21 w 72"/>
                <a:gd name="T43" fmla="*/ 1 h 44"/>
                <a:gd name="T44" fmla="*/ 21 w 72"/>
                <a:gd name="T45" fmla="*/ 1 h 44"/>
                <a:gd name="T46" fmla="*/ 12 w 72"/>
                <a:gd name="T47" fmla="*/ 2 h 44"/>
                <a:gd name="T48" fmla="*/ 12 w 72"/>
                <a:gd name="T49" fmla="*/ 2 h 44"/>
                <a:gd name="T50" fmla="*/ 2 w 72"/>
                <a:gd name="T51" fmla="*/ 12 h 44"/>
                <a:gd name="T52" fmla="*/ 0 w 72"/>
                <a:gd name="T53" fmla="*/ 32 h 44"/>
                <a:gd name="T54" fmla="*/ 30 w 72"/>
                <a:gd name="T55" fmla="*/ 44 h 44"/>
                <a:gd name="T56" fmla="*/ 36 w 72"/>
                <a:gd name="T5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2" h="44">
                  <a:moveTo>
                    <a:pt x="36" y="44"/>
                  </a:moveTo>
                  <a:cubicBezTo>
                    <a:pt x="38" y="44"/>
                    <a:pt x="40" y="44"/>
                    <a:pt x="41" y="44"/>
                  </a:cubicBezTo>
                  <a:cubicBezTo>
                    <a:pt x="53" y="43"/>
                    <a:pt x="63" y="38"/>
                    <a:pt x="72" y="31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6"/>
                    <a:pt x="67" y="3"/>
                    <a:pt x="60" y="2"/>
                  </a:cubicBezTo>
                  <a:cubicBezTo>
                    <a:pt x="60" y="2"/>
                    <a:pt x="53" y="1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1"/>
                    <a:pt x="14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7" y="3"/>
                    <a:pt x="2" y="6"/>
                    <a:pt x="2" y="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8"/>
                    <a:pt x="19" y="43"/>
                    <a:pt x="30" y="44"/>
                  </a:cubicBezTo>
                  <a:cubicBezTo>
                    <a:pt x="32" y="44"/>
                    <a:pt x="34" y="44"/>
                    <a:pt x="36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52"/>
            <p:cNvSpPr>
              <a:spLocks noEditPoints="1"/>
            </p:cNvSpPr>
            <p:nvPr/>
          </p:nvSpPr>
          <p:spPr bwMode="auto">
            <a:xfrm>
              <a:off x="8313532" y="3361332"/>
              <a:ext cx="138098" cy="91145"/>
            </a:xfrm>
            <a:custGeom>
              <a:avLst/>
              <a:gdLst>
                <a:gd name="T0" fmla="*/ 50 w 50"/>
                <a:gd name="T1" fmla="*/ 12 h 33"/>
                <a:gd name="T2" fmla="*/ 32 w 50"/>
                <a:gd name="T3" fmla="*/ 12 h 33"/>
                <a:gd name="T4" fmla="*/ 17 w 50"/>
                <a:gd name="T5" fmla="*/ 0 h 33"/>
                <a:gd name="T6" fmla="*/ 0 w 50"/>
                <a:gd name="T7" fmla="*/ 16 h 33"/>
                <a:gd name="T8" fmla="*/ 17 w 50"/>
                <a:gd name="T9" fmla="*/ 33 h 33"/>
                <a:gd name="T10" fmla="*/ 32 w 50"/>
                <a:gd name="T11" fmla="*/ 20 h 33"/>
                <a:gd name="T12" fmla="*/ 50 w 50"/>
                <a:gd name="T13" fmla="*/ 20 h 33"/>
                <a:gd name="T14" fmla="*/ 50 w 50"/>
                <a:gd name="T15" fmla="*/ 12 h 33"/>
                <a:gd name="T16" fmla="*/ 17 w 50"/>
                <a:gd name="T17" fmla="*/ 24 h 33"/>
                <a:gd name="T18" fmla="*/ 9 w 50"/>
                <a:gd name="T19" fmla="*/ 16 h 33"/>
                <a:gd name="T20" fmla="*/ 17 w 50"/>
                <a:gd name="T21" fmla="*/ 8 h 33"/>
                <a:gd name="T22" fmla="*/ 24 w 50"/>
                <a:gd name="T23" fmla="*/ 16 h 33"/>
                <a:gd name="T24" fmla="*/ 17 w 50"/>
                <a:gd name="T2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33">
                  <a:moveTo>
                    <a:pt x="50" y="12"/>
                  </a:moveTo>
                  <a:cubicBezTo>
                    <a:pt x="32" y="12"/>
                    <a:pt x="32" y="12"/>
                    <a:pt x="32" y="12"/>
                  </a:cubicBezTo>
                  <a:cubicBezTo>
                    <a:pt x="30" y="5"/>
                    <a:pt x="24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7" y="33"/>
                  </a:cubicBezTo>
                  <a:cubicBezTo>
                    <a:pt x="24" y="33"/>
                    <a:pt x="31" y="27"/>
                    <a:pt x="32" y="20"/>
                  </a:cubicBezTo>
                  <a:cubicBezTo>
                    <a:pt x="50" y="20"/>
                    <a:pt x="50" y="20"/>
                    <a:pt x="50" y="20"/>
                  </a:cubicBezTo>
                  <a:lnTo>
                    <a:pt x="50" y="12"/>
                  </a:lnTo>
                  <a:close/>
                  <a:moveTo>
                    <a:pt x="17" y="24"/>
                  </a:moveTo>
                  <a:cubicBezTo>
                    <a:pt x="12" y="24"/>
                    <a:pt x="9" y="20"/>
                    <a:pt x="9" y="16"/>
                  </a:cubicBezTo>
                  <a:cubicBezTo>
                    <a:pt x="9" y="12"/>
                    <a:pt x="12" y="8"/>
                    <a:pt x="17" y="8"/>
                  </a:cubicBezTo>
                  <a:cubicBezTo>
                    <a:pt x="21" y="8"/>
                    <a:pt x="24" y="12"/>
                    <a:pt x="24" y="16"/>
                  </a:cubicBezTo>
                  <a:cubicBezTo>
                    <a:pt x="24" y="20"/>
                    <a:pt x="21" y="24"/>
                    <a:pt x="1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53"/>
            <p:cNvSpPr>
              <a:spLocks noEditPoints="1"/>
            </p:cNvSpPr>
            <p:nvPr/>
          </p:nvSpPr>
          <p:spPr bwMode="auto">
            <a:xfrm>
              <a:off x="8341151" y="3471810"/>
              <a:ext cx="138098" cy="109097"/>
            </a:xfrm>
            <a:custGeom>
              <a:avLst/>
              <a:gdLst>
                <a:gd name="T0" fmla="*/ 46 w 50"/>
                <a:gd name="T1" fmla="*/ 0 h 40"/>
                <a:gd name="T2" fmla="*/ 30 w 50"/>
                <a:gd name="T3" fmla="*/ 9 h 40"/>
                <a:gd name="T4" fmla="*/ 10 w 50"/>
                <a:gd name="T5" fmla="*/ 6 h 40"/>
                <a:gd name="T6" fmla="*/ 4 w 50"/>
                <a:gd name="T7" fmla="*/ 29 h 40"/>
                <a:gd name="T8" fmla="*/ 27 w 50"/>
                <a:gd name="T9" fmla="*/ 35 h 40"/>
                <a:gd name="T10" fmla="*/ 34 w 50"/>
                <a:gd name="T11" fmla="*/ 16 h 40"/>
                <a:gd name="T12" fmla="*/ 50 w 50"/>
                <a:gd name="T13" fmla="*/ 7 h 40"/>
                <a:gd name="T14" fmla="*/ 46 w 50"/>
                <a:gd name="T15" fmla="*/ 0 h 40"/>
                <a:gd name="T16" fmla="*/ 22 w 50"/>
                <a:gd name="T17" fmla="*/ 27 h 40"/>
                <a:gd name="T18" fmla="*/ 12 w 50"/>
                <a:gd name="T19" fmla="*/ 25 h 40"/>
                <a:gd name="T20" fmla="*/ 15 w 50"/>
                <a:gd name="T21" fmla="*/ 14 h 40"/>
                <a:gd name="T22" fmla="*/ 25 w 50"/>
                <a:gd name="T23" fmla="*/ 17 h 40"/>
                <a:gd name="T24" fmla="*/ 22 w 50"/>
                <a:gd name="T25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46" y="0"/>
                  </a:moveTo>
                  <a:cubicBezTo>
                    <a:pt x="30" y="9"/>
                    <a:pt x="30" y="9"/>
                    <a:pt x="30" y="9"/>
                  </a:cubicBezTo>
                  <a:cubicBezTo>
                    <a:pt x="25" y="4"/>
                    <a:pt x="17" y="3"/>
                    <a:pt x="10" y="6"/>
                  </a:cubicBezTo>
                  <a:cubicBezTo>
                    <a:pt x="2" y="11"/>
                    <a:pt x="0" y="21"/>
                    <a:pt x="4" y="29"/>
                  </a:cubicBezTo>
                  <a:cubicBezTo>
                    <a:pt x="9" y="37"/>
                    <a:pt x="19" y="40"/>
                    <a:pt x="27" y="35"/>
                  </a:cubicBezTo>
                  <a:cubicBezTo>
                    <a:pt x="33" y="31"/>
                    <a:pt x="36" y="24"/>
                    <a:pt x="34" y="16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46" y="0"/>
                  </a:lnTo>
                  <a:close/>
                  <a:moveTo>
                    <a:pt x="22" y="27"/>
                  </a:moveTo>
                  <a:cubicBezTo>
                    <a:pt x="19" y="30"/>
                    <a:pt x="14" y="28"/>
                    <a:pt x="12" y="25"/>
                  </a:cubicBezTo>
                  <a:cubicBezTo>
                    <a:pt x="10" y="21"/>
                    <a:pt x="11" y="16"/>
                    <a:pt x="15" y="14"/>
                  </a:cubicBezTo>
                  <a:cubicBezTo>
                    <a:pt x="18" y="12"/>
                    <a:pt x="23" y="13"/>
                    <a:pt x="25" y="17"/>
                  </a:cubicBezTo>
                  <a:cubicBezTo>
                    <a:pt x="27" y="21"/>
                    <a:pt x="26" y="25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154"/>
            <p:cNvSpPr>
              <a:spLocks noEditPoints="1"/>
            </p:cNvSpPr>
            <p:nvPr/>
          </p:nvSpPr>
          <p:spPr bwMode="auto">
            <a:xfrm>
              <a:off x="8429534" y="3531192"/>
              <a:ext cx="109097" cy="138098"/>
            </a:xfrm>
            <a:custGeom>
              <a:avLst/>
              <a:gdLst>
                <a:gd name="T0" fmla="*/ 32 w 40"/>
                <a:gd name="T1" fmla="*/ 0 h 50"/>
                <a:gd name="T2" fmla="*/ 23 w 40"/>
                <a:gd name="T3" fmla="*/ 16 h 50"/>
                <a:gd name="T4" fmla="*/ 5 w 40"/>
                <a:gd name="T5" fmla="*/ 23 h 50"/>
                <a:gd name="T6" fmla="*/ 11 w 40"/>
                <a:gd name="T7" fmla="*/ 46 h 50"/>
                <a:gd name="T8" fmla="*/ 33 w 40"/>
                <a:gd name="T9" fmla="*/ 40 h 50"/>
                <a:gd name="T10" fmla="*/ 31 w 40"/>
                <a:gd name="T11" fmla="*/ 20 h 50"/>
                <a:gd name="T12" fmla="*/ 40 w 40"/>
                <a:gd name="T13" fmla="*/ 4 h 50"/>
                <a:gd name="T14" fmla="*/ 32 w 40"/>
                <a:gd name="T15" fmla="*/ 0 h 50"/>
                <a:gd name="T16" fmla="*/ 26 w 40"/>
                <a:gd name="T17" fmla="*/ 35 h 50"/>
                <a:gd name="T18" fmla="*/ 15 w 40"/>
                <a:gd name="T19" fmla="*/ 38 h 50"/>
                <a:gd name="T20" fmla="*/ 12 w 40"/>
                <a:gd name="T21" fmla="*/ 28 h 50"/>
                <a:gd name="T22" fmla="*/ 23 w 40"/>
                <a:gd name="T23" fmla="*/ 25 h 50"/>
                <a:gd name="T24" fmla="*/ 26 w 40"/>
                <a:gd name="T25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0">
                  <a:moveTo>
                    <a:pt x="32" y="0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16" y="14"/>
                    <a:pt x="9" y="17"/>
                    <a:pt x="5" y="23"/>
                  </a:cubicBezTo>
                  <a:cubicBezTo>
                    <a:pt x="0" y="31"/>
                    <a:pt x="3" y="41"/>
                    <a:pt x="11" y="46"/>
                  </a:cubicBezTo>
                  <a:cubicBezTo>
                    <a:pt x="19" y="50"/>
                    <a:pt x="29" y="48"/>
                    <a:pt x="33" y="40"/>
                  </a:cubicBezTo>
                  <a:cubicBezTo>
                    <a:pt x="37" y="33"/>
                    <a:pt x="36" y="25"/>
                    <a:pt x="31" y="20"/>
                  </a:cubicBezTo>
                  <a:cubicBezTo>
                    <a:pt x="40" y="4"/>
                    <a:pt x="40" y="4"/>
                    <a:pt x="40" y="4"/>
                  </a:cubicBezTo>
                  <a:lnTo>
                    <a:pt x="32" y="0"/>
                  </a:lnTo>
                  <a:close/>
                  <a:moveTo>
                    <a:pt x="26" y="35"/>
                  </a:moveTo>
                  <a:cubicBezTo>
                    <a:pt x="24" y="39"/>
                    <a:pt x="19" y="40"/>
                    <a:pt x="15" y="38"/>
                  </a:cubicBezTo>
                  <a:cubicBezTo>
                    <a:pt x="12" y="36"/>
                    <a:pt x="10" y="31"/>
                    <a:pt x="12" y="28"/>
                  </a:cubicBezTo>
                  <a:cubicBezTo>
                    <a:pt x="15" y="24"/>
                    <a:pt x="19" y="23"/>
                    <a:pt x="23" y="25"/>
                  </a:cubicBezTo>
                  <a:cubicBezTo>
                    <a:pt x="27" y="27"/>
                    <a:pt x="28" y="32"/>
                    <a:pt x="26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155"/>
            <p:cNvSpPr>
              <a:spLocks noEditPoints="1"/>
            </p:cNvSpPr>
            <p:nvPr/>
          </p:nvSpPr>
          <p:spPr bwMode="auto">
            <a:xfrm>
              <a:off x="8557965" y="3558811"/>
              <a:ext cx="91145" cy="138098"/>
            </a:xfrm>
            <a:custGeom>
              <a:avLst/>
              <a:gdLst>
                <a:gd name="T0" fmla="*/ 12 w 33"/>
                <a:gd name="T1" fmla="*/ 0 h 50"/>
                <a:gd name="T2" fmla="*/ 12 w 33"/>
                <a:gd name="T3" fmla="*/ 18 h 50"/>
                <a:gd name="T4" fmla="*/ 0 w 33"/>
                <a:gd name="T5" fmla="*/ 34 h 50"/>
                <a:gd name="T6" fmla="*/ 17 w 33"/>
                <a:gd name="T7" fmla="*/ 50 h 50"/>
                <a:gd name="T8" fmla="*/ 33 w 33"/>
                <a:gd name="T9" fmla="*/ 34 h 50"/>
                <a:gd name="T10" fmla="*/ 21 w 33"/>
                <a:gd name="T11" fmla="*/ 18 h 50"/>
                <a:gd name="T12" fmla="*/ 21 w 33"/>
                <a:gd name="T13" fmla="*/ 0 h 50"/>
                <a:gd name="T14" fmla="*/ 12 w 33"/>
                <a:gd name="T15" fmla="*/ 0 h 50"/>
                <a:gd name="T16" fmla="*/ 25 w 33"/>
                <a:gd name="T17" fmla="*/ 34 h 50"/>
                <a:gd name="T18" fmla="*/ 17 w 33"/>
                <a:gd name="T19" fmla="*/ 41 h 50"/>
                <a:gd name="T20" fmla="*/ 9 w 33"/>
                <a:gd name="T21" fmla="*/ 34 h 50"/>
                <a:gd name="T22" fmla="*/ 17 w 33"/>
                <a:gd name="T23" fmla="*/ 26 h 50"/>
                <a:gd name="T24" fmla="*/ 25 w 33"/>
                <a:gd name="T25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0">
                  <a:moveTo>
                    <a:pt x="12" y="0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5" y="20"/>
                    <a:pt x="0" y="26"/>
                    <a:pt x="0" y="34"/>
                  </a:cubicBezTo>
                  <a:cubicBezTo>
                    <a:pt x="0" y="43"/>
                    <a:pt x="8" y="50"/>
                    <a:pt x="17" y="50"/>
                  </a:cubicBezTo>
                  <a:cubicBezTo>
                    <a:pt x="26" y="50"/>
                    <a:pt x="33" y="43"/>
                    <a:pt x="33" y="34"/>
                  </a:cubicBezTo>
                  <a:cubicBezTo>
                    <a:pt x="33" y="26"/>
                    <a:pt x="28" y="20"/>
                    <a:pt x="21" y="18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12" y="0"/>
                  </a:lnTo>
                  <a:close/>
                  <a:moveTo>
                    <a:pt x="25" y="34"/>
                  </a:moveTo>
                  <a:cubicBezTo>
                    <a:pt x="25" y="38"/>
                    <a:pt x="21" y="41"/>
                    <a:pt x="17" y="41"/>
                  </a:cubicBezTo>
                  <a:cubicBezTo>
                    <a:pt x="13" y="41"/>
                    <a:pt x="9" y="38"/>
                    <a:pt x="9" y="34"/>
                  </a:cubicBezTo>
                  <a:cubicBezTo>
                    <a:pt x="9" y="29"/>
                    <a:pt x="13" y="26"/>
                    <a:pt x="17" y="26"/>
                  </a:cubicBezTo>
                  <a:cubicBezTo>
                    <a:pt x="21" y="26"/>
                    <a:pt x="25" y="29"/>
                    <a:pt x="25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56"/>
            <p:cNvSpPr>
              <a:spLocks noEditPoints="1"/>
            </p:cNvSpPr>
            <p:nvPr/>
          </p:nvSpPr>
          <p:spPr bwMode="auto">
            <a:xfrm>
              <a:off x="8671205" y="3531192"/>
              <a:ext cx="106335" cy="140860"/>
            </a:xfrm>
            <a:custGeom>
              <a:avLst/>
              <a:gdLst>
                <a:gd name="T0" fmla="*/ 0 w 39"/>
                <a:gd name="T1" fmla="*/ 5 h 51"/>
                <a:gd name="T2" fmla="*/ 9 w 39"/>
                <a:gd name="T3" fmla="*/ 20 h 51"/>
                <a:gd name="T4" fmla="*/ 6 w 39"/>
                <a:gd name="T5" fmla="*/ 40 h 51"/>
                <a:gd name="T6" fmla="*/ 29 w 39"/>
                <a:gd name="T7" fmla="*/ 46 h 51"/>
                <a:gd name="T8" fmla="*/ 35 w 39"/>
                <a:gd name="T9" fmla="*/ 23 h 51"/>
                <a:gd name="T10" fmla="*/ 16 w 39"/>
                <a:gd name="T11" fmla="*/ 16 h 51"/>
                <a:gd name="T12" fmla="*/ 7 w 39"/>
                <a:gd name="T13" fmla="*/ 0 h 51"/>
                <a:gd name="T14" fmla="*/ 0 w 39"/>
                <a:gd name="T15" fmla="*/ 5 h 51"/>
                <a:gd name="T16" fmla="*/ 27 w 39"/>
                <a:gd name="T17" fmla="*/ 28 h 51"/>
                <a:gd name="T18" fmla="*/ 24 w 39"/>
                <a:gd name="T19" fmla="*/ 38 h 51"/>
                <a:gd name="T20" fmla="*/ 14 w 39"/>
                <a:gd name="T21" fmla="*/ 36 h 51"/>
                <a:gd name="T22" fmla="*/ 17 w 39"/>
                <a:gd name="T23" fmla="*/ 25 h 51"/>
                <a:gd name="T24" fmla="*/ 27 w 39"/>
                <a:gd name="T25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51">
                  <a:moveTo>
                    <a:pt x="0" y="5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4" y="25"/>
                    <a:pt x="3" y="33"/>
                    <a:pt x="6" y="40"/>
                  </a:cubicBezTo>
                  <a:cubicBezTo>
                    <a:pt x="11" y="48"/>
                    <a:pt x="21" y="51"/>
                    <a:pt x="29" y="46"/>
                  </a:cubicBezTo>
                  <a:cubicBezTo>
                    <a:pt x="37" y="41"/>
                    <a:pt x="39" y="31"/>
                    <a:pt x="35" y="23"/>
                  </a:cubicBezTo>
                  <a:cubicBezTo>
                    <a:pt x="31" y="17"/>
                    <a:pt x="23" y="14"/>
                    <a:pt x="16" y="1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5"/>
                  </a:lnTo>
                  <a:close/>
                  <a:moveTo>
                    <a:pt x="27" y="28"/>
                  </a:moveTo>
                  <a:cubicBezTo>
                    <a:pt x="29" y="32"/>
                    <a:pt x="28" y="36"/>
                    <a:pt x="24" y="38"/>
                  </a:cubicBezTo>
                  <a:cubicBezTo>
                    <a:pt x="21" y="41"/>
                    <a:pt x="16" y="39"/>
                    <a:pt x="14" y="36"/>
                  </a:cubicBezTo>
                  <a:cubicBezTo>
                    <a:pt x="12" y="32"/>
                    <a:pt x="13" y="27"/>
                    <a:pt x="17" y="25"/>
                  </a:cubicBezTo>
                  <a:cubicBezTo>
                    <a:pt x="20" y="23"/>
                    <a:pt x="25" y="24"/>
                    <a:pt x="27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157"/>
            <p:cNvSpPr>
              <a:spLocks noEditPoints="1"/>
            </p:cNvSpPr>
            <p:nvPr/>
          </p:nvSpPr>
          <p:spPr bwMode="auto">
            <a:xfrm>
              <a:off x="8730587" y="3471810"/>
              <a:ext cx="138098" cy="109097"/>
            </a:xfrm>
            <a:custGeom>
              <a:avLst/>
              <a:gdLst>
                <a:gd name="T0" fmla="*/ 0 w 50"/>
                <a:gd name="T1" fmla="*/ 8 h 40"/>
                <a:gd name="T2" fmla="*/ 15 w 50"/>
                <a:gd name="T3" fmla="*/ 17 h 40"/>
                <a:gd name="T4" fmla="*/ 23 w 50"/>
                <a:gd name="T5" fmla="*/ 35 h 40"/>
                <a:gd name="T6" fmla="*/ 46 w 50"/>
                <a:gd name="T7" fmla="*/ 29 h 40"/>
                <a:gd name="T8" fmla="*/ 40 w 50"/>
                <a:gd name="T9" fmla="*/ 7 h 40"/>
                <a:gd name="T10" fmla="*/ 20 w 50"/>
                <a:gd name="T11" fmla="*/ 9 h 40"/>
                <a:gd name="T12" fmla="*/ 4 w 50"/>
                <a:gd name="T13" fmla="*/ 0 h 40"/>
                <a:gd name="T14" fmla="*/ 0 w 50"/>
                <a:gd name="T15" fmla="*/ 8 h 40"/>
                <a:gd name="T16" fmla="*/ 35 w 50"/>
                <a:gd name="T17" fmla="*/ 14 h 40"/>
                <a:gd name="T18" fmla="*/ 38 w 50"/>
                <a:gd name="T19" fmla="*/ 25 h 40"/>
                <a:gd name="T20" fmla="*/ 27 w 50"/>
                <a:gd name="T21" fmla="*/ 28 h 40"/>
                <a:gd name="T22" fmla="*/ 25 w 50"/>
                <a:gd name="T23" fmla="*/ 17 h 40"/>
                <a:gd name="T24" fmla="*/ 35 w 50"/>
                <a:gd name="T25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0">
                  <a:moveTo>
                    <a:pt x="0" y="8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24"/>
                    <a:pt x="17" y="32"/>
                    <a:pt x="23" y="35"/>
                  </a:cubicBezTo>
                  <a:cubicBezTo>
                    <a:pt x="31" y="40"/>
                    <a:pt x="41" y="37"/>
                    <a:pt x="46" y="29"/>
                  </a:cubicBezTo>
                  <a:cubicBezTo>
                    <a:pt x="50" y="21"/>
                    <a:pt x="48" y="11"/>
                    <a:pt x="40" y="7"/>
                  </a:cubicBezTo>
                  <a:cubicBezTo>
                    <a:pt x="33" y="3"/>
                    <a:pt x="25" y="4"/>
                    <a:pt x="20" y="9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8"/>
                  </a:lnTo>
                  <a:close/>
                  <a:moveTo>
                    <a:pt x="35" y="14"/>
                  </a:moveTo>
                  <a:cubicBezTo>
                    <a:pt x="39" y="16"/>
                    <a:pt x="40" y="21"/>
                    <a:pt x="38" y="25"/>
                  </a:cubicBezTo>
                  <a:cubicBezTo>
                    <a:pt x="36" y="29"/>
                    <a:pt x="31" y="30"/>
                    <a:pt x="27" y="28"/>
                  </a:cubicBezTo>
                  <a:cubicBezTo>
                    <a:pt x="24" y="26"/>
                    <a:pt x="23" y="21"/>
                    <a:pt x="25" y="17"/>
                  </a:cubicBezTo>
                  <a:cubicBezTo>
                    <a:pt x="27" y="13"/>
                    <a:pt x="32" y="12"/>
                    <a:pt x="35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158"/>
            <p:cNvSpPr>
              <a:spLocks noEditPoints="1"/>
            </p:cNvSpPr>
            <p:nvPr/>
          </p:nvSpPr>
          <p:spPr bwMode="auto">
            <a:xfrm>
              <a:off x="8755445" y="3361332"/>
              <a:ext cx="139479" cy="91145"/>
            </a:xfrm>
            <a:custGeom>
              <a:avLst/>
              <a:gdLst>
                <a:gd name="T0" fmla="*/ 0 w 51"/>
                <a:gd name="T1" fmla="*/ 21 h 33"/>
                <a:gd name="T2" fmla="*/ 19 w 51"/>
                <a:gd name="T3" fmla="*/ 21 h 33"/>
                <a:gd name="T4" fmla="*/ 34 w 51"/>
                <a:gd name="T5" fmla="*/ 33 h 33"/>
                <a:gd name="T6" fmla="*/ 51 w 51"/>
                <a:gd name="T7" fmla="*/ 16 h 33"/>
                <a:gd name="T8" fmla="*/ 34 w 51"/>
                <a:gd name="T9" fmla="*/ 0 h 33"/>
                <a:gd name="T10" fmla="*/ 19 w 51"/>
                <a:gd name="T11" fmla="*/ 12 h 33"/>
                <a:gd name="T12" fmla="*/ 0 w 51"/>
                <a:gd name="T13" fmla="*/ 12 h 33"/>
                <a:gd name="T14" fmla="*/ 0 w 51"/>
                <a:gd name="T15" fmla="*/ 21 h 33"/>
                <a:gd name="T16" fmla="*/ 34 w 51"/>
                <a:gd name="T17" fmla="*/ 9 h 33"/>
                <a:gd name="T18" fmla="*/ 42 w 51"/>
                <a:gd name="T19" fmla="*/ 16 h 33"/>
                <a:gd name="T20" fmla="*/ 34 w 51"/>
                <a:gd name="T21" fmla="*/ 24 h 33"/>
                <a:gd name="T22" fmla="*/ 27 w 51"/>
                <a:gd name="T23" fmla="*/ 16 h 33"/>
                <a:gd name="T24" fmla="*/ 34 w 51"/>
                <a:gd name="T25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33">
                  <a:moveTo>
                    <a:pt x="0" y="21"/>
                  </a:moveTo>
                  <a:cubicBezTo>
                    <a:pt x="19" y="21"/>
                    <a:pt x="19" y="21"/>
                    <a:pt x="19" y="21"/>
                  </a:cubicBezTo>
                  <a:cubicBezTo>
                    <a:pt x="21" y="28"/>
                    <a:pt x="27" y="33"/>
                    <a:pt x="34" y="33"/>
                  </a:cubicBezTo>
                  <a:cubicBezTo>
                    <a:pt x="44" y="33"/>
                    <a:pt x="51" y="25"/>
                    <a:pt x="51" y="16"/>
                  </a:cubicBezTo>
                  <a:cubicBezTo>
                    <a:pt x="51" y="7"/>
                    <a:pt x="44" y="0"/>
                    <a:pt x="34" y="0"/>
                  </a:cubicBezTo>
                  <a:cubicBezTo>
                    <a:pt x="27" y="0"/>
                    <a:pt x="20" y="5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21"/>
                  </a:lnTo>
                  <a:close/>
                  <a:moveTo>
                    <a:pt x="34" y="9"/>
                  </a:moveTo>
                  <a:cubicBezTo>
                    <a:pt x="39" y="9"/>
                    <a:pt x="42" y="12"/>
                    <a:pt x="42" y="16"/>
                  </a:cubicBezTo>
                  <a:cubicBezTo>
                    <a:pt x="42" y="21"/>
                    <a:pt x="39" y="24"/>
                    <a:pt x="34" y="24"/>
                  </a:cubicBezTo>
                  <a:cubicBezTo>
                    <a:pt x="30" y="24"/>
                    <a:pt x="27" y="21"/>
                    <a:pt x="27" y="16"/>
                  </a:cubicBezTo>
                  <a:cubicBezTo>
                    <a:pt x="27" y="12"/>
                    <a:pt x="30" y="9"/>
                    <a:pt x="3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159"/>
            <p:cNvSpPr>
              <a:spLocks noEditPoints="1"/>
            </p:cNvSpPr>
            <p:nvPr/>
          </p:nvSpPr>
          <p:spPr bwMode="auto">
            <a:xfrm>
              <a:off x="8437820" y="3238425"/>
              <a:ext cx="334197" cy="331435"/>
            </a:xfrm>
            <a:custGeom>
              <a:avLst/>
              <a:gdLst>
                <a:gd name="T0" fmla="*/ 61 w 122"/>
                <a:gd name="T1" fmla="*/ 121 h 121"/>
                <a:gd name="T2" fmla="*/ 0 w 122"/>
                <a:gd name="T3" fmla="*/ 60 h 121"/>
                <a:gd name="T4" fmla="*/ 61 w 122"/>
                <a:gd name="T5" fmla="*/ 0 h 121"/>
                <a:gd name="T6" fmla="*/ 122 w 122"/>
                <a:gd name="T7" fmla="*/ 60 h 121"/>
                <a:gd name="T8" fmla="*/ 61 w 122"/>
                <a:gd name="T9" fmla="*/ 121 h 121"/>
                <a:gd name="T10" fmla="*/ 61 w 122"/>
                <a:gd name="T11" fmla="*/ 8 h 121"/>
                <a:gd name="T12" fmla="*/ 8 w 122"/>
                <a:gd name="T13" fmla="*/ 60 h 121"/>
                <a:gd name="T14" fmla="*/ 61 w 122"/>
                <a:gd name="T15" fmla="*/ 113 h 121"/>
                <a:gd name="T16" fmla="*/ 114 w 122"/>
                <a:gd name="T17" fmla="*/ 60 h 121"/>
                <a:gd name="T18" fmla="*/ 61 w 122"/>
                <a:gd name="T19" fmla="*/ 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20">
                  <a:moveTo>
                    <a:pt x="61" y="121"/>
                  </a:moveTo>
                  <a:cubicBezTo>
                    <a:pt x="28" y="121"/>
                    <a:pt x="0" y="94"/>
                    <a:pt x="0" y="60"/>
                  </a:cubicBezTo>
                  <a:cubicBezTo>
                    <a:pt x="0" y="27"/>
                    <a:pt x="28" y="0"/>
                    <a:pt x="61" y="0"/>
                  </a:cubicBezTo>
                  <a:cubicBezTo>
                    <a:pt x="94" y="0"/>
                    <a:pt x="122" y="27"/>
                    <a:pt x="122" y="60"/>
                  </a:cubicBezTo>
                  <a:cubicBezTo>
                    <a:pt x="122" y="94"/>
                    <a:pt x="94" y="121"/>
                    <a:pt x="61" y="121"/>
                  </a:cubicBezTo>
                  <a:close/>
                  <a:moveTo>
                    <a:pt x="61" y="8"/>
                  </a:moveTo>
                  <a:cubicBezTo>
                    <a:pt x="32" y="8"/>
                    <a:pt x="8" y="31"/>
                    <a:pt x="8" y="60"/>
                  </a:cubicBezTo>
                  <a:cubicBezTo>
                    <a:pt x="8" y="89"/>
                    <a:pt x="32" y="113"/>
                    <a:pt x="61" y="113"/>
                  </a:cubicBezTo>
                  <a:cubicBezTo>
                    <a:pt x="90" y="113"/>
                    <a:pt x="114" y="89"/>
                    <a:pt x="114" y="60"/>
                  </a:cubicBezTo>
                  <a:cubicBezTo>
                    <a:pt x="114" y="31"/>
                    <a:pt x="90" y="8"/>
                    <a:pt x="61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62575" y="358530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/>
              <a:t>目录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06117" y="1135952"/>
            <a:ext cx="161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CONTENTS</a:t>
            </a:r>
            <a:endParaRPr lang="zh-CN" altLang="en-US" sz="2000"/>
          </a:p>
        </p:txBody>
      </p:sp>
      <p:grpSp>
        <p:nvGrpSpPr>
          <p:cNvPr id="47" name="组合 46"/>
          <p:cNvGrpSpPr/>
          <p:nvPr/>
        </p:nvGrpSpPr>
        <p:grpSpPr>
          <a:xfrm>
            <a:off x="4005145" y="1750520"/>
            <a:ext cx="4491155" cy="987564"/>
            <a:chOff x="4005145" y="1790972"/>
            <a:chExt cx="4491155" cy="987564"/>
          </a:xfrm>
        </p:grpSpPr>
        <p:sp>
          <p:nvSpPr>
            <p:cNvPr id="9" name="文本框 8"/>
            <p:cNvSpPr txBox="1"/>
            <p:nvPr/>
          </p:nvSpPr>
          <p:spPr>
            <a:xfrm>
              <a:off x="5108726" y="1999688"/>
              <a:ext cx="3387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选题目的与意义</a:t>
              </a:r>
            </a:p>
          </p:txBody>
        </p:sp>
        <p:sp>
          <p:nvSpPr>
            <p:cNvPr id="31" name="椭圆 30"/>
            <p:cNvSpPr/>
            <p:nvPr/>
          </p:nvSpPr>
          <p:spPr>
            <a:xfrm>
              <a:off x="4005145" y="1790972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131018" y="1968911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01</a:t>
              </a:r>
              <a:endParaRPr lang="zh-CN" altLang="en-US" sz="4000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05145" y="2967967"/>
            <a:ext cx="4491155" cy="987564"/>
            <a:chOff x="4005145" y="3045785"/>
            <a:chExt cx="4491155" cy="987564"/>
          </a:xfrm>
        </p:grpSpPr>
        <p:sp>
          <p:nvSpPr>
            <p:cNvPr id="12" name="文本框 11"/>
            <p:cNvSpPr txBox="1"/>
            <p:nvPr/>
          </p:nvSpPr>
          <p:spPr>
            <a:xfrm>
              <a:off x="5108725" y="3216402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研究思路与方法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4005145" y="3045785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131018" y="3223724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02</a:t>
              </a:r>
              <a:endParaRPr lang="zh-CN" altLang="en-US" sz="400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005145" y="4185414"/>
            <a:ext cx="4491155" cy="987564"/>
            <a:chOff x="4005145" y="4300598"/>
            <a:chExt cx="4491155" cy="987564"/>
          </a:xfrm>
        </p:grpSpPr>
        <p:sp>
          <p:nvSpPr>
            <p:cNvPr id="15" name="文本框 14"/>
            <p:cNvSpPr txBox="1"/>
            <p:nvPr/>
          </p:nvSpPr>
          <p:spPr>
            <a:xfrm>
              <a:off x="5108725" y="4471214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研究成果与应用</a:t>
              </a:r>
            </a:p>
          </p:txBody>
        </p:sp>
        <p:sp>
          <p:nvSpPr>
            <p:cNvPr id="37" name="椭圆 36"/>
            <p:cNvSpPr/>
            <p:nvPr/>
          </p:nvSpPr>
          <p:spPr>
            <a:xfrm>
              <a:off x="4005145" y="4300598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131018" y="4478537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03</a:t>
              </a:r>
              <a:endParaRPr lang="zh-CN" altLang="en-US" sz="400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005145" y="5402861"/>
            <a:ext cx="4491154" cy="987564"/>
            <a:chOff x="4005145" y="5555412"/>
            <a:chExt cx="4491154" cy="987564"/>
          </a:xfrm>
        </p:grpSpPr>
        <p:sp>
          <p:nvSpPr>
            <p:cNvPr id="18" name="文本框 17"/>
            <p:cNvSpPr txBox="1"/>
            <p:nvPr/>
          </p:nvSpPr>
          <p:spPr>
            <a:xfrm>
              <a:off x="5108724" y="5726029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论文总结与致谢</a:t>
              </a:r>
            </a:p>
          </p:txBody>
        </p:sp>
        <p:sp>
          <p:nvSpPr>
            <p:cNvPr id="40" name="椭圆 39"/>
            <p:cNvSpPr/>
            <p:nvPr/>
          </p:nvSpPr>
          <p:spPr>
            <a:xfrm>
              <a:off x="4005145" y="5555412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131018" y="5733351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04</a:t>
              </a:r>
              <a:endParaRPr lang="zh-CN" altLang="en-US" sz="4000"/>
            </a:p>
          </p:txBody>
        </p:sp>
      </p:grpSp>
    </p:spTree>
  </p:cSld>
  <p:clrMapOvr>
    <a:masterClrMapping/>
  </p:clrMapOvr>
  <p:transition advClick="0" advTm="2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2" name="菱形 2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861930" y="1573141"/>
            <a:ext cx="8468141" cy="3154200"/>
            <a:chOff x="374025" y="1056506"/>
            <a:chExt cx="7417374" cy="2762812"/>
          </a:xfrm>
        </p:grpSpPr>
        <p:sp>
          <p:nvSpPr>
            <p:cNvPr id="2" name="Oval 61"/>
            <p:cNvSpPr/>
            <p:nvPr/>
          </p:nvSpPr>
          <p:spPr>
            <a:xfrm>
              <a:off x="374025" y="1611092"/>
              <a:ext cx="1530220" cy="1530220"/>
            </a:xfrm>
            <a:prstGeom prst="ellips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3" name="Oval 62"/>
            <p:cNvSpPr/>
            <p:nvPr/>
          </p:nvSpPr>
          <p:spPr>
            <a:xfrm>
              <a:off x="1750228" y="1684557"/>
              <a:ext cx="1871560" cy="1871560"/>
            </a:xfrm>
            <a:prstGeom prst="ellipse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4" name="Oval 63"/>
            <p:cNvSpPr/>
            <p:nvPr/>
          </p:nvSpPr>
          <p:spPr>
            <a:xfrm>
              <a:off x="3280448" y="1421356"/>
              <a:ext cx="2397962" cy="2397962"/>
            </a:xfrm>
            <a:prstGeom prst="ellipse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5" name="Oval 64"/>
            <p:cNvSpPr/>
            <p:nvPr/>
          </p:nvSpPr>
          <p:spPr>
            <a:xfrm flipH="1">
              <a:off x="5152008" y="1056506"/>
              <a:ext cx="2639391" cy="2639391"/>
            </a:xfrm>
            <a:prstGeom prst="ellipse">
              <a:avLst/>
            </a:prstGeom>
            <a:solidFill>
              <a:schemeClr val="accent4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160">
                <a:cs typeface="+mn-ea"/>
                <a:sym typeface="+mn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5383" y="4897965"/>
            <a:ext cx="10471603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单击此处添加您的内容。建议您在展示时采用微软雅黑字体。本模板所有图形线条及相应素材均可自由编辑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、改色、替换。更多作品请在风云网搜索：风云办公。单击此处添加您的内容。建议您在展示时采用微软雅黑字</a:t>
            </a:r>
          </a:p>
          <a:p>
            <a:pPr algn="ctr">
              <a:lnSpc>
                <a:spcPct val="120000"/>
              </a:lnSpc>
            </a:pPr>
            <a:r>
              <a:rPr lang="zh-CN" altLang="en-US" sz="1600" dirty="0">
                <a:cs typeface="+mn-ea"/>
                <a:sym typeface="+mn-lt"/>
              </a:rPr>
              <a:t>体。本模板所有图形线条及相应素材均可自由编辑、改色、替换。更多作品请在风云网搜索：风云办公。</a:t>
            </a:r>
            <a:endParaRPr lang="ru-RU" sz="1600" dirty="0">
              <a:cs typeface="+mn-ea"/>
              <a:sym typeface="+mn-lt"/>
            </a:endParaRPr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2387839" y="2721507"/>
            <a:ext cx="695178" cy="695178"/>
          </a:xfrm>
          <a:custGeom>
            <a:avLst/>
            <a:gdLst>
              <a:gd name="T0" fmla="*/ 0 w 1232"/>
              <a:gd name="T1" fmla="*/ 616 h 1232"/>
              <a:gd name="T2" fmla="*/ 1232 w 1232"/>
              <a:gd name="T3" fmla="*/ 616 h 1232"/>
              <a:gd name="T4" fmla="*/ 1152 w 1232"/>
              <a:gd name="T5" fmla="*/ 596 h 1232"/>
              <a:gd name="T6" fmla="*/ 868 w 1232"/>
              <a:gd name="T7" fmla="*/ 347 h 1232"/>
              <a:gd name="T8" fmla="*/ 1152 w 1232"/>
              <a:gd name="T9" fmla="*/ 596 h 1232"/>
              <a:gd name="T10" fmla="*/ 432 w 1232"/>
              <a:gd name="T11" fmla="*/ 942 h 1232"/>
              <a:gd name="T12" fmla="*/ 596 w 1232"/>
              <a:gd name="T13" fmla="*/ 1152 h 1232"/>
              <a:gd name="T14" fmla="*/ 638 w 1232"/>
              <a:gd name="T15" fmla="*/ 81 h 1232"/>
              <a:gd name="T16" fmla="*/ 636 w 1232"/>
              <a:gd name="T17" fmla="*/ 357 h 1232"/>
              <a:gd name="T18" fmla="*/ 638 w 1232"/>
              <a:gd name="T19" fmla="*/ 81 h 1232"/>
              <a:gd name="T20" fmla="*/ 989 w 1232"/>
              <a:gd name="T21" fmla="*/ 231 h 1232"/>
              <a:gd name="T22" fmla="*/ 704 w 1232"/>
              <a:gd name="T23" fmla="*/ 87 h 1232"/>
              <a:gd name="T24" fmla="*/ 596 w 1232"/>
              <a:gd name="T25" fmla="*/ 357 h 1232"/>
              <a:gd name="T26" fmla="*/ 594 w 1232"/>
              <a:gd name="T27" fmla="*/ 81 h 1232"/>
              <a:gd name="T28" fmla="*/ 379 w 1232"/>
              <a:gd name="T29" fmla="*/ 310 h 1232"/>
              <a:gd name="T30" fmla="*/ 528 w 1232"/>
              <a:gd name="T31" fmla="*/ 87 h 1232"/>
              <a:gd name="T32" fmla="*/ 402 w 1232"/>
              <a:gd name="T33" fmla="*/ 361 h 1232"/>
              <a:gd name="T34" fmla="*/ 596 w 1232"/>
              <a:gd name="T35" fmla="*/ 596 h 1232"/>
              <a:gd name="T36" fmla="*/ 402 w 1232"/>
              <a:gd name="T37" fmla="*/ 361 h 1232"/>
              <a:gd name="T38" fmla="*/ 596 w 1232"/>
              <a:gd name="T39" fmla="*/ 875 h 1232"/>
              <a:gd name="T40" fmla="*/ 359 w 1232"/>
              <a:gd name="T41" fmla="*/ 636 h 1232"/>
              <a:gd name="T42" fmla="*/ 528 w 1232"/>
              <a:gd name="T43" fmla="*/ 1145 h 1232"/>
              <a:gd name="T44" fmla="*/ 394 w 1232"/>
              <a:gd name="T45" fmla="*/ 956 h 1232"/>
              <a:gd name="T46" fmla="*/ 636 w 1232"/>
              <a:gd name="T47" fmla="*/ 1152 h 1232"/>
              <a:gd name="T48" fmla="*/ 800 w 1232"/>
              <a:gd name="T49" fmla="*/ 942 h 1232"/>
              <a:gd name="T50" fmla="*/ 636 w 1232"/>
              <a:gd name="T51" fmla="*/ 1152 h 1232"/>
              <a:gd name="T52" fmla="*/ 964 w 1232"/>
              <a:gd name="T53" fmla="*/ 1023 h 1232"/>
              <a:gd name="T54" fmla="*/ 838 w 1232"/>
              <a:gd name="T55" fmla="*/ 956 h 1232"/>
              <a:gd name="T56" fmla="*/ 636 w 1232"/>
              <a:gd name="T57" fmla="*/ 875 h 1232"/>
              <a:gd name="T58" fmla="*/ 873 w 1232"/>
              <a:gd name="T59" fmla="*/ 636 h 1232"/>
              <a:gd name="T60" fmla="*/ 636 w 1232"/>
              <a:gd name="T61" fmla="*/ 596 h 1232"/>
              <a:gd name="T62" fmla="*/ 830 w 1232"/>
              <a:gd name="T63" fmla="*/ 361 h 1232"/>
              <a:gd name="T64" fmla="*/ 636 w 1232"/>
              <a:gd name="T65" fmla="*/ 596 h 1232"/>
              <a:gd name="T66" fmla="*/ 364 w 1232"/>
              <a:gd name="T67" fmla="*/ 347 h 1232"/>
              <a:gd name="T68" fmla="*/ 80 w 1232"/>
              <a:gd name="T69" fmla="*/ 596 h 1232"/>
              <a:gd name="T70" fmla="*/ 80 w 1232"/>
              <a:gd name="T71" fmla="*/ 636 h 1232"/>
              <a:gd name="T72" fmla="*/ 379 w 1232"/>
              <a:gd name="T73" fmla="*/ 920 h 1232"/>
              <a:gd name="T74" fmla="*/ 80 w 1232"/>
              <a:gd name="T75" fmla="*/ 636 h 1232"/>
              <a:gd name="T76" fmla="*/ 853 w 1232"/>
              <a:gd name="T77" fmla="*/ 920 h 1232"/>
              <a:gd name="T78" fmla="*/ 1152 w 1232"/>
              <a:gd name="T79" fmla="*/ 636 h 1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2" h="1232">
                <a:moveTo>
                  <a:pt x="616" y="0"/>
                </a:moveTo>
                <a:cubicBezTo>
                  <a:pt x="276" y="0"/>
                  <a:pt x="0" y="276"/>
                  <a:pt x="0" y="616"/>
                </a:cubicBezTo>
                <a:cubicBezTo>
                  <a:pt x="0" y="956"/>
                  <a:pt x="276" y="1232"/>
                  <a:pt x="616" y="1232"/>
                </a:cubicBezTo>
                <a:cubicBezTo>
                  <a:pt x="956" y="1232"/>
                  <a:pt x="1232" y="956"/>
                  <a:pt x="1232" y="616"/>
                </a:cubicBezTo>
                <a:cubicBezTo>
                  <a:pt x="1232" y="276"/>
                  <a:pt x="956" y="0"/>
                  <a:pt x="616" y="0"/>
                </a:cubicBezTo>
                <a:close/>
                <a:moveTo>
                  <a:pt x="1152" y="596"/>
                </a:moveTo>
                <a:cubicBezTo>
                  <a:pt x="913" y="596"/>
                  <a:pt x="913" y="596"/>
                  <a:pt x="913" y="596"/>
                </a:cubicBezTo>
                <a:cubicBezTo>
                  <a:pt x="911" y="508"/>
                  <a:pt x="895" y="424"/>
                  <a:pt x="868" y="347"/>
                </a:cubicBezTo>
                <a:cubicBezTo>
                  <a:pt x="921" y="325"/>
                  <a:pt x="971" y="295"/>
                  <a:pt x="1016" y="260"/>
                </a:cubicBezTo>
                <a:cubicBezTo>
                  <a:pt x="1096" y="350"/>
                  <a:pt x="1147" y="467"/>
                  <a:pt x="1152" y="596"/>
                </a:cubicBezTo>
                <a:close/>
                <a:moveTo>
                  <a:pt x="594" y="1151"/>
                </a:moveTo>
                <a:cubicBezTo>
                  <a:pt x="528" y="1096"/>
                  <a:pt x="473" y="1025"/>
                  <a:pt x="432" y="942"/>
                </a:cubicBezTo>
                <a:cubicBezTo>
                  <a:pt x="484" y="926"/>
                  <a:pt x="539" y="917"/>
                  <a:pt x="596" y="915"/>
                </a:cubicBezTo>
                <a:cubicBezTo>
                  <a:pt x="596" y="1152"/>
                  <a:pt x="596" y="1152"/>
                  <a:pt x="596" y="1152"/>
                </a:cubicBezTo>
                <a:cubicBezTo>
                  <a:pt x="595" y="1151"/>
                  <a:pt x="595" y="1151"/>
                  <a:pt x="594" y="1151"/>
                </a:cubicBezTo>
                <a:close/>
                <a:moveTo>
                  <a:pt x="638" y="81"/>
                </a:moveTo>
                <a:cubicBezTo>
                  <a:pt x="713" y="143"/>
                  <a:pt x="774" y="227"/>
                  <a:pt x="815" y="324"/>
                </a:cubicBezTo>
                <a:cubicBezTo>
                  <a:pt x="759" y="343"/>
                  <a:pt x="699" y="355"/>
                  <a:pt x="636" y="357"/>
                </a:cubicBezTo>
                <a:cubicBezTo>
                  <a:pt x="636" y="80"/>
                  <a:pt x="636" y="80"/>
                  <a:pt x="636" y="80"/>
                </a:cubicBezTo>
                <a:cubicBezTo>
                  <a:pt x="637" y="81"/>
                  <a:pt x="637" y="81"/>
                  <a:pt x="638" y="81"/>
                </a:cubicBezTo>
                <a:close/>
                <a:moveTo>
                  <a:pt x="704" y="87"/>
                </a:moveTo>
                <a:cubicBezTo>
                  <a:pt x="814" y="106"/>
                  <a:pt x="912" y="157"/>
                  <a:pt x="989" y="231"/>
                </a:cubicBezTo>
                <a:cubicBezTo>
                  <a:pt x="947" y="263"/>
                  <a:pt x="902" y="290"/>
                  <a:pt x="853" y="310"/>
                </a:cubicBezTo>
                <a:cubicBezTo>
                  <a:pt x="816" y="225"/>
                  <a:pt x="766" y="149"/>
                  <a:pt x="704" y="87"/>
                </a:cubicBezTo>
                <a:close/>
                <a:moveTo>
                  <a:pt x="596" y="80"/>
                </a:moveTo>
                <a:cubicBezTo>
                  <a:pt x="596" y="357"/>
                  <a:pt x="596" y="357"/>
                  <a:pt x="596" y="357"/>
                </a:cubicBezTo>
                <a:cubicBezTo>
                  <a:pt x="533" y="355"/>
                  <a:pt x="473" y="343"/>
                  <a:pt x="417" y="324"/>
                </a:cubicBezTo>
                <a:cubicBezTo>
                  <a:pt x="458" y="227"/>
                  <a:pt x="519" y="143"/>
                  <a:pt x="594" y="81"/>
                </a:cubicBezTo>
                <a:cubicBezTo>
                  <a:pt x="595" y="81"/>
                  <a:pt x="595" y="81"/>
                  <a:pt x="596" y="80"/>
                </a:cubicBezTo>
                <a:close/>
                <a:moveTo>
                  <a:pt x="379" y="310"/>
                </a:moveTo>
                <a:cubicBezTo>
                  <a:pt x="330" y="290"/>
                  <a:pt x="285" y="263"/>
                  <a:pt x="243" y="231"/>
                </a:cubicBezTo>
                <a:cubicBezTo>
                  <a:pt x="320" y="157"/>
                  <a:pt x="418" y="106"/>
                  <a:pt x="528" y="87"/>
                </a:cubicBezTo>
                <a:cubicBezTo>
                  <a:pt x="466" y="149"/>
                  <a:pt x="416" y="225"/>
                  <a:pt x="379" y="310"/>
                </a:cubicBezTo>
                <a:close/>
                <a:moveTo>
                  <a:pt x="402" y="361"/>
                </a:moveTo>
                <a:cubicBezTo>
                  <a:pt x="463" y="382"/>
                  <a:pt x="528" y="394"/>
                  <a:pt x="596" y="396"/>
                </a:cubicBezTo>
                <a:cubicBezTo>
                  <a:pt x="596" y="596"/>
                  <a:pt x="596" y="596"/>
                  <a:pt x="596" y="596"/>
                </a:cubicBezTo>
                <a:cubicBezTo>
                  <a:pt x="359" y="596"/>
                  <a:pt x="359" y="596"/>
                  <a:pt x="359" y="596"/>
                </a:cubicBezTo>
                <a:cubicBezTo>
                  <a:pt x="361" y="513"/>
                  <a:pt x="375" y="433"/>
                  <a:pt x="402" y="361"/>
                </a:cubicBezTo>
                <a:close/>
                <a:moveTo>
                  <a:pt x="596" y="636"/>
                </a:moveTo>
                <a:cubicBezTo>
                  <a:pt x="596" y="875"/>
                  <a:pt x="596" y="875"/>
                  <a:pt x="596" y="875"/>
                </a:cubicBezTo>
                <a:cubicBezTo>
                  <a:pt x="533" y="877"/>
                  <a:pt x="473" y="887"/>
                  <a:pt x="416" y="906"/>
                </a:cubicBezTo>
                <a:cubicBezTo>
                  <a:pt x="381" y="824"/>
                  <a:pt x="361" y="733"/>
                  <a:pt x="359" y="636"/>
                </a:cubicBezTo>
                <a:lnTo>
                  <a:pt x="596" y="636"/>
                </a:lnTo>
                <a:close/>
                <a:moveTo>
                  <a:pt x="528" y="1145"/>
                </a:moveTo>
                <a:cubicBezTo>
                  <a:pt x="430" y="1128"/>
                  <a:pt x="340" y="1085"/>
                  <a:pt x="268" y="1023"/>
                </a:cubicBezTo>
                <a:cubicBezTo>
                  <a:pt x="307" y="996"/>
                  <a:pt x="349" y="973"/>
                  <a:pt x="394" y="956"/>
                </a:cubicBezTo>
                <a:cubicBezTo>
                  <a:pt x="429" y="1028"/>
                  <a:pt x="474" y="1091"/>
                  <a:pt x="528" y="1145"/>
                </a:cubicBezTo>
                <a:close/>
                <a:moveTo>
                  <a:pt x="636" y="1152"/>
                </a:moveTo>
                <a:cubicBezTo>
                  <a:pt x="636" y="915"/>
                  <a:pt x="636" y="915"/>
                  <a:pt x="636" y="915"/>
                </a:cubicBezTo>
                <a:cubicBezTo>
                  <a:pt x="693" y="917"/>
                  <a:pt x="748" y="926"/>
                  <a:pt x="800" y="942"/>
                </a:cubicBezTo>
                <a:cubicBezTo>
                  <a:pt x="759" y="1025"/>
                  <a:pt x="704" y="1096"/>
                  <a:pt x="638" y="1151"/>
                </a:cubicBezTo>
                <a:cubicBezTo>
                  <a:pt x="637" y="1151"/>
                  <a:pt x="637" y="1151"/>
                  <a:pt x="636" y="1152"/>
                </a:cubicBezTo>
                <a:close/>
                <a:moveTo>
                  <a:pt x="838" y="956"/>
                </a:moveTo>
                <a:cubicBezTo>
                  <a:pt x="883" y="973"/>
                  <a:pt x="925" y="996"/>
                  <a:pt x="964" y="1023"/>
                </a:cubicBezTo>
                <a:cubicBezTo>
                  <a:pt x="892" y="1085"/>
                  <a:pt x="802" y="1128"/>
                  <a:pt x="704" y="1145"/>
                </a:cubicBezTo>
                <a:cubicBezTo>
                  <a:pt x="758" y="1091"/>
                  <a:pt x="803" y="1028"/>
                  <a:pt x="838" y="956"/>
                </a:cubicBezTo>
                <a:close/>
                <a:moveTo>
                  <a:pt x="816" y="906"/>
                </a:moveTo>
                <a:cubicBezTo>
                  <a:pt x="759" y="887"/>
                  <a:pt x="699" y="877"/>
                  <a:pt x="636" y="875"/>
                </a:cubicBezTo>
                <a:cubicBezTo>
                  <a:pt x="636" y="636"/>
                  <a:pt x="636" y="636"/>
                  <a:pt x="636" y="636"/>
                </a:cubicBezTo>
                <a:cubicBezTo>
                  <a:pt x="873" y="636"/>
                  <a:pt x="873" y="636"/>
                  <a:pt x="873" y="636"/>
                </a:cubicBezTo>
                <a:cubicBezTo>
                  <a:pt x="871" y="733"/>
                  <a:pt x="851" y="824"/>
                  <a:pt x="816" y="906"/>
                </a:cubicBezTo>
                <a:close/>
                <a:moveTo>
                  <a:pt x="636" y="596"/>
                </a:moveTo>
                <a:cubicBezTo>
                  <a:pt x="636" y="396"/>
                  <a:pt x="636" y="396"/>
                  <a:pt x="636" y="396"/>
                </a:cubicBezTo>
                <a:cubicBezTo>
                  <a:pt x="704" y="394"/>
                  <a:pt x="769" y="382"/>
                  <a:pt x="830" y="361"/>
                </a:cubicBezTo>
                <a:cubicBezTo>
                  <a:pt x="857" y="433"/>
                  <a:pt x="871" y="513"/>
                  <a:pt x="873" y="596"/>
                </a:cubicBezTo>
                <a:lnTo>
                  <a:pt x="636" y="596"/>
                </a:lnTo>
                <a:close/>
                <a:moveTo>
                  <a:pt x="216" y="260"/>
                </a:moveTo>
                <a:cubicBezTo>
                  <a:pt x="261" y="295"/>
                  <a:pt x="311" y="325"/>
                  <a:pt x="364" y="347"/>
                </a:cubicBezTo>
                <a:cubicBezTo>
                  <a:pt x="337" y="424"/>
                  <a:pt x="321" y="508"/>
                  <a:pt x="319" y="596"/>
                </a:cubicBezTo>
                <a:cubicBezTo>
                  <a:pt x="80" y="596"/>
                  <a:pt x="80" y="596"/>
                  <a:pt x="80" y="596"/>
                </a:cubicBezTo>
                <a:cubicBezTo>
                  <a:pt x="85" y="467"/>
                  <a:pt x="136" y="350"/>
                  <a:pt x="216" y="260"/>
                </a:cubicBezTo>
                <a:close/>
                <a:moveTo>
                  <a:pt x="80" y="636"/>
                </a:moveTo>
                <a:cubicBezTo>
                  <a:pt x="319" y="636"/>
                  <a:pt x="319" y="636"/>
                  <a:pt x="319" y="636"/>
                </a:cubicBezTo>
                <a:cubicBezTo>
                  <a:pt x="321" y="737"/>
                  <a:pt x="342" y="833"/>
                  <a:pt x="379" y="920"/>
                </a:cubicBezTo>
                <a:cubicBezTo>
                  <a:pt x="328" y="939"/>
                  <a:pt x="281" y="965"/>
                  <a:pt x="238" y="996"/>
                </a:cubicBezTo>
                <a:cubicBezTo>
                  <a:pt x="145" y="903"/>
                  <a:pt x="86" y="776"/>
                  <a:pt x="80" y="636"/>
                </a:cubicBezTo>
                <a:close/>
                <a:moveTo>
                  <a:pt x="994" y="996"/>
                </a:moveTo>
                <a:cubicBezTo>
                  <a:pt x="951" y="965"/>
                  <a:pt x="904" y="939"/>
                  <a:pt x="853" y="920"/>
                </a:cubicBezTo>
                <a:cubicBezTo>
                  <a:pt x="890" y="833"/>
                  <a:pt x="911" y="737"/>
                  <a:pt x="913" y="636"/>
                </a:cubicBezTo>
                <a:cubicBezTo>
                  <a:pt x="1152" y="636"/>
                  <a:pt x="1152" y="636"/>
                  <a:pt x="1152" y="636"/>
                </a:cubicBezTo>
                <a:cubicBezTo>
                  <a:pt x="1146" y="776"/>
                  <a:pt x="1087" y="903"/>
                  <a:pt x="994" y="9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id-ID" sz="2160">
              <a:cs typeface="+mn-ea"/>
              <a:sym typeface="+mn-lt"/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5927547" y="2802348"/>
            <a:ext cx="1242738" cy="1107192"/>
          </a:xfrm>
          <a:custGeom>
            <a:avLst/>
            <a:gdLst>
              <a:gd name="T0" fmla="*/ 2008 w 2233"/>
              <a:gd name="T1" fmla="*/ 356 h 1989"/>
              <a:gd name="T2" fmla="*/ 1539 w 2233"/>
              <a:gd name="T3" fmla="*/ 356 h 1989"/>
              <a:gd name="T4" fmla="*/ 1539 w 2233"/>
              <a:gd name="T5" fmla="*/ 219 h 1989"/>
              <a:gd name="T6" fmla="*/ 1320 w 2233"/>
              <a:gd name="T7" fmla="*/ 0 h 1989"/>
              <a:gd name="T8" fmla="*/ 913 w 2233"/>
              <a:gd name="T9" fmla="*/ 0 h 1989"/>
              <a:gd name="T10" fmla="*/ 695 w 2233"/>
              <a:gd name="T11" fmla="*/ 219 h 1989"/>
              <a:gd name="T12" fmla="*/ 695 w 2233"/>
              <a:gd name="T13" fmla="*/ 356 h 1989"/>
              <a:gd name="T14" fmla="*/ 226 w 2233"/>
              <a:gd name="T15" fmla="*/ 356 h 1989"/>
              <a:gd name="T16" fmla="*/ 0 w 2233"/>
              <a:gd name="T17" fmla="*/ 582 h 1989"/>
              <a:gd name="T18" fmla="*/ 0 w 2233"/>
              <a:gd name="T19" fmla="*/ 1764 h 1989"/>
              <a:gd name="T20" fmla="*/ 226 w 2233"/>
              <a:gd name="T21" fmla="*/ 1989 h 1989"/>
              <a:gd name="T22" fmla="*/ 2008 w 2233"/>
              <a:gd name="T23" fmla="*/ 1989 h 1989"/>
              <a:gd name="T24" fmla="*/ 2233 w 2233"/>
              <a:gd name="T25" fmla="*/ 1764 h 1989"/>
              <a:gd name="T26" fmla="*/ 2233 w 2233"/>
              <a:gd name="T27" fmla="*/ 582 h 1989"/>
              <a:gd name="T28" fmla="*/ 2008 w 2233"/>
              <a:gd name="T29" fmla="*/ 356 h 1989"/>
              <a:gd name="T30" fmla="*/ 880 w 2233"/>
              <a:gd name="T31" fmla="*/ 219 h 1989"/>
              <a:gd name="T32" fmla="*/ 913 w 2233"/>
              <a:gd name="T33" fmla="*/ 186 h 1989"/>
              <a:gd name="T34" fmla="*/ 1320 w 2233"/>
              <a:gd name="T35" fmla="*/ 186 h 1989"/>
              <a:gd name="T36" fmla="*/ 1353 w 2233"/>
              <a:gd name="T37" fmla="*/ 219 h 1989"/>
              <a:gd name="T38" fmla="*/ 1353 w 2233"/>
              <a:gd name="T39" fmla="*/ 356 h 1989"/>
              <a:gd name="T40" fmla="*/ 880 w 2233"/>
              <a:gd name="T41" fmla="*/ 356 h 1989"/>
              <a:gd name="T42" fmla="*/ 880 w 2233"/>
              <a:gd name="T43" fmla="*/ 219 h 1989"/>
              <a:gd name="T44" fmla="*/ 226 w 2233"/>
              <a:gd name="T45" fmla="*/ 489 h 1989"/>
              <a:gd name="T46" fmla="*/ 2008 w 2233"/>
              <a:gd name="T47" fmla="*/ 489 h 1989"/>
              <a:gd name="T48" fmla="*/ 2100 w 2233"/>
              <a:gd name="T49" fmla="*/ 582 h 1989"/>
              <a:gd name="T50" fmla="*/ 2100 w 2233"/>
              <a:gd name="T51" fmla="*/ 1096 h 1989"/>
              <a:gd name="T52" fmla="*/ 1285 w 2233"/>
              <a:gd name="T53" fmla="*/ 1096 h 1989"/>
              <a:gd name="T54" fmla="*/ 1285 w 2233"/>
              <a:gd name="T55" fmla="*/ 1053 h 1989"/>
              <a:gd name="T56" fmla="*/ 1206 w 2233"/>
              <a:gd name="T57" fmla="*/ 973 h 1989"/>
              <a:gd name="T58" fmla="*/ 1027 w 2233"/>
              <a:gd name="T59" fmla="*/ 973 h 1989"/>
              <a:gd name="T60" fmla="*/ 948 w 2233"/>
              <a:gd name="T61" fmla="*/ 1053 h 1989"/>
              <a:gd name="T62" fmla="*/ 948 w 2233"/>
              <a:gd name="T63" fmla="*/ 1096 h 1989"/>
              <a:gd name="T64" fmla="*/ 133 w 2233"/>
              <a:gd name="T65" fmla="*/ 1096 h 1989"/>
              <a:gd name="T66" fmla="*/ 133 w 2233"/>
              <a:gd name="T67" fmla="*/ 582 h 1989"/>
              <a:gd name="T68" fmla="*/ 226 w 2233"/>
              <a:gd name="T69" fmla="*/ 489 h 1989"/>
              <a:gd name="T70" fmla="*/ 1015 w 2233"/>
              <a:gd name="T71" fmla="*/ 1053 h 1989"/>
              <a:gd name="T72" fmla="*/ 1027 w 2233"/>
              <a:gd name="T73" fmla="*/ 1040 h 1989"/>
              <a:gd name="T74" fmla="*/ 1206 w 2233"/>
              <a:gd name="T75" fmla="*/ 1040 h 1989"/>
              <a:gd name="T76" fmla="*/ 1219 w 2233"/>
              <a:gd name="T77" fmla="*/ 1053 h 1989"/>
              <a:gd name="T78" fmla="*/ 1219 w 2233"/>
              <a:gd name="T79" fmla="*/ 1231 h 1989"/>
              <a:gd name="T80" fmla="*/ 1206 w 2233"/>
              <a:gd name="T81" fmla="*/ 1244 h 1989"/>
              <a:gd name="T82" fmla="*/ 1027 w 2233"/>
              <a:gd name="T83" fmla="*/ 1244 h 1989"/>
              <a:gd name="T84" fmla="*/ 1015 w 2233"/>
              <a:gd name="T85" fmla="*/ 1231 h 1989"/>
              <a:gd name="T86" fmla="*/ 1015 w 2233"/>
              <a:gd name="T87" fmla="*/ 1053 h 1989"/>
              <a:gd name="T88" fmla="*/ 2008 w 2233"/>
              <a:gd name="T89" fmla="*/ 1857 h 1989"/>
              <a:gd name="T90" fmla="*/ 226 w 2233"/>
              <a:gd name="T91" fmla="*/ 1857 h 1989"/>
              <a:gd name="T92" fmla="*/ 133 w 2233"/>
              <a:gd name="T93" fmla="*/ 1764 h 1989"/>
              <a:gd name="T94" fmla="*/ 133 w 2233"/>
              <a:gd name="T95" fmla="*/ 1162 h 1989"/>
              <a:gd name="T96" fmla="*/ 948 w 2233"/>
              <a:gd name="T97" fmla="*/ 1162 h 1989"/>
              <a:gd name="T98" fmla="*/ 948 w 2233"/>
              <a:gd name="T99" fmla="*/ 1231 h 1989"/>
              <a:gd name="T100" fmla="*/ 1027 w 2233"/>
              <a:gd name="T101" fmla="*/ 1310 h 1989"/>
              <a:gd name="T102" fmla="*/ 1206 w 2233"/>
              <a:gd name="T103" fmla="*/ 1310 h 1989"/>
              <a:gd name="T104" fmla="*/ 1285 w 2233"/>
              <a:gd name="T105" fmla="*/ 1231 h 1989"/>
              <a:gd name="T106" fmla="*/ 1285 w 2233"/>
              <a:gd name="T107" fmla="*/ 1162 h 1989"/>
              <a:gd name="T108" fmla="*/ 2100 w 2233"/>
              <a:gd name="T109" fmla="*/ 1162 h 1989"/>
              <a:gd name="T110" fmla="*/ 2100 w 2233"/>
              <a:gd name="T111" fmla="*/ 1764 h 1989"/>
              <a:gd name="T112" fmla="*/ 2008 w 2233"/>
              <a:gd name="T113" fmla="*/ 1857 h 1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233" h="1989">
                <a:moveTo>
                  <a:pt x="2008" y="356"/>
                </a:moveTo>
                <a:cubicBezTo>
                  <a:pt x="1539" y="356"/>
                  <a:pt x="1539" y="356"/>
                  <a:pt x="1539" y="356"/>
                </a:cubicBezTo>
                <a:cubicBezTo>
                  <a:pt x="1539" y="219"/>
                  <a:pt x="1539" y="219"/>
                  <a:pt x="1539" y="219"/>
                </a:cubicBezTo>
                <a:cubicBezTo>
                  <a:pt x="1539" y="98"/>
                  <a:pt x="1441" y="0"/>
                  <a:pt x="1320" y="0"/>
                </a:cubicBezTo>
                <a:cubicBezTo>
                  <a:pt x="913" y="0"/>
                  <a:pt x="913" y="0"/>
                  <a:pt x="913" y="0"/>
                </a:cubicBezTo>
                <a:cubicBezTo>
                  <a:pt x="793" y="0"/>
                  <a:pt x="695" y="98"/>
                  <a:pt x="695" y="219"/>
                </a:cubicBezTo>
                <a:cubicBezTo>
                  <a:pt x="695" y="356"/>
                  <a:pt x="695" y="356"/>
                  <a:pt x="695" y="356"/>
                </a:cubicBezTo>
                <a:cubicBezTo>
                  <a:pt x="226" y="356"/>
                  <a:pt x="226" y="356"/>
                  <a:pt x="226" y="356"/>
                </a:cubicBezTo>
                <a:cubicBezTo>
                  <a:pt x="102" y="356"/>
                  <a:pt x="0" y="457"/>
                  <a:pt x="0" y="582"/>
                </a:cubicBezTo>
                <a:cubicBezTo>
                  <a:pt x="0" y="1764"/>
                  <a:pt x="0" y="1764"/>
                  <a:pt x="0" y="1764"/>
                </a:cubicBezTo>
                <a:cubicBezTo>
                  <a:pt x="0" y="1888"/>
                  <a:pt x="102" y="1989"/>
                  <a:pt x="226" y="1989"/>
                </a:cubicBezTo>
                <a:cubicBezTo>
                  <a:pt x="2008" y="1989"/>
                  <a:pt x="2008" y="1989"/>
                  <a:pt x="2008" y="1989"/>
                </a:cubicBezTo>
                <a:cubicBezTo>
                  <a:pt x="2132" y="1989"/>
                  <a:pt x="2233" y="1888"/>
                  <a:pt x="2233" y="1764"/>
                </a:cubicBezTo>
                <a:cubicBezTo>
                  <a:pt x="2233" y="582"/>
                  <a:pt x="2233" y="582"/>
                  <a:pt x="2233" y="582"/>
                </a:cubicBezTo>
                <a:cubicBezTo>
                  <a:pt x="2233" y="457"/>
                  <a:pt x="2132" y="356"/>
                  <a:pt x="2008" y="356"/>
                </a:cubicBezTo>
                <a:close/>
                <a:moveTo>
                  <a:pt x="880" y="219"/>
                </a:moveTo>
                <a:cubicBezTo>
                  <a:pt x="880" y="201"/>
                  <a:pt x="895" y="186"/>
                  <a:pt x="913" y="186"/>
                </a:cubicBezTo>
                <a:cubicBezTo>
                  <a:pt x="1320" y="186"/>
                  <a:pt x="1320" y="186"/>
                  <a:pt x="1320" y="186"/>
                </a:cubicBezTo>
                <a:cubicBezTo>
                  <a:pt x="1339" y="186"/>
                  <a:pt x="1353" y="201"/>
                  <a:pt x="1353" y="219"/>
                </a:cubicBezTo>
                <a:cubicBezTo>
                  <a:pt x="1353" y="356"/>
                  <a:pt x="1353" y="356"/>
                  <a:pt x="1353" y="356"/>
                </a:cubicBezTo>
                <a:cubicBezTo>
                  <a:pt x="880" y="356"/>
                  <a:pt x="880" y="356"/>
                  <a:pt x="880" y="356"/>
                </a:cubicBezTo>
                <a:lnTo>
                  <a:pt x="880" y="219"/>
                </a:lnTo>
                <a:close/>
                <a:moveTo>
                  <a:pt x="226" y="489"/>
                </a:moveTo>
                <a:cubicBezTo>
                  <a:pt x="2008" y="489"/>
                  <a:pt x="2008" y="489"/>
                  <a:pt x="2008" y="489"/>
                </a:cubicBezTo>
                <a:cubicBezTo>
                  <a:pt x="2059" y="489"/>
                  <a:pt x="2100" y="531"/>
                  <a:pt x="2100" y="582"/>
                </a:cubicBezTo>
                <a:cubicBezTo>
                  <a:pt x="2100" y="1096"/>
                  <a:pt x="2100" y="1096"/>
                  <a:pt x="2100" y="1096"/>
                </a:cubicBezTo>
                <a:cubicBezTo>
                  <a:pt x="1285" y="1096"/>
                  <a:pt x="1285" y="1096"/>
                  <a:pt x="1285" y="1096"/>
                </a:cubicBezTo>
                <a:cubicBezTo>
                  <a:pt x="1285" y="1053"/>
                  <a:pt x="1285" y="1053"/>
                  <a:pt x="1285" y="1053"/>
                </a:cubicBezTo>
                <a:cubicBezTo>
                  <a:pt x="1285" y="1009"/>
                  <a:pt x="1250" y="973"/>
                  <a:pt x="1206" y="973"/>
                </a:cubicBezTo>
                <a:cubicBezTo>
                  <a:pt x="1027" y="973"/>
                  <a:pt x="1027" y="973"/>
                  <a:pt x="1027" y="973"/>
                </a:cubicBezTo>
                <a:cubicBezTo>
                  <a:pt x="984" y="973"/>
                  <a:pt x="948" y="1009"/>
                  <a:pt x="948" y="1053"/>
                </a:cubicBezTo>
                <a:cubicBezTo>
                  <a:pt x="948" y="1096"/>
                  <a:pt x="948" y="1096"/>
                  <a:pt x="948" y="1096"/>
                </a:cubicBezTo>
                <a:cubicBezTo>
                  <a:pt x="133" y="1096"/>
                  <a:pt x="133" y="1096"/>
                  <a:pt x="133" y="1096"/>
                </a:cubicBezTo>
                <a:cubicBezTo>
                  <a:pt x="133" y="582"/>
                  <a:pt x="133" y="582"/>
                  <a:pt x="133" y="582"/>
                </a:cubicBezTo>
                <a:cubicBezTo>
                  <a:pt x="133" y="531"/>
                  <a:pt x="175" y="489"/>
                  <a:pt x="226" y="489"/>
                </a:cubicBezTo>
                <a:close/>
                <a:moveTo>
                  <a:pt x="1015" y="1053"/>
                </a:moveTo>
                <a:cubicBezTo>
                  <a:pt x="1015" y="1046"/>
                  <a:pt x="1020" y="1040"/>
                  <a:pt x="1027" y="1040"/>
                </a:cubicBezTo>
                <a:cubicBezTo>
                  <a:pt x="1206" y="1040"/>
                  <a:pt x="1206" y="1040"/>
                  <a:pt x="1206" y="1040"/>
                </a:cubicBezTo>
                <a:cubicBezTo>
                  <a:pt x="1213" y="1040"/>
                  <a:pt x="1219" y="1046"/>
                  <a:pt x="1219" y="1053"/>
                </a:cubicBezTo>
                <a:cubicBezTo>
                  <a:pt x="1219" y="1231"/>
                  <a:pt x="1219" y="1231"/>
                  <a:pt x="1219" y="1231"/>
                </a:cubicBezTo>
                <a:cubicBezTo>
                  <a:pt x="1219" y="1238"/>
                  <a:pt x="1213" y="1244"/>
                  <a:pt x="1206" y="1244"/>
                </a:cubicBezTo>
                <a:cubicBezTo>
                  <a:pt x="1027" y="1244"/>
                  <a:pt x="1027" y="1244"/>
                  <a:pt x="1027" y="1244"/>
                </a:cubicBezTo>
                <a:cubicBezTo>
                  <a:pt x="1020" y="1244"/>
                  <a:pt x="1015" y="1238"/>
                  <a:pt x="1015" y="1231"/>
                </a:cubicBezTo>
                <a:lnTo>
                  <a:pt x="1015" y="1053"/>
                </a:lnTo>
                <a:close/>
                <a:moveTo>
                  <a:pt x="2008" y="1857"/>
                </a:moveTo>
                <a:cubicBezTo>
                  <a:pt x="226" y="1857"/>
                  <a:pt x="226" y="1857"/>
                  <a:pt x="226" y="1857"/>
                </a:cubicBezTo>
                <a:cubicBezTo>
                  <a:pt x="175" y="1857"/>
                  <a:pt x="133" y="1815"/>
                  <a:pt x="133" y="1764"/>
                </a:cubicBezTo>
                <a:cubicBezTo>
                  <a:pt x="133" y="1162"/>
                  <a:pt x="133" y="1162"/>
                  <a:pt x="133" y="1162"/>
                </a:cubicBezTo>
                <a:cubicBezTo>
                  <a:pt x="948" y="1162"/>
                  <a:pt x="948" y="1162"/>
                  <a:pt x="948" y="1162"/>
                </a:cubicBezTo>
                <a:cubicBezTo>
                  <a:pt x="948" y="1231"/>
                  <a:pt x="948" y="1231"/>
                  <a:pt x="948" y="1231"/>
                </a:cubicBezTo>
                <a:cubicBezTo>
                  <a:pt x="948" y="1275"/>
                  <a:pt x="984" y="1310"/>
                  <a:pt x="1027" y="1310"/>
                </a:cubicBezTo>
                <a:cubicBezTo>
                  <a:pt x="1206" y="1310"/>
                  <a:pt x="1206" y="1310"/>
                  <a:pt x="1206" y="1310"/>
                </a:cubicBezTo>
                <a:cubicBezTo>
                  <a:pt x="1250" y="1310"/>
                  <a:pt x="1285" y="1275"/>
                  <a:pt x="1285" y="1231"/>
                </a:cubicBezTo>
                <a:cubicBezTo>
                  <a:pt x="1285" y="1162"/>
                  <a:pt x="1285" y="1162"/>
                  <a:pt x="1285" y="1162"/>
                </a:cubicBezTo>
                <a:cubicBezTo>
                  <a:pt x="2100" y="1162"/>
                  <a:pt x="2100" y="1162"/>
                  <a:pt x="2100" y="1162"/>
                </a:cubicBezTo>
                <a:cubicBezTo>
                  <a:pt x="2100" y="1764"/>
                  <a:pt x="2100" y="1764"/>
                  <a:pt x="2100" y="1764"/>
                </a:cubicBezTo>
                <a:cubicBezTo>
                  <a:pt x="2100" y="1815"/>
                  <a:pt x="2059" y="1857"/>
                  <a:pt x="2008" y="18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9728" tIns="54864" rIns="109728" bIns="54864" numCol="1" anchor="t" anchorCtr="0" compatLnSpc="1"/>
          <a:lstStyle/>
          <a:p>
            <a:endParaRPr lang="id-ID" sz="2160">
              <a:cs typeface="+mn-ea"/>
              <a:sym typeface="+mn-lt"/>
            </a:endParaRPr>
          </a:p>
        </p:txBody>
      </p:sp>
      <p:grpSp>
        <p:nvGrpSpPr>
          <p:cNvPr id="12" name="Group 83"/>
          <p:cNvGrpSpPr/>
          <p:nvPr/>
        </p:nvGrpSpPr>
        <p:grpSpPr>
          <a:xfrm>
            <a:off x="4060447" y="2917495"/>
            <a:ext cx="881977" cy="881978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</p:grpSp>
      <p:grpSp>
        <p:nvGrpSpPr>
          <p:cNvPr id="16" name="Group 148"/>
          <p:cNvGrpSpPr/>
          <p:nvPr/>
        </p:nvGrpSpPr>
        <p:grpSpPr>
          <a:xfrm>
            <a:off x="8061736" y="2463290"/>
            <a:ext cx="1520454" cy="1232998"/>
            <a:chOff x="3175" y="1588"/>
            <a:chExt cx="4962526" cy="4024312"/>
          </a:xfrm>
          <a:solidFill>
            <a:schemeClr val="bg1"/>
          </a:solidFill>
        </p:grpSpPr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1454150" y="2998788"/>
              <a:ext cx="1025525" cy="1027112"/>
            </a:xfrm>
            <a:custGeom>
              <a:avLst/>
              <a:gdLst>
                <a:gd name="T0" fmla="*/ 137 w 273"/>
                <a:gd name="T1" fmla="*/ 273 h 273"/>
                <a:gd name="T2" fmla="*/ 0 w 273"/>
                <a:gd name="T3" fmla="*/ 136 h 273"/>
                <a:gd name="T4" fmla="*/ 137 w 273"/>
                <a:gd name="T5" fmla="*/ 0 h 273"/>
                <a:gd name="T6" fmla="*/ 273 w 273"/>
                <a:gd name="T7" fmla="*/ 136 h 273"/>
                <a:gd name="T8" fmla="*/ 137 w 273"/>
                <a:gd name="T9" fmla="*/ 273 h 273"/>
                <a:gd name="T10" fmla="*/ 137 w 273"/>
                <a:gd name="T11" fmla="*/ 91 h 273"/>
                <a:gd name="T12" fmla="*/ 91 w 273"/>
                <a:gd name="T13" fmla="*/ 136 h 273"/>
                <a:gd name="T14" fmla="*/ 137 w 273"/>
                <a:gd name="T15" fmla="*/ 182 h 273"/>
                <a:gd name="T16" fmla="*/ 182 w 273"/>
                <a:gd name="T17" fmla="*/ 136 h 273"/>
                <a:gd name="T18" fmla="*/ 137 w 273"/>
                <a:gd name="T19" fmla="*/ 9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273"/>
                  </a:moveTo>
                  <a:cubicBezTo>
                    <a:pt x="61" y="273"/>
                    <a:pt x="0" y="212"/>
                    <a:pt x="0" y="136"/>
                  </a:cubicBezTo>
                  <a:cubicBezTo>
                    <a:pt x="0" y="61"/>
                    <a:pt x="61" y="0"/>
                    <a:pt x="137" y="0"/>
                  </a:cubicBezTo>
                  <a:cubicBezTo>
                    <a:pt x="212" y="0"/>
                    <a:pt x="273" y="61"/>
                    <a:pt x="273" y="136"/>
                  </a:cubicBezTo>
                  <a:cubicBezTo>
                    <a:pt x="273" y="212"/>
                    <a:pt x="212" y="273"/>
                    <a:pt x="137" y="273"/>
                  </a:cubicBezTo>
                  <a:close/>
                  <a:moveTo>
                    <a:pt x="137" y="91"/>
                  </a:moveTo>
                  <a:cubicBezTo>
                    <a:pt x="112" y="91"/>
                    <a:pt x="91" y="111"/>
                    <a:pt x="91" y="136"/>
                  </a:cubicBezTo>
                  <a:cubicBezTo>
                    <a:pt x="91" y="161"/>
                    <a:pt x="112" y="182"/>
                    <a:pt x="137" y="182"/>
                  </a:cubicBezTo>
                  <a:cubicBezTo>
                    <a:pt x="162" y="182"/>
                    <a:pt x="182" y="161"/>
                    <a:pt x="182" y="136"/>
                  </a:cubicBezTo>
                  <a:cubicBezTo>
                    <a:pt x="182" y="111"/>
                    <a:pt x="162" y="91"/>
                    <a:pt x="137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3163888" y="2998788"/>
              <a:ext cx="1027113" cy="1027112"/>
            </a:xfrm>
            <a:custGeom>
              <a:avLst/>
              <a:gdLst>
                <a:gd name="T0" fmla="*/ 137 w 273"/>
                <a:gd name="T1" fmla="*/ 91 h 273"/>
                <a:gd name="T2" fmla="*/ 182 w 273"/>
                <a:gd name="T3" fmla="*/ 136 h 273"/>
                <a:gd name="T4" fmla="*/ 137 w 273"/>
                <a:gd name="T5" fmla="*/ 182 h 273"/>
                <a:gd name="T6" fmla="*/ 91 w 273"/>
                <a:gd name="T7" fmla="*/ 136 h 273"/>
                <a:gd name="T8" fmla="*/ 137 w 273"/>
                <a:gd name="T9" fmla="*/ 91 h 273"/>
                <a:gd name="T10" fmla="*/ 137 w 273"/>
                <a:gd name="T11" fmla="*/ 0 h 273"/>
                <a:gd name="T12" fmla="*/ 0 w 273"/>
                <a:gd name="T13" fmla="*/ 136 h 273"/>
                <a:gd name="T14" fmla="*/ 137 w 273"/>
                <a:gd name="T15" fmla="*/ 273 h 273"/>
                <a:gd name="T16" fmla="*/ 273 w 273"/>
                <a:gd name="T17" fmla="*/ 136 h 273"/>
                <a:gd name="T18" fmla="*/ 137 w 273"/>
                <a:gd name="T19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273">
                  <a:moveTo>
                    <a:pt x="137" y="91"/>
                  </a:moveTo>
                  <a:cubicBezTo>
                    <a:pt x="162" y="91"/>
                    <a:pt x="182" y="111"/>
                    <a:pt x="182" y="136"/>
                  </a:cubicBezTo>
                  <a:cubicBezTo>
                    <a:pt x="182" y="161"/>
                    <a:pt x="162" y="182"/>
                    <a:pt x="137" y="182"/>
                  </a:cubicBezTo>
                  <a:cubicBezTo>
                    <a:pt x="112" y="182"/>
                    <a:pt x="91" y="161"/>
                    <a:pt x="91" y="136"/>
                  </a:cubicBezTo>
                  <a:cubicBezTo>
                    <a:pt x="91" y="111"/>
                    <a:pt x="112" y="91"/>
                    <a:pt x="137" y="91"/>
                  </a:cubicBezTo>
                  <a:moveTo>
                    <a:pt x="137" y="0"/>
                  </a:moveTo>
                  <a:cubicBezTo>
                    <a:pt x="62" y="0"/>
                    <a:pt x="0" y="61"/>
                    <a:pt x="0" y="136"/>
                  </a:cubicBezTo>
                  <a:cubicBezTo>
                    <a:pt x="0" y="212"/>
                    <a:pt x="62" y="273"/>
                    <a:pt x="137" y="273"/>
                  </a:cubicBezTo>
                  <a:cubicBezTo>
                    <a:pt x="212" y="273"/>
                    <a:pt x="273" y="212"/>
                    <a:pt x="273" y="136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3175" y="1588"/>
              <a:ext cx="4619625" cy="2738437"/>
            </a:xfrm>
            <a:custGeom>
              <a:avLst/>
              <a:gdLst>
                <a:gd name="T0" fmla="*/ 425 w 1229"/>
                <a:gd name="T1" fmla="*/ 638 h 728"/>
                <a:gd name="T2" fmla="*/ 295 w 1229"/>
                <a:gd name="T3" fmla="*/ 0 h 728"/>
                <a:gd name="T4" fmla="*/ 183 w 1229"/>
                <a:gd name="T5" fmla="*/ 0 h 728"/>
                <a:gd name="T6" fmla="*/ 45 w 1229"/>
                <a:gd name="T7" fmla="*/ 0 h 728"/>
                <a:gd name="T8" fmla="*/ 45 w 1229"/>
                <a:gd name="T9" fmla="*/ 0 h 728"/>
                <a:gd name="T10" fmla="*/ 0 w 1229"/>
                <a:gd name="T11" fmla="*/ 46 h 728"/>
                <a:gd name="T12" fmla="*/ 46 w 1229"/>
                <a:gd name="T13" fmla="*/ 91 h 728"/>
                <a:gd name="T14" fmla="*/ 48 w 1229"/>
                <a:gd name="T15" fmla="*/ 91 h 728"/>
                <a:gd name="T16" fmla="*/ 215 w 1229"/>
                <a:gd name="T17" fmla="*/ 91 h 728"/>
                <a:gd name="T18" fmla="*/ 345 w 1229"/>
                <a:gd name="T19" fmla="*/ 728 h 728"/>
                <a:gd name="T20" fmla="*/ 484 w 1229"/>
                <a:gd name="T21" fmla="*/ 728 h 728"/>
                <a:gd name="T22" fmla="*/ 1183 w 1229"/>
                <a:gd name="T23" fmla="*/ 728 h 728"/>
                <a:gd name="T24" fmla="*/ 1183 w 1229"/>
                <a:gd name="T25" fmla="*/ 728 h 728"/>
                <a:gd name="T26" fmla="*/ 1184 w 1229"/>
                <a:gd name="T27" fmla="*/ 728 h 728"/>
                <a:gd name="T28" fmla="*/ 1185 w 1229"/>
                <a:gd name="T29" fmla="*/ 728 h 728"/>
                <a:gd name="T30" fmla="*/ 1185 w 1229"/>
                <a:gd name="T31" fmla="*/ 728 h 728"/>
                <a:gd name="T32" fmla="*/ 1229 w 1229"/>
                <a:gd name="T33" fmla="*/ 683 h 728"/>
                <a:gd name="T34" fmla="*/ 1183 w 1229"/>
                <a:gd name="T35" fmla="*/ 637 h 728"/>
                <a:gd name="T36" fmla="*/ 425 w 1229"/>
                <a:gd name="T37" fmla="*/ 63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9" h="728">
                  <a:moveTo>
                    <a:pt x="425" y="638"/>
                  </a:moveTo>
                  <a:cubicBezTo>
                    <a:pt x="295" y="0"/>
                    <a:pt x="295" y="0"/>
                    <a:pt x="295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46" y="91"/>
                    <a:pt x="47" y="91"/>
                    <a:pt x="48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345" y="728"/>
                    <a:pt x="345" y="728"/>
                    <a:pt x="345" y="728"/>
                  </a:cubicBezTo>
                  <a:cubicBezTo>
                    <a:pt x="484" y="728"/>
                    <a:pt x="484" y="728"/>
                    <a:pt x="484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3" y="728"/>
                    <a:pt x="1183" y="728"/>
                    <a:pt x="1183" y="728"/>
                  </a:cubicBezTo>
                  <a:cubicBezTo>
                    <a:pt x="1184" y="728"/>
                    <a:pt x="1184" y="728"/>
                    <a:pt x="1184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185" y="728"/>
                    <a:pt x="1185" y="728"/>
                    <a:pt x="1185" y="728"/>
                  </a:cubicBezTo>
                  <a:cubicBezTo>
                    <a:pt x="1209" y="727"/>
                    <a:pt x="1229" y="708"/>
                    <a:pt x="1229" y="683"/>
                  </a:cubicBezTo>
                  <a:cubicBezTo>
                    <a:pt x="1229" y="658"/>
                    <a:pt x="1209" y="637"/>
                    <a:pt x="1183" y="637"/>
                  </a:cubicBezTo>
                  <a:lnTo>
                    <a:pt x="425" y="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0" name="Freeform 25"/>
            <p:cNvSpPr>
              <a:spLocks noEditPoints="1"/>
            </p:cNvSpPr>
            <p:nvPr/>
          </p:nvSpPr>
          <p:spPr bwMode="auto">
            <a:xfrm>
              <a:off x="1544638" y="344488"/>
              <a:ext cx="3421063" cy="1709737"/>
            </a:xfrm>
            <a:custGeom>
              <a:avLst/>
              <a:gdLst>
                <a:gd name="T0" fmla="*/ 773 w 910"/>
                <a:gd name="T1" fmla="*/ 364 h 455"/>
                <a:gd name="T2" fmla="*/ 136 w 910"/>
                <a:gd name="T3" fmla="*/ 364 h 455"/>
                <a:gd name="T4" fmla="*/ 91 w 910"/>
                <a:gd name="T5" fmla="*/ 410 h 455"/>
                <a:gd name="T6" fmla="*/ 136 w 910"/>
                <a:gd name="T7" fmla="*/ 455 h 455"/>
                <a:gd name="T8" fmla="*/ 773 w 910"/>
                <a:gd name="T9" fmla="*/ 455 h 455"/>
                <a:gd name="T10" fmla="*/ 819 w 910"/>
                <a:gd name="T11" fmla="*/ 410 h 455"/>
                <a:gd name="T12" fmla="*/ 773 w 910"/>
                <a:gd name="T13" fmla="*/ 364 h 455"/>
                <a:gd name="T14" fmla="*/ 819 w 910"/>
                <a:gd name="T15" fmla="*/ 182 h 455"/>
                <a:gd name="T16" fmla="*/ 91 w 910"/>
                <a:gd name="T17" fmla="*/ 182 h 455"/>
                <a:gd name="T18" fmla="*/ 45 w 910"/>
                <a:gd name="T19" fmla="*/ 228 h 455"/>
                <a:gd name="T20" fmla="*/ 91 w 910"/>
                <a:gd name="T21" fmla="*/ 273 h 455"/>
                <a:gd name="T22" fmla="*/ 819 w 910"/>
                <a:gd name="T23" fmla="*/ 273 h 455"/>
                <a:gd name="T24" fmla="*/ 864 w 910"/>
                <a:gd name="T25" fmla="*/ 228 h 455"/>
                <a:gd name="T26" fmla="*/ 819 w 910"/>
                <a:gd name="T27" fmla="*/ 182 h 455"/>
                <a:gd name="T28" fmla="*/ 864 w 910"/>
                <a:gd name="T29" fmla="*/ 0 h 455"/>
                <a:gd name="T30" fmla="*/ 45 w 910"/>
                <a:gd name="T31" fmla="*/ 0 h 455"/>
                <a:gd name="T32" fmla="*/ 0 w 910"/>
                <a:gd name="T33" fmla="*/ 46 h 455"/>
                <a:gd name="T34" fmla="*/ 45 w 910"/>
                <a:gd name="T35" fmla="*/ 91 h 455"/>
                <a:gd name="T36" fmla="*/ 864 w 910"/>
                <a:gd name="T37" fmla="*/ 91 h 455"/>
                <a:gd name="T38" fmla="*/ 910 w 910"/>
                <a:gd name="T39" fmla="*/ 46 h 455"/>
                <a:gd name="T40" fmla="*/ 864 w 910"/>
                <a:gd name="T4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0" h="455">
                  <a:moveTo>
                    <a:pt x="773" y="364"/>
                  </a:moveTo>
                  <a:cubicBezTo>
                    <a:pt x="136" y="364"/>
                    <a:pt x="136" y="364"/>
                    <a:pt x="136" y="364"/>
                  </a:cubicBezTo>
                  <a:cubicBezTo>
                    <a:pt x="111" y="364"/>
                    <a:pt x="91" y="385"/>
                    <a:pt x="91" y="410"/>
                  </a:cubicBezTo>
                  <a:cubicBezTo>
                    <a:pt x="91" y="435"/>
                    <a:pt x="111" y="455"/>
                    <a:pt x="136" y="455"/>
                  </a:cubicBezTo>
                  <a:cubicBezTo>
                    <a:pt x="773" y="455"/>
                    <a:pt x="773" y="455"/>
                    <a:pt x="773" y="455"/>
                  </a:cubicBezTo>
                  <a:cubicBezTo>
                    <a:pt x="799" y="455"/>
                    <a:pt x="819" y="435"/>
                    <a:pt x="819" y="410"/>
                  </a:cubicBezTo>
                  <a:cubicBezTo>
                    <a:pt x="819" y="385"/>
                    <a:pt x="799" y="364"/>
                    <a:pt x="773" y="364"/>
                  </a:cubicBezTo>
                  <a:close/>
                  <a:moveTo>
                    <a:pt x="819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66" y="182"/>
                    <a:pt x="45" y="203"/>
                    <a:pt x="45" y="228"/>
                  </a:cubicBezTo>
                  <a:cubicBezTo>
                    <a:pt x="45" y="253"/>
                    <a:pt x="66" y="273"/>
                    <a:pt x="91" y="273"/>
                  </a:cubicBezTo>
                  <a:cubicBezTo>
                    <a:pt x="819" y="273"/>
                    <a:pt x="819" y="273"/>
                    <a:pt x="819" y="273"/>
                  </a:cubicBezTo>
                  <a:cubicBezTo>
                    <a:pt x="844" y="273"/>
                    <a:pt x="864" y="253"/>
                    <a:pt x="864" y="228"/>
                  </a:cubicBezTo>
                  <a:cubicBezTo>
                    <a:pt x="864" y="203"/>
                    <a:pt x="844" y="182"/>
                    <a:pt x="819" y="182"/>
                  </a:cubicBezTo>
                  <a:close/>
                  <a:moveTo>
                    <a:pt x="86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ubicBezTo>
                    <a:pt x="864" y="91"/>
                    <a:pt x="864" y="91"/>
                    <a:pt x="864" y="91"/>
                  </a:cubicBezTo>
                  <a:cubicBezTo>
                    <a:pt x="890" y="91"/>
                    <a:pt x="910" y="71"/>
                    <a:pt x="910" y="46"/>
                  </a:cubicBezTo>
                  <a:cubicBezTo>
                    <a:pt x="910" y="21"/>
                    <a:pt x="890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2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67" name="菱形 66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sp>
        <p:nvSpPr>
          <p:cNvPr id="63" name="TextBox 15"/>
          <p:cNvSpPr txBox="1"/>
          <p:nvPr/>
        </p:nvSpPr>
        <p:spPr>
          <a:xfrm flipH="1">
            <a:off x="1491345" y="1948137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cs typeface="+mn-ea"/>
              <a:sym typeface="+mn-lt"/>
            </a:endParaRPr>
          </a:p>
        </p:txBody>
      </p:sp>
      <p:sp>
        <p:nvSpPr>
          <p:cNvPr id="64" name="TextBox 18"/>
          <p:cNvSpPr txBox="1"/>
          <p:nvPr/>
        </p:nvSpPr>
        <p:spPr>
          <a:xfrm flipH="1">
            <a:off x="1268072" y="3453881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r>
              <a:rPr lang="zh-CN" altLang="en-US" sz="1600">
                <a:sym typeface="+mn-lt"/>
              </a:rPr>
              <a:t>单击此处添加您的内容。建议您在展示时采用微软雅黑字体。</a:t>
            </a:r>
            <a:endParaRPr lang="en-US" sz="1600">
              <a:sym typeface="+mn-lt"/>
            </a:endParaRPr>
          </a:p>
        </p:txBody>
      </p:sp>
      <p:sp>
        <p:nvSpPr>
          <p:cNvPr id="65" name="TextBox 21"/>
          <p:cNvSpPr txBox="1"/>
          <p:nvPr/>
        </p:nvSpPr>
        <p:spPr>
          <a:xfrm flipH="1">
            <a:off x="1740356" y="4943798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zh-CN" altLang="en-US" sz="1600">
                <a:sym typeface="+mn-lt"/>
              </a:rPr>
              <a:t>单击此处添加您的内容。建议您在展示时采用微软雅黑字体。</a:t>
            </a:r>
            <a:endParaRPr lang="en-US" sz="1600">
              <a:sym typeface="+mn-lt"/>
            </a:endParaRPr>
          </a:p>
        </p:txBody>
      </p:sp>
      <p:sp>
        <p:nvSpPr>
          <p:cNvPr id="116" name="TextBox 24"/>
          <p:cNvSpPr txBox="1"/>
          <p:nvPr/>
        </p:nvSpPr>
        <p:spPr>
          <a:xfrm flipH="1">
            <a:off x="8232590" y="1854186"/>
            <a:ext cx="2529115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6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l"/>
            <a:r>
              <a:rPr lang="zh-CN" altLang="en-US" sz="1600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 sz="1600">
              <a:solidFill>
                <a:schemeClr val="tx1"/>
              </a:solidFill>
              <a:sym typeface="+mn-lt"/>
            </a:endParaRPr>
          </a:p>
        </p:txBody>
      </p:sp>
      <p:sp>
        <p:nvSpPr>
          <p:cNvPr id="117" name="TextBox 27"/>
          <p:cNvSpPr txBox="1"/>
          <p:nvPr/>
        </p:nvSpPr>
        <p:spPr>
          <a:xfrm flipH="1">
            <a:off x="8451852" y="3252788"/>
            <a:ext cx="252911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r>
              <a:rPr lang="zh-CN" altLang="en-US" sz="1600">
                <a:sym typeface="+mn-lt"/>
              </a:rPr>
              <a:t>单击此处添加您的内容。建议您在展示时采用微软雅黑字体。</a:t>
            </a:r>
            <a:endParaRPr lang="en-US" sz="1600">
              <a:sym typeface="+mn-lt"/>
            </a:endParaRPr>
          </a:p>
        </p:txBody>
      </p:sp>
      <p:sp>
        <p:nvSpPr>
          <p:cNvPr id="118" name="TextBox 30"/>
          <p:cNvSpPr txBox="1"/>
          <p:nvPr/>
        </p:nvSpPr>
        <p:spPr>
          <a:xfrm flipH="1">
            <a:off x="7994653" y="4922160"/>
            <a:ext cx="2529115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Aft>
                <a:spcPts val="600"/>
              </a:spcAft>
              <a:defRPr sz="1400">
                <a:cs typeface="+mn-ea"/>
              </a:defRPr>
            </a:lvl1pPr>
          </a:lstStyle>
          <a:p>
            <a:r>
              <a:rPr lang="zh-CN" altLang="en-US" sz="1600">
                <a:sym typeface="+mn-lt"/>
              </a:rPr>
              <a:t>单击此处添加您的内容。建议您在展示时采用微软雅黑字体。</a:t>
            </a:r>
            <a:endParaRPr lang="en-US" sz="1600">
              <a:sym typeface="+mn-lt"/>
            </a:endParaRPr>
          </a:p>
        </p:txBody>
      </p:sp>
      <p:sp>
        <p:nvSpPr>
          <p:cNvPr id="119" name="Oval 5"/>
          <p:cNvSpPr>
            <a:spLocks noChangeArrowheads="1"/>
          </p:cNvSpPr>
          <p:nvPr/>
        </p:nvSpPr>
        <p:spPr bwMode="auto">
          <a:xfrm>
            <a:off x="5257801" y="2892425"/>
            <a:ext cx="1803400" cy="18034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0" name="Rectangle 6"/>
          <p:cNvSpPr>
            <a:spLocks noChangeArrowheads="1"/>
          </p:cNvSpPr>
          <p:nvPr/>
        </p:nvSpPr>
        <p:spPr bwMode="auto">
          <a:xfrm>
            <a:off x="5983290" y="4760913"/>
            <a:ext cx="352425" cy="89535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1" name="Rectangle 7"/>
          <p:cNvSpPr>
            <a:spLocks noChangeArrowheads="1"/>
          </p:cNvSpPr>
          <p:nvPr/>
        </p:nvSpPr>
        <p:spPr bwMode="auto">
          <a:xfrm>
            <a:off x="6065840" y="4760913"/>
            <a:ext cx="93663" cy="89535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2" name="Freeform 8"/>
          <p:cNvSpPr/>
          <p:nvPr/>
        </p:nvSpPr>
        <p:spPr bwMode="auto">
          <a:xfrm>
            <a:off x="5897565" y="5257801"/>
            <a:ext cx="523875" cy="1077913"/>
          </a:xfrm>
          <a:custGeom>
            <a:avLst/>
            <a:gdLst>
              <a:gd name="T0" fmla="*/ 49 w 301"/>
              <a:gd name="T1" fmla="*/ 619 h 619"/>
              <a:gd name="T2" fmla="*/ 251 w 301"/>
              <a:gd name="T3" fmla="*/ 619 h 619"/>
              <a:gd name="T4" fmla="*/ 301 w 301"/>
              <a:gd name="T5" fmla="*/ 569 h 619"/>
              <a:gd name="T6" fmla="*/ 301 w 301"/>
              <a:gd name="T7" fmla="*/ 49 h 619"/>
              <a:gd name="T8" fmla="*/ 251 w 301"/>
              <a:gd name="T9" fmla="*/ 0 h 619"/>
              <a:gd name="T10" fmla="*/ 49 w 301"/>
              <a:gd name="T11" fmla="*/ 0 h 619"/>
              <a:gd name="T12" fmla="*/ 0 w 301"/>
              <a:gd name="T13" fmla="*/ 49 h 619"/>
              <a:gd name="T14" fmla="*/ 0 w 301"/>
              <a:gd name="T15" fmla="*/ 569 h 619"/>
              <a:gd name="T16" fmla="*/ 49 w 301"/>
              <a:gd name="T17" fmla="*/ 61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1" h="619">
                <a:moveTo>
                  <a:pt x="49" y="619"/>
                </a:moveTo>
                <a:cubicBezTo>
                  <a:pt x="251" y="619"/>
                  <a:pt x="251" y="619"/>
                  <a:pt x="251" y="619"/>
                </a:cubicBezTo>
                <a:cubicBezTo>
                  <a:pt x="278" y="619"/>
                  <a:pt x="301" y="596"/>
                  <a:pt x="301" y="569"/>
                </a:cubicBezTo>
                <a:cubicBezTo>
                  <a:pt x="301" y="49"/>
                  <a:pt x="301" y="49"/>
                  <a:pt x="301" y="49"/>
                </a:cubicBezTo>
                <a:cubicBezTo>
                  <a:pt x="301" y="22"/>
                  <a:pt x="278" y="0"/>
                  <a:pt x="251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22" y="0"/>
                  <a:pt x="0" y="22"/>
                  <a:pt x="0" y="4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96"/>
                  <a:pt x="22" y="619"/>
                  <a:pt x="49" y="61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3" name="Freeform 9"/>
          <p:cNvSpPr>
            <a:spLocks noEditPoints="1"/>
          </p:cNvSpPr>
          <p:nvPr/>
        </p:nvSpPr>
        <p:spPr bwMode="auto">
          <a:xfrm>
            <a:off x="5091115" y="2719388"/>
            <a:ext cx="2138363" cy="2139950"/>
          </a:xfrm>
          <a:custGeom>
            <a:avLst/>
            <a:gdLst>
              <a:gd name="T0" fmla="*/ 614 w 1229"/>
              <a:gd name="T1" fmla="*/ 0 h 1229"/>
              <a:gd name="T2" fmla="*/ 1229 w 1229"/>
              <a:gd name="T3" fmla="*/ 614 h 1229"/>
              <a:gd name="T4" fmla="*/ 614 w 1229"/>
              <a:gd name="T5" fmla="*/ 1229 h 1229"/>
              <a:gd name="T6" fmla="*/ 614 w 1229"/>
              <a:gd name="T7" fmla="*/ 1094 h 1229"/>
              <a:gd name="T8" fmla="*/ 1094 w 1229"/>
              <a:gd name="T9" fmla="*/ 614 h 1229"/>
              <a:gd name="T10" fmla="*/ 614 w 1229"/>
              <a:gd name="T11" fmla="*/ 134 h 1229"/>
              <a:gd name="T12" fmla="*/ 614 w 1229"/>
              <a:gd name="T13" fmla="*/ 0 h 1229"/>
              <a:gd name="T14" fmla="*/ 614 w 1229"/>
              <a:gd name="T15" fmla="*/ 1229 h 1229"/>
              <a:gd name="T16" fmla="*/ 0 w 1229"/>
              <a:gd name="T17" fmla="*/ 614 h 1229"/>
              <a:gd name="T18" fmla="*/ 614 w 1229"/>
              <a:gd name="T19" fmla="*/ 0 h 1229"/>
              <a:gd name="T20" fmla="*/ 614 w 1229"/>
              <a:gd name="T21" fmla="*/ 134 h 1229"/>
              <a:gd name="T22" fmla="*/ 134 w 1229"/>
              <a:gd name="T23" fmla="*/ 614 h 1229"/>
              <a:gd name="T24" fmla="*/ 614 w 1229"/>
              <a:gd name="T25" fmla="*/ 1094 h 1229"/>
              <a:gd name="T26" fmla="*/ 614 w 1229"/>
              <a:gd name="T27" fmla="*/ 1229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9" h="1229">
                <a:moveTo>
                  <a:pt x="614" y="0"/>
                </a:moveTo>
                <a:cubicBezTo>
                  <a:pt x="954" y="0"/>
                  <a:pt x="1229" y="275"/>
                  <a:pt x="1229" y="614"/>
                </a:cubicBezTo>
                <a:cubicBezTo>
                  <a:pt x="1229" y="954"/>
                  <a:pt x="954" y="1229"/>
                  <a:pt x="614" y="1229"/>
                </a:cubicBezTo>
                <a:cubicBezTo>
                  <a:pt x="614" y="1094"/>
                  <a:pt x="614" y="1094"/>
                  <a:pt x="614" y="1094"/>
                </a:cubicBezTo>
                <a:cubicBezTo>
                  <a:pt x="879" y="1094"/>
                  <a:pt x="1094" y="879"/>
                  <a:pt x="1094" y="614"/>
                </a:cubicBezTo>
                <a:cubicBezTo>
                  <a:pt x="1094" y="349"/>
                  <a:pt x="879" y="134"/>
                  <a:pt x="614" y="134"/>
                </a:cubicBezTo>
                <a:lnTo>
                  <a:pt x="614" y="0"/>
                </a:lnTo>
                <a:close/>
                <a:moveTo>
                  <a:pt x="614" y="1229"/>
                </a:moveTo>
                <a:cubicBezTo>
                  <a:pt x="275" y="1229"/>
                  <a:pt x="0" y="954"/>
                  <a:pt x="0" y="614"/>
                </a:cubicBezTo>
                <a:cubicBezTo>
                  <a:pt x="0" y="275"/>
                  <a:pt x="275" y="0"/>
                  <a:pt x="614" y="0"/>
                </a:cubicBezTo>
                <a:cubicBezTo>
                  <a:pt x="614" y="134"/>
                  <a:pt x="614" y="134"/>
                  <a:pt x="614" y="134"/>
                </a:cubicBezTo>
                <a:cubicBezTo>
                  <a:pt x="349" y="134"/>
                  <a:pt x="134" y="349"/>
                  <a:pt x="134" y="614"/>
                </a:cubicBezTo>
                <a:cubicBezTo>
                  <a:pt x="134" y="879"/>
                  <a:pt x="349" y="1094"/>
                  <a:pt x="614" y="1094"/>
                </a:cubicBezTo>
                <a:lnTo>
                  <a:pt x="614" y="1229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4" name="Freeform 10"/>
          <p:cNvSpPr/>
          <p:nvPr/>
        </p:nvSpPr>
        <p:spPr bwMode="auto">
          <a:xfrm>
            <a:off x="5975351" y="5349876"/>
            <a:ext cx="184150" cy="892175"/>
          </a:xfrm>
          <a:custGeom>
            <a:avLst/>
            <a:gdLst>
              <a:gd name="T0" fmla="*/ 40 w 106"/>
              <a:gd name="T1" fmla="*/ 512 h 512"/>
              <a:gd name="T2" fmla="*/ 106 w 106"/>
              <a:gd name="T3" fmla="*/ 512 h 512"/>
              <a:gd name="T4" fmla="*/ 106 w 106"/>
              <a:gd name="T5" fmla="*/ 0 h 512"/>
              <a:gd name="T6" fmla="*/ 40 w 106"/>
              <a:gd name="T7" fmla="*/ 0 h 512"/>
              <a:gd name="T8" fmla="*/ 0 w 106"/>
              <a:gd name="T9" fmla="*/ 35 h 512"/>
              <a:gd name="T10" fmla="*/ 0 w 106"/>
              <a:gd name="T11" fmla="*/ 477 h 512"/>
              <a:gd name="T12" fmla="*/ 40 w 106"/>
              <a:gd name="T13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" h="512">
                <a:moveTo>
                  <a:pt x="40" y="512"/>
                </a:moveTo>
                <a:cubicBezTo>
                  <a:pt x="106" y="512"/>
                  <a:pt x="106" y="512"/>
                  <a:pt x="106" y="512"/>
                </a:cubicBezTo>
                <a:cubicBezTo>
                  <a:pt x="106" y="0"/>
                  <a:pt x="106" y="0"/>
                  <a:pt x="106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6"/>
                  <a:pt x="0" y="35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96"/>
                  <a:pt x="18" y="512"/>
                  <a:pt x="40" y="512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5" name="Freeform 11"/>
          <p:cNvSpPr>
            <a:spLocks noEditPoints="1"/>
          </p:cNvSpPr>
          <p:nvPr/>
        </p:nvSpPr>
        <p:spPr bwMode="auto">
          <a:xfrm>
            <a:off x="5197476" y="2825750"/>
            <a:ext cx="1924050" cy="1925638"/>
          </a:xfrm>
          <a:custGeom>
            <a:avLst/>
            <a:gdLst>
              <a:gd name="T0" fmla="*/ 553 w 1106"/>
              <a:gd name="T1" fmla="*/ 0 h 1106"/>
              <a:gd name="T2" fmla="*/ 1106 w 1106"/>
              <a:gd name="T3" fmla="*/ 553 h 1106"/>
              <a:gd name="T4" fmla="*/ 553 w 1106"/>
              <a:gd name="T5" fmla="*/ 1106 h 1106"/>
              <a:gd name="T6" fmla="*/ 553 w 1106"/>
              <a:gd name="T7" fmla="*/ 1073 h 1106"/>
              <a:gd name="T8" fmla="*/ 1073 w 1106"/>
              <a:gd name="T9" fmla="*/ 553 h 1106"/>
              <a:gd name="T10" fmla="*/ 553 w 1106"/>
              <a:gd name="T11" fmla="*/ 34 h 1106"/>
              <a:gd name="T12" fmla="*/ 553 w 1106"/>
              <a:gd name="T13" fmla="*/ 0 h 1106"/>
              <a:gd name="T14" fmla="*/ 553 w 1106"/>
              <a:gd name="T15" fmla="*/ 0 h 1106"/>
              <a:gd name="T16" fmla="*/ 553 w 1106"/>
              <a:gd name="T17" fmla="*/ 0 h 1106"/>
              <a:gd name="T18" fmla="*/ 553 w 1106"/>
              <a:gd name="T19" fmla="*/ 34 h 1106"/>
              <a:gd name="T20" fmla="*/ 553 w 1106"/>
              <a:gd name="T21" fmla="*/ 34 h 1106"/>
              <a:gd name="T22" fmla="*/ 34 w 1106"/>
              <a:gd name="T23" fmla="*/ 553 h 1106"/>
              <a:gd name="T24" fmla="*/ 553 w 1106"/>
              <a:gd name="T25" fmla="*/ 1073 h 1106"/>
              <a:gd name="T26" fmla="*/ 553 w 1106"/>
              <a:gd name="T27" fmla="*/ 1073 h 1106"/>
              <a:gd name="T28" fmla="*/ 553 w 1106"/>
              <a:gd name="T29" fmla="*/ 1106 h 1106"/>
              <a:gd name="T30" fmla="*/ 553 w 1106"/>
              <a:gd name="T31" fmla="*/ 1106 h 1106"/>
              <a:gd name="T32" fmla="*/ 0 w 1106"/>
              <a:gd name="T33" fmla="*/ 553 h 1106"/>
              <a:gd name="T34" fmla="*/ 553 w 1106"/>
              <a:gd name="T35" fmla="*/ 0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06" h="1106">
                <a:moveTo>
                  <a:pt x="553" y="0"/>
                </a:moveTo>
                <a:cubicBezTo>
                  <a:pt x="859" y="0"/>
                  <a:pt x="1106" y="248"/>
                  <a:pt x="1106" y="553"/>
                </a:cubicBezTo>
                <a:cubicBezTo>
                  <a:pt x="1106" y="859"/>
                  <a:pt x="859" y="1106"/>
                  <a:pt x="553" y="1106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840" y="1073"/>
                  <a:pt x="1073" y="840"/>
                  <a:pt x="1073" y="553"/>
                </a:cubicBezTo>
                <a:cubicBezTo>
                  <a:pt x="1073" y="266"/>
                  <a:pt x="840" y="34"/>
                  <a:pt x="553" y="34"/>
                </a:cubicBezTo>
                <a:lnTo>
                  <a:pt x="553" y="0"/>
                </a:lnTo>
                <a:close/>
                <a:moveTo>
                  <a:pt x="553" y="0"/>
                </a:moveTo>
                <a:cubicBezTo>
                  <a:pt x="553" y="0"/>
                  <a:pt x="553" y="0"/>
                  <a:pt x="553" y="0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553" y="34"/>
                  <a:pt x="553" y="34"/>
                  <a:pt x="553" y="34"/>
                </a:cubicBezTo>
                <a:cubicBezTo>
                  <a:pt x="266" y="34"/>
                  <a:pt x="34" y="266"/>
                  <a:pt x="34" y="553"/>
                </a:cubicBezTo>
                <a:cubicBezTo>
                  <a:pt x="34" y="840"/>
                  <a:pt x="266" y="1073"/>
                  <a:pt x="553" y="1073"/>
                </a:cubicBezTo>
                <a:cubicBezTo>
                  <a:pt x="553" y="1073"/>
                  <a:pt x="553" y="1073"/>
                  <a:pt x="553" y="1073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553" y="1106"/>
                  <a:pt x="553" y="1106"/>
                  <a:pt x="553" y="1106"/>
                </a:cubicBezTo>
                <a:cubicBezTo>
                  <a:pt x="248" y="1106"/>
                  <a:pt x="0" y="859"/>
                  <a:pt x="0" y="553"/>
                </a:cubicBezTo>
                <a:cubicBezTo>
                  <a:pt x="0" y="248"/>
                  <a:pt x="248" y="0"/>
                  <a:pt x="553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6" name="Freeform 12"/>
          <p:cNvSpPr>
            <a:spLocks noEditPoints="1"/>
          </p:cNvSpPr>
          <p:nvPr/>
        </p:nvSpPr>
        <p:spPr bwMode="auto">
          <a:xfrm>
            <a:off x="7172327" y="1978026"/>
            <a:ext cx="504825" cy="504825"/>
          </a:xfrm>
          <a:custGeom>
            <a:avLst/>
            <a:gdLst>
              <a:gd name="T0" fmla="*/ 145 w 290"/>
              <a:gd name="T1" fmla="*/ 290 h 290"/>
              <a:gd name="T2" fmla="*/ 168 w 290"/>
              <a:gd name="T3" fmla="*/ 290 h 290"/>
              <a:gd name="T4" fmla="*/ 168 w 290"/>
              <a:gd name="T5" fmla="*/ 268 h 290"/>
              <a:gd name="T6" fmla="*/ 216 w 290"/>
              <a:gd name="T7" fmla="*/ 249 h 290"/>
              <a:gd name="T8" fmla="*/ 231 w 290"/>
              <a:gd name="T9" fmla="*/ 264 h 290"/>
              <a:gd name="T10" fmla="*/ 264 w 290"/>
              <a:gd name="T11" fmla="*/ 232 h 290"/>
              <a:gd name="T12" fmla="*/ 248 w 290"/>
              <a:gd name="T13" fmla="*/ 216 h 290"/>
              <a:gd name="T14" fmla="*/ 268 w 290"/>
              <a:gd name="T15" fmla="*/ 168 h 290"/>
              <a:gd name="T16" fmla="*/ 290 w 290"/>
              <a:gd name="T17" fmla="*/ 168 h 290"/>
              <a:gd name="T18" fmla="*/ 290 w 290"/>
              <a:gd name="T19" fmla="*/ 122 h 290"/>
              <a:gd name="T20" fmla="*/ 268 w 290"/>
              <a:gd name="T21" fmla="*/ 122 h 290"/>
              <a:gd name="T22" fmla="*/ 248 w 290"/>
              <a:gd name="T23" fmla="*/ 74 h 290"/>
              <a:gd name="T24" fmla="*/ 264 w 290"/>
              <a:gd name="T25" fmla="*/ 59 h 290"/>
              <a:gd name="T26" fmla="*/ 231 w 290"/>
              <a:gd name="T27" fmla="*/ 27 h 290"/>
              <a:gd name="T28" fmla="*/ 216 w 290"/>
              <a:gd name="T29" fmla="*/ 42 h 290"/>
              <a:gd name="T30" fmla="*/ 168 w 290"/>
              <a:gd name="T31" fmla="*/ 22 h 290"/>
              <a:gd name="T32" fmla="*/ 168 w 290"/>
              <a:gd name="T33" fmla="*/ 0 h 290"/>
              <a:gd name="T34" fmla="*/ 145 w 290"/>
              <a:gd name="T35" fmla="*/ 0 h 290"/>
              <a:gd name="T36" fmla="*/ 145 w 290"/>
              <a:gd name="T37" fmla="*/ 53 h 290"/>
              <a:gd name="T38" fmla="*/ 237 w 290"/>
              <a:gd name="T39" fmla="*/ 145 h 290"/>
              <a:gd name="T40" fmla="*/ 145 w 290"/>
              <a:gd name="T41" fmla="*/ 238 h 290"/>
              <a:gd name="T42" fmla="*/ 145 w 290"/>
              <a:gd name="T43" fmla="*/ 290 h 290"/>
              <a:gd name="T44" fmla="*/ 42 w 290"/>
              <a:gd name="T45" fmla="*/ 216 h 290"/>
              <a:gd name="T46" fmla="*/ 26 w 290"/>
              <a:gd name="T47" fmla="*/ 232 h 290"/>
              <a:gd name="T48" fmla="*/ 59 w 290"/>
              <a:gd name="T49" fmla="*/ 264 h 290"/>
              <a:gd name="T50" fmla="*/ 74 w 290"/>
              <a:gd name="T51" fmla="*/ 249 h 290"/>
              <a:gd name="T52" fmla="*/ 122 w 290"/>
              <a:gd name="T53" fmla="*/ 268 h 290"/>
              <a:gd name="T54" fmla="*/ 122 w 290"/>
              <a:gd name="T55" fmla="*/ 290 h 290"/>
              <a:gd name="T56" fmla="*/ 145 w 290"/>
              <a:gd name="T57" fmla="*/ 290 h 290"/>
              <a:gd name="T58" fmla="*/ 145 w 290"/>
              <a:gd name="T59" fmla="*/ 238 h 290"/>
              <a:gd name="T60" fmla="*/ 145 w 290"/>
              <a:gd name="T61" fmla="*/ 238 h 290"/>
              <a:gd name="T62" fmla="*/ 52 w 290"/>
              <a:gd name="T63" fmla="*/ 145 h 290"/>
              <a:gd name="T64" fmla="*/ 145 w 290"/>
              <a:gd name="T65" fmla="*/ 53 h 290"/>
              <a:gd name="T66" fmla="*/ 145 w 290"/>
              <a:gd name="T67" fmla="*/ 53 h 290"/>
              <a:gd name="T68" fmla="*/ 145 w 290"/>
              <a:gd name="T69" fmla="*/ 53 h 290"/>
              <a:gd name="T70" fmla="*/ 145 w 290"/>
              <a:gd name="T71" fmla="*/ 0 h 290"/>
              <a:gd name="T72" fmla="*/ 122 w 290"/>
              <a:gd name="T73" fmla="*/ 0 h 290"/>
              <a:gd name="T74" fmla="*/ 122 w 290"/>
              <a:gd name="T75" fmla="*/ 22 h 290"/>
              <a:gd name="T76" fmla="*/ 74 w 290"/>
              <a:gd name="T77" fmla="*/ 42 h 290"/>
              <a:gd name="T78" fmla="*/ 59 w 290"/>
              <a:gd name="T79" fmla="*/ 27 h 290"/>
              <a:gd name="T80" fmla="*/ 26 w 290"/>
              <a:gd name="T81" fmla="*/ 59 h 290"/>
              <a:gd name="T82" fmla="*/ 42 w 290"/>
              <a:gd name="T83" fmla="*/ 74 h 290"/>
              <a:gd name="T84" fmla="*/ 22 w 290"/>
              <a:gd name="T85" fmla="*/ 122 h 290"/>
              <a:gd name="T86" fmla="*/ 0 w 290"/>
              <a:gd name="T87" fmla="*/ 122 h 290"/>
              <a:gd name="T88" fmla="*/ 0 w 290"/>
              <a:gd name="T89" fmla="*/ 168 h 290"/>
              <a:gd name="T90" fmla="*/ 22 w 290"/>
              <a:gd name="T91" fmla="*/ 168 h 290"/>
              <a:gd name="T92" fmla="*/ 42 w 290"/>
              <a:gd name="T93" fmla="*/ 21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0" h="290">
                <a:moveTo>
                  <a:pt x="145" y="290"/>
                </a:moveTo>
                <a:cubicBezTo>
                  <a:pt x="168" y="290"/>
                  <a:pt x="168" y="290"/>
                  <a:pt x="168" y="290"/>
                </a:cubicBezTo>
                <a:cubicBezTo>
                  <a:pt x="168" y="268"/>
                  <a:pt x="168" y="268"/>
                  <a:pt x="168" y="268"/>
                </a:cubicBezTo>
                <a:cubicBezTo>
                  <a:pt x="185" y="265"/>
                  <a:pt x="202" y="258"/>
                  <a:pt x="216" y="249"/>
                </a:cubicBezTo>
                <a:cubicBezTo>
                  <a:pt x="231" y="264"/>
                  <a:pt x="231" y="264"/>
                  <a:pt x="231" y="264"/>
                </a:cubicBezTo>
                <a:cubicBezTo>
                  <a:pt x="264" y="232"/>
                  <a:pt x="264" y="232"/>
                  <a:pt x="264" y="232"/>
                </a:cubicBezTo>
                <a:cubicBezTo>
                  <a:pt x="248" y="216"/>
                  <a:pt x="248" y="216"/>
                  <a:pt x="248" y="216"/>
                </a:cubicBezTo>
                <a:cubicBezTo>
                  <a:pt x="258" y="202"/>
                  <a:pt x="265" y="186"/>
                  <a:pt x="268" y="168"/>
                </a:cubicBezTo>
                <a:cubicBezTo>
                  <a:pt x="290" y="168"/>
                  <a:pt x="290" y="168"/>
                  <a:pt x="290" y="168"/>
                </a:cubicBezTo>
                <a:cubicBezTo>
                  <a:pt x="290" y="122"/>
                  <a:pt x="290" y="122"/>
                  <a:pt x="290" y="122"/>
                </a:cubicBezTo>
                <a:cubicBezTo>
                  <a:pt x="268" y="122"/>
                  <a:pt x="268" y="122"/>
                  <a:pt x="268" y="122"/>
                </a:cubicBezTo>
                <a:cubicBezTo>
                  <a:pt x="265" y="105"/>
                  <a:pt x="258" y="89"/>
                  <a:pt x="248" y="74"/>
                </a:cubicBezTo>
                <a:cubicBezTo>
                  <a:pt x="264" y="59"/>
                  <a:pt x="264" y="59"/>
                  <a:pt x="264" y="59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16" y="42"/>
                  <a:pt x="216" y="42"/>
                  <a:pt x="216" y="42"/>
                </a:cubicBezTo>
                <a:cubicBezTo>
                  <a:pt x="202" y="32"/>
                  <a:pt x="185" y="25"/>
                  <a:pt x="168" y="22"/>
                </a:cubicBezTo>
                <a:cubicBezTo>
                  <a:pt x="168" y="0"/>
                  <a:pt x="168" y="0"/>
                  <a:pt x="168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96" y="53"/>
                  <a:pt x="237" y="94"/>
                  <a:pt x="237" y="145"/>
                </a:cubicBezTo>
                <a:cubicBezTo>
                  <a:pt x="237" y="196"/>
                  <a:pt x="196" y="238"/>
                  <a:pt x="145" y="238"/>
                </a:cubicBezTo>
                <a:lnTo>
                  <a:pt x="145" y="290"/>
                </a:lnTo>
                <a:close/>
                <a:moveTo>
                  <a:pt x="42" y="216"/>
                </a:moveTo>
                <a:cubicBezTo>
                  <a:pt x="26" y="232"/>
                  <a:pt x="26" y="232"/>
                  <a:pt x="26" y="232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74" y="249"/>
                  <a:pt x="74" y="249"/>
                  <a:pt x="74" y="249"/>
                </a:cubicBezTo>
                <a:cubicBezTo>
                  <a:pt x="88" y="258"/>
                  <a:pt x="105" y="265"/>
                  <a:pt x="122" y="268"/>
                </a:cubicBezTo>
                <a:cubicBezTo>
                  <a:pt x="122" y="290"/>
                  <a:pt x="122" y="290"/>
                  <a:pt x="122" y="290"/>
                </a:cubicBezTo>
                <a:cubicBezTo>
                  <a:pt x="145" y="290"/>
                  <a:pt x="145" y="290"/>
                  <a:pt x="145" y="290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145" y="238"/>
                  <a:pt x="145" y="238"/>
                  <a:pt x="145" y="238"/>
                </a:cubicBezTo>
                <a:cubicBezTo>
                  <a:pt x="94" y="238"/>
                  <a:pt x="52" y="196"/>
                  <a:pt x="52" y="145"/>
                </a:cubicBezTo>
                <a:cubicBezTo>
                  <a:pt x="52" y="94"/>
                  <a:pt x="94" y="53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53"/>
                  <a:pt x="145" y="53"/>
                  <a:pt x="145" y="53"/>
                </a:cubicBezTo>
                <a:cubicBezTo>
                  <a:pt x="145" y="0"/>
                  <a:pt x="145" y="0"/>
                  <a:pt x="145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05" y="25"/>
                  <a:pt x="88" y="32"/>
                  <a:pt x="74" y="42"/>
                </a:cubicBezTo>
                <a:cubicBezTo>
                  <a:pt x="59" y="27"/>
                  <a:pt x="59" y="27"/>
                  <a:pt x="59" y="27"/>
                </a:cubicBezTo>
                <a:cubicBezTo>
                  <a:pt x="26" y="59"/>
                  <a:pt x="26" y="59"/>
                  <a:pt x="26" y="59"/>
                </a:cubicBezTo>
                <a:cubicBezTo>
                  <a:pt x="42" y="74"/>
                  <a:pt x="42" y="74"/>
                  <a:pt x="42" y="74"/>
                </a:cubicBezTo>
                <a:cubicBezTo>
                  <a:pt x="32" y="89"/>
                  <a:pt x="25" y="105"/>
                  <a:pt x="22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68"/>
                  <a:pt x="0" y="168"/>
                  <a:pt x="0" y="168"/>
                </a:cubicBezTo>
                <a:cubicBezTo>
                  <a:pt x="22" y="168"/>
                  <a:pt x="22" y="168"/>
                  <a:pt x="22" y="168"/>
                </a:cubicBezTo>
                <a:cubicBezTo>
                  <a:pt x="25" y="186"/>
                  <a:pt x="32" y="202"/>
                  <a:pt x="42" y="216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7" name="Freeform 13"/>
          <p:cNvSpPr>
            <a:spLocks noEditPoints="1"/>
          </p:cNvSpPr>
          <p:nvPr/>
        </p:nvSpPr>
        <p:spPr bwMode="auto">
          <a:xfrm>
            <a:off x="7673976" y="2247900"/>
            <a:ext cx="325438" cy="325438"/>
          </a:xfrm>
          <a:custGeom>
            <a:avLst/>
            <a:gdLst>
              <a:gd name="T0" fmla="*/ 93 w 187"/>
              <a:gd name="T1" fmla="*/ 15 h 187"/>
              <a:gd name="T2" fmla="*/ 118 w 187"/>
              <a:gd name="T3" fmla="*/ 19 h 187"/>
              <a:gd name="T4" fmla="*/ 123 w 187"/>
              <a:gd name="T5" fmla="*/ 5 h 187"/>
              <a:gd name="T6" fmla="*/ 155 w 187"/>
              <a:gd name="T7" fmla="*/ 23 h 187"/>
              <a:gd name="T8" fmla="*/ 145 w 187"/>
              <a:gd name="T9" fmla="*/ 34 h 187"/>
              <a:gd name="T10" fmla="*/ 164 w 187"/>
              <a:gd name="T11" fmla="*/ 58 h 187"/>
              <a:gd name="T12" fmla="*/ 177 w 187"/>
              <a:gd name="T13" fmla="*/ 52 h 187"/>
              <a:gd name="T14" fmla="*/ 187 w 187"/>
              <a:gd name="T15" fmla="*/ 87 h 187"/>
              <a:gd name="T16" fmla="*/ 172 w 187"/>
              <a:gd name="T17" fmla="*/ 88 h 187"/>
              <a:gd name="T18" fmla="*/ 168 w 187"/>
              <a:gd name="T19" fmla="*/ 119 h 187"/>
              <a:gd name="T20" fmla="*/ 182 w 187"/>
              <a:gd name="T21" fmla="*/ 123 h 187"/>
              <a:gd name="T22" fmla="*/ 164 w 187"/>
              <a:gd name="T23" fmla="*/ 155 h 187"/>
              <a:gd name="T24" fmla="*/ 153 w 187"/>
              <a:gd name="T25" fmla="*/ 145 h 187"/>
              <a:gd name="T26" fmla="*/ 129 w 187"/>
              <a:gd name="T27" fmla="*/ 164 h 187"/>
              <a:gd name="T28" fmla="*/ 135 w 187"/>
              <a:gd name="T29" fmla="*/ 178 h 187"/>
              <a:gd name="T30" fmla="*/ 100 w 187"/>
              <a:gd name="T31" fmla="*/ 187 h 187"/>
              <a:gd name="T32" fmla="*/ 99 w 187"/>
              <a:gd name="T33" fmla="*/ 172 h 187"/>
              <a:gd name="T34" fmla="*/ 93 w 187"/>
              <a:gd name="T35" fmla="*/ 172 h 187"/>
              <a:gd name="T36" fmla="*/ 93 w 187"/>
              <a:gd name="T37" fmla="*/ 132 h 187"/>
              <a:gd name="T38" fmla="*/ 130 w 187"/>
              <a:gd name="T39" fmla="*/ 106 h 187"/>
              <a:gd name="T40" fmla="*/ 105 w 187"/>
              <a:gd name="T41" fmla="*/ 57 h 187"/>
              <a:gd name="T42" fmla="*/ 93 w 187"/>
              <a:gd name="T43" fmla="*/ 55 h 187"/>
              <a:gd name="T44" fmla="*/ 93 w 187"/>
              <a:gd name="T45" fmla="*/ 15 h 187"/>
              <a:gd name="T46" fmla="*/ 23 w 187"/>
              <a:gd name="T47" fmla="*/ 129 h 187"/>
              <a:gd name="T48" fmla="*/ 9 w 187"/>
              <a:gd name="T49" fmla="*/ 135 h 187"/>
              <a:gd name="T50" fmla="*/ 0 w 187"/>
              <a:gd name="T51" fmla="*/ 100 h 187"/>
              <a:gd name="T52" fmla="*/ 15 w 187"/>
              <a:gd name="T53" fmla="*/ 99 h 187"/>
              <a:gd name="T54" fmla="*/ 19 w 187"/>
              <a:gd name="T55" fmla="*/ 69 h 187"/>
              <a:gd name="T56" fmla="*/ 4 w 187"/>
              <a:gd name="T57" fmla="*/ 64 h 187"/>
              <a:gd name="T58" fmla="*/ 23 w 187"/>
              <a:gd name="T59" fmla="*/ 32 h 187"/>
              <a:gd name="T60" fmla="*/ 34 w 187"/>
              <a:gd name="T61" fmla="*/ 42 h 187"/>
              <a:gd name="T62" fmla="*/ 58 w 187"/>
              <a:gd name="T63" fmla="*/ 23 h 187"/>
              <a:gd name="T64" fmla="*/ 51 w 187"/>
              <a:gd name="T65" fmla="*/ 10 h 187"/>
              <a:gd name="T66" fmla="*/ 87 w 187"/>
              <a:gd name="T67" fmla="*/ 0 h 187"/>
              <a:gd name="T68" fmla="*/ 88 w 187"/>
              <a:gd name="T69" fmla="*/ 15 h 187"/>
              <a:gd name="T70" fmla="*/ 93 w 187"/>
              <a:gd name="T71" fmla="*/ 15 h 187"/>
              <a:gd name="T72" fmla="*/ 93 w 187"/>
              <a:gd name="T73" fmla="*/ 55 h 187"/>
              <a:gd name="T74" fmla="*/ 57 w 187"/>
              <a:gd name="T75" fmla="*/ 81 h 187"/>
              <a:gd name="T76" fmla="*/ 81 w 187"/>
              <a:gd name="T77" fmla="*/ 130 h 187"/>
              <a:gd name="T78" fmla="*/ 93 w 187"/>
              <a:gd name="T79" fmla="*/ 132 h 187"/>
              <a:gd name="T80" fmla="*/ 93 w 187"/>
              <a:gd name="T81" fmla="*/ 172 h 187"/>
              <a:gd name="T82" fmla="*/ 68 w 187"/>
              <a:gd name="T83" fmla="*/ 168 h 187"/>
              <a:gd name="T84" fmla="*/ 64 w 187"/>
              <a:gd name="T85" fmla="*/ 183 h 187"/>
              <a:gd name="T86" fmla="*/ 32 w 187"/>
              <a:gd name="T87" fmla="*/ 164 h 187"/>
              <a:gd name="T88" fmla="*/ 42 w 187"/>
              <a:gd name="T89" fmla="*/ 153 h 187"/>
              <a:gd name="T90" fmla="*/ 23 w 187"/>
              <a:gd name="T91" fmla="*/ 12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7" h="187">
                <a:moveTo>
                  <a:pt x="93" y="15"/>
                </a:moveTo>
                <a:cubicBezTo>
                  <a:pt x="102" y="15"/>
                  <a:pt x="110" y="16"/>
                  <a:pt x="118" y="19"/>
                </a:cubicBezTo>
                <a:cubicBezTo>
                  <a:pt x="123" y="5"/>
                  <a:pt x="123" y="5"/>
                  <a:pt x="123" y="5"/>
                </a:cubicBezTo>
                <a:cubicBezTo>
                  <a:pt x="135" y="9"/>
                  <a:pt x="146" y="15"/>
                  <a:pt x="155" y="23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53" y="41"/>
                  <a:pt x="159" y="49"/>
                  <a:pt x="164" y="58"/>
                </a:cubicBezTo>
                <a:cubicBezTo>
                  <a:pt x="177" y="52"/>
                  <a:pt x="177" y="52"/>
                  <a:pt x="177" y="52"/>
                </a:cubicBezTo>
                <a:cubicBezTo>
                  <a:pt x="183" y="63"/>
                  <a:pt x="186" y="75"/>
                  <a:pt x="187" y="87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3" y="98"/>
                  <a:pt x="172" y="108"/>
                  <a:pt x="168" y="119"/>
                </a:cubicBezTo>
                <a:cubicBezTo>
                  <a:pt x="182" y="123"/>
                  <a:pt x="182" y="123"/>
                  <a:pt x="182" y="123"/>
                </a:cubicBezTo>
                <a:cubicBezTo>
                  <a:pt x="178" y="135"/>
                  <a:pt x="172" y="146"/>
                  <a:pt x="164" y="155"/>
                </a:cubicBezTo>
                <a:cubicBezTo>
                  <a:pt x="153" y="145"/>
                  <a:pt x="153" y="145"/>
                  <a:pt x="153" y="145"/>
                </a:cubicBezTo>
                <a:cubicBezTo>
                  <a:pt x="146" y="153"/>
                  <a:pt x="138" y="160"/>
                  <a:pt x="129" y="164"/>
                </a:cubicBezTo>
                <a:cubicBezTo>
                  <a:pt x="135" y="178"/>
                  <a:pt x="135" y="178"/>
                  <a:pt x="135" y="178"/>
                </a:cubicBezTo>
                <a:cubicBezTo>
                  <a:pt x="124" y="183"/>
                  <a:pt x="112" y="186"/>
                  <a:pt x="100" y="187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7" y="172"/>
                  <a:pt x="95" y="172"/>
                  <a:pt x="93" y="172"/>
                </a:cubicBezTo>
                <a:cubicBezTo>
                  <a:pt x="93" y="132"/>
                  <a:pt x="93" y="132"/>
                  <a:pt x="93" y="132"/>
                </a:cubicBezTo>
                <a:cubicBezTo>
                  <a:pt x="109" y="132"/>
                  <a:pt x="124" y="122"/>
                  <a:pt x="130" y="106"/>
                </a:cubicBezTo>
                <a:cubicBezTo>
                  <a:pt x="136" y="86"/>
                  <a:pt x="126" y="64"/>
                  <a:pt x="105" y="57"/>
                </a:cubicBezTo>
                <a:cubicBezTo>
                  <a:pt x="101" y="56"/>
                  <a:pt x="97" y="55"/>
                  <a:pt x="93" y="55"/>
                </a:cubicBezTo>
                <a:lnTo>
                  <a:pt x="93" y="15"/>
                </a:lnTo>
                <a:close/>
                <a:moveTo>
                  <a:pt x="23" y="129"/>
                </a:moveTo>
                <a:cubicBezTo>
                  <a:pt x="9" y="135"/>
                  <a:pt x="9" y="135"/>
                  <a:pt x="9" y="135"/>
                </a:cubicBezTo>
                <a:cubicBezTo>
                  <a:pt x="4" y="125"/>
                  <a:pt x="1" y="113"/>
                  <a:pt x="0" y="100"/>
                </a:cubicBezTo>
                <a:cubicBezTo>
                  <a:pt x="15" y="99"/>
                  <a:pt x="15" y="99"/>
                  <a:pt x="15" y="99"/>
                </a:cubicBezTo>
                <a:cubicBezTo>
                  <a:pt x="14" y="89"/>
                  <a:pt x="15" y="79"/>
                  <a:pt x="19" y="69"/>
                </a:cubicBezTo>
                <a:cubicBezTo>
                  <a:pt x="4" y="64"/>
                  <a:pt x="4" y="64"/>
                  <a:pt x="4" y="64"/>
                </a:cubicBezTo>
                <a:cubicBezTo>
                  <a:pt x="8" y="52"/>
                  <a:pt x="15" y="41"/>
                  <a:pt x="23" y="32"/>
                </a:cubicBezTo>
                <a:cubicBezTo>
                  <a:pt x="34" y="42"/>
                  <a:pt x="34" y="42"/>
                  <a:pt x="34" y="42"/>
                </a:cubicBezTo>
                <a:cubicBezTo>
                  <a:pt x="41" y="34"/>
                  <a:pt x="49" y="28"/>
                  <a:pt x="58" y="23"/>
                </a:cubicBezTo>
                <a:cubicBezTo>
                  <a:pt x="51" y="10"/>
                  <a:pt x="51" y="10"/>
                  <a:pt x="51" y="10"/>
                </a:cubicBezTo>
                <a:cubicBezTo>
                  <a:pt x="62" y="4"/>
                  <a:pt x="74" y="1"/>
                  <a:pt x="87" y="0"/>
                </a:cubicBezTo>
                <a:cubicBezTo>
                  <a:pt x="88" y="15"/>
                  <a:pt x="88" y="15"/>
                  <a:pt x="88" y="15"/>
                </a:cubicBezTo>
                <a:cubicBezTo>
                  <a:pt x="90" y="15"/>
                  <a:pt x="92" y="15"/>
                  <a:pt x="93" y="15"/>
                </a:cubicBezTo>
                <a:cubicBezTo>
                  <a:pt x="93" y="55"/>
                  <a:pt x="93" y="55"/>
                  <a:pt x="93" y="55"/>
                </a:cubicBezTo>
                <a:cubicBezTo>
                  <a:pt x="77" y="55"/>
                  <a:pt x="62" y="65"/>
                  <a:pt x="57" y="81"/>
                </a:cubicBezTo>
                <a:cubicBezTo>
                  <a:pt x="50" y="101"/>
                  <a:pt x="61" y="123"/>
                  <a:pt x="81" y="130"/>
                </a:cubicBezTo>
                <a:cubicBezTo>
                  <a:pt x="85" y="131"/>
                  <a:pt x="89" y="132"/>
                  <a:pt x="93" y="132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85" y="172"/>
                  <a:pt x="77" y="171"/>
                  <a:pt x="68" y="168"/>
                </a:cubicBezTo>
                <a:cubicBezTo>
                  <a:pt x="64" y="183"/>
                  <a:pt x="64" y="183"/>
                  <a:pt x="64" y="183"/>
                </a:cubicBezTo>
                <a:cubicBezTo>
                  <a:pt x="52" y="179"/>
                  <a:pt x="41" y="172"/>
                  <a:pt x="32" y="164"/>
                </a:cubicBezTo>
                <a:cubicBezTo>
                  <a:pt x="42" y="153"/>
                  <a:pt x="42" y="153"/>
                  <a:pt x="42" y="153"/>
                </a:cubicBezTo>
                <a:cubicBezTo>
                  <a:pt x="34" y="146"/>
                  <a:pt x="27" y="138"/>
                  <a:pt x="23" y="12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8" name="Freeform 14"/>
          <p:cNvSpPr>
            <a:spLocks noEditPoints="1"/>
          </p:cNvSpPr>
          <p:nvPr/>
        </p:nvSpPr>
        <p:spPr bwMode="auto">
          <a:xfrm>
            <a:off x="7664452" y="1876425"/>
            <a:ext cx="339725" cy="338138"/>
          </a:xfrm>
          <a:custGeom>
            <a:avLst/>
            <a:gdLst>
              <a:gd name="T0" fmla="*/ 104 w 195"/>
              <a:gd name="T1" fmla="*/ 29 h 194"/>
              <a:gd name="T2" fmla="*/ 107 w 195"/>
              <a:gd name="T3" fmla="*/ 0 h 194"/>
              <a:gd name="T4" fmla="*/ 148 w 195"/>
              <a:gd name="T5" fmla="*/ 13 h 194"/>
              <a:gd name="T6" fmla="*/ 133 w 195"/>
              <a:gd name="T7" fmla="*/ 38 h 194"/>
              <a:gd name="T8" fmla="*/ 155 w 195"/>
              <a:gd name="T9" fmla="*/ 59 h 194"/>
              <a:gd name="T10" fmla="*/ 180 w 195"/>
              <a:gd name="T11" fmla="*/ 43 h 194"/>
              <a:gd name="T12" fmla="*/ 190 w 195"/>
              <a:gd name="T13" fmla="*/ 62 h 194"/>
              <a:gd name="T14" fmla="*/ 195 w 195"/>
              <a:gd name="T15" fmla="*/ 83 h 194"/>
              <a:gd name="T16" fmla="*/ 166 w 195"/>
              <a:gd name="T17" fmla="*/ 87 h 194"/>
              <a:gd name="T18" fmla="*/ 164 w 195"/>
              <a:gd name="T19" fmla="*/ 118 h 194"/>
              <a:gd name="T20" fmla="*/ 192 w 195"/>
              <a:gd name="T21" fmla="*/ 127 h 194"/>
              <a:gd name="T22" fmla="*/ 169 w 195"/>
              <a:gd name="T23" fmla="*/ 164 h 194"/>
              <a:gd name="T24" fmla="*/ 148 w 195"/>
              <a:gd name="T25" fmla="*/ 144 h 194"/>
              <a:gd name="T26" fmla="*/ 123 w 195"/>
              <a:gd name="T27" fmla="*/ 161 h 194"/>
              <a:gd name="T28" fmla="*/ 123 w 195"/>
              <a:gd name="T29" fmla="*/ 161 h 194"/>
              <a:gd name="T30" fmla="*/ 133 w 195"/>
              <a:gd name="T31" fmla="*/ 188 h 194"/>
              <a:gd name="T32" fmla="*/ 99 w 195"/>
              <a:gd name="T33" fmla="*/ 194 h 194"/>
              <a:gd name="T34" fmla="*/ 99 w 195"/>
              <a:gd name="T35" fmla="*/ 154 h 194"/>
              <a:gd name="T36" fmla="*/ 119 w 195"/>
              <a:gd name="T37" fmla="*/ 150 h 194"/>
              <a:gd name="T38" fmla="*/ 152 w 195"/>
              <a:gd name="T39" fmla="*/ 77 h 194"/>
              <a:gd name="T40" fmla="*/ 99 w 195"/>
              <a:gd name="T41" fmla="*/ 40 h 194"/>
              <a:gd name="T42" fmla="*/ 99 w 195"/>
              <a:gd name="T43" fmla="*/ 28 h 194"/>
              <a:gd name="T44" fmla="*/ 104 w 195"/>
              <a:gd name="T45" fmla="*/ 29 h 194"/>
              <a:gd name="T46" fmla="*/ 99 w 195"/>
              <a:gd name="T47" fmla="*/ 194 h 194"/>
              <a:gd name="T48" fmla="*/ 90 w 195"/>
              <a:gd name="T49" fmla="*/ 194 h 194"/>
              <a:gd name="T50" fmla="*/ 93 w 195"/>
              <a:gd name="T51" fmla="*/ 165 h 194"/>
              <a:gd name="T52" fmla="*/ 64 w 195"/>
              <a:gd name="T53" fmla="*/ 156 h 194"/>
              <a:gd name="T54" fmla="*/ 49 w 195"/>
              <a:gd name="T55" fmla="*/ 181 h 194"/>
              <a:gd name="T56" fmla="*/ 17 w 195"/>
              <a:gd name="T57" fmla="*/ 151 h 194"/>
              <a:gd name="T58" fmla="*/ 42 w 195"/>
              <a:gd name="T59" fmla="*/ 135 h 194"/>
              <a:gd name="T60" fmla="*/ 35 w 195"/>
              <a:gd name="T61" fmla="*/ 121 h 194"/>
              <a:gd name="T62" fmla="*/ 31 w 195"/>
              <a:gd name="T63" fmla="*/ 106 h 194"/>
              <a:gd name="T64" fmla="*/ 2 w 195"/>
              <a:gd name="T65" fmla="*/ 111 h 194"/>
              <a:gd name="T66" fmla="*/ 6 w 195"/>
              <a:gd name="T67" fmla="*/ 67 h 194"/>
              <a:gd name="T68" fmla="*/ 33 w 195"/>
              <a:gd name="T69" fmla="*/ 76 h 194"/>
              <a:gd name="T70" fmla="*/ 49 w 195"/>
              <a:gd name="T71" fmla="*/ 50 h 194"/>
              <a:gd name="T72" fmla="*/ 28 w 195"/>
              <a:gd name="T73" fmla="*/ 30 h 194"/>
              <a:gd name="T74" fmla="*/ 64 w 195"/>
              <a:gd name="T75" fmla="*/ 6 h 194"/>
              <a:gd name="T76" fmla="*/ 74 w 195"/>
              <a:gd name="T77" fmla="*/ 33 h 194"/>
              <a:gd name="T78" fmla="*/ 99 w 195"/>
              <a:gd name="T79" fmla="*/ 28 h 194"/>
              <a:gd name="T80" fmla="*/ 99 w 195"/>
              <a:gd name="T81" fmla="*/ 40 h 194"/>
              <a:gd name="T82" fmla="*/ 78 w 195"/>
              <a:gd name="T83" fmla="*/ 44 h 194"/>
              <a:gd name="T84" fmla="*/ 45 w 195"/>
              <a:gd name="T85" fmla="*/ 117 h 194"/>
              <a:gd name="T86" fmla="*/ 99 w 195"/>
              <a:gd name="T87" fmla="*/ 154 h 194"/>
              <a:gd name="T88" fmla="*/ 99 w 195"/>
              <a:gd name="T89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194">
                <a:moveTo>
                  <a:pt x="104" y="29"/>
                </a:moveTo>
                <a:cubicBezTo>
                  <a:pt x="107" y="0"/>
                  <a:pt x="107" y="0"/>
                  <a:pt x="107" y="0"/>
                </a:cubicBezTo>
                <a:cubicBezTo>
                  <a:pt x="121" y="1"/>
                  <a:pt x="136" y="5"/>
                  <a:pt x="148" y="13"/>
                </a:cubicBezTo>
                <a:cubicBezTo>
                  <a:pt x="133" y="38"/>
                  <a:pt x="133" y="38"/>
                  <a:pt x="133" y="38"/>
                </a:cubicBezTo>
                <a:cubicBezTo>
                  <a:pt x="142" y="43"/>
                  <a:pt x="150" y="50"/>
                  <a:pt x="155" y="59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84" y="49"/>
                  <a:pt x="187" y="55"/>
                  <a:pt x="190" y="62"/>
                </a:cubicBezTo>
                <a:cubicBezTo>
                  <a:pt x="192" y="69"/>
                  <a:pt x="194" y="76"/>
                  <a:pt x="195" y="83"/>
                </a:cubicBezTo>
                <a:cubicBezTo>
                  <a:pt x="166" y="87"/>
                  <a:pt x="166" y="87"/>
                  <a:pt x="166" y="87"/>
                </a:cubicBezTo>
                <a:cubicBezTo>
                  <a:pt x="168" y="98"/>
                  <a:pt x="167" y="108"/>
                  <a:pt x="164" y="118"/>
                </a:cubicBezTo>
                <a:cubicBezTo>
                  <a:pt x="192" y="127"/>
                  <a:pt x="192" y="127"/>
                  <a:pt x="192" y="127"/>
                </a:cubicBezTo>
                <a:cubicBezTo>
                  <a:pt x="187" y="140"/>
                  <a:pt x="180" y="153"/>
                  <a:pt x="169" y="164"/>
                </a:cubicBezTo>
                <a:cubicBezTo>
                  <a:pt x="148" y="144"/>
                  <a:pt x="148" y="144"/>
                  <a:pt x="148" y="144"/>
                </a:cubicBezTo>
                <a:cubicBezTo>
                  <a:pt x="141" y="151"/>
                  <a:pt x="133" y="157"/>
                  <a:pt x="123" y="161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33" y="188"/>
                  <a:pt x="133" y="188"/>
                  <a:pt x="133" y="188"/>
                </a:cubicBezTo>
                <a:cubicBezTo>
                  <a:pt x="122" y="192"/>
                  <a:pt x="110" y="194"/>
                  <a:pt x="99" y="194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5" y="154"/>
                  <a:pt x="112" y="153"/>
                  <a:pt x="119" y="150"/>
                </a:cubicBezTo>
                <a:cubicBezTo>
                  <a:pt x="148" y="139"/>
                  <a:pt x="163" y="106"/>
                  <a:pt x="152" y="77"/>
                </a:cubicBezTo>
                <a:cubicBezTo>
                  <a:pt x="143" y="54"/>
                  <a:pt x="121" y="40"/>
                  <a:pt x="99" y="40"/>
                </a:cubicBezTo>
                <a:cubicBezTo>
                  <a:pt x="99" y="28"/>
                  <a:pt x="99" y="28"/>
                  <a:pt x="99" y="28"/>
                </a:cubicBezTo>
                <a:cubicBezTo>
                  <a:pt x="100" y="28"/>
                  <a:pt x="102" y="29"/>
                  <a:pt x="104" y="29"/>
                </a:cubicBezTo>
                <a:close/>
                <a:moveTo>
                  <a:pt x="99" y="194"/>
                </a:moveTo>
                <a:cubicBezTo>
                  <a:pt x="96" y="194"/>
                  <a:pt x="93" y="194"/>
                  <a:pt x="90" y="194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82" y="164"/>
                  <a:pt x="73" y="161"/>
                  <a:pt x="64" y="156"/>
                </a:cubicBezTo>
                <a:cubicBezTo>
                  <a:pt x="49" y="181"/>
                  <a:pt x="49" y="181"/>
                  <a:pt x="49" y="181"/>
                </a:cubicBezTo>
                <a:cubicBezTo>
                  <a:pt x="37" y="174"/>
                  <a:pt x="26" y="164"/>
                  <a:pt x="17" y="151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39" y="131"/>
                  <a:pt x="36" y="126"/>
                  <a:pt x="35" y="121"/>
                </a:cubicBezTo>
                <a:cubicBezTo>
                  <a:pt x="33" y="116"/>
                  <a:pt x="31" y="111"/>
                  <a:pt x="31" y="106"/>
                </a:cubicBezTo>
                <a:cubicBezTo>
                  <a:pt x="2" y="111"/>
                  <a:pt x="2" y="111"/>
                  <a:pt x="2" y="111"/>
                </a:cubicBezTo>
                <a:cubicBezTo>
                  <a:pt x="0" y="96"/>
                  <a:pt x="1" y="81"/>
                  <a:pt x="6" y="67"/>
                </a:cubicBezTo>
                <a:cubicBezTo>
                  <a:pt x="33" y="76"/>
                  <a:pt x="33" y="76"/>
                  <a:pt x="33" y="76"/>
                </a:cubicBezTo>
                <a:cubicBezTo>
                  <a:pt x="36" y="66"/>
                  <a:pt x="42" y="57"/>
                  <a:pt x="49" y="50"/>
                </a:cubicBezTo>
                <a:cubicBezTo>
                  <a:pt x="28" y="30"/>
                  <a:pt x="28" y="30"/>
                  <a:pt x="28" y="30"/>
                </a:cubicBezTo>
                <a:cubicBezTo>
                  <a:pt x="37" y="19"/>
                  <a:pt x="50" y="11"/>
                  <a:pt x="64" y="6"/>
                </a:cubicBezTo>
                <a:cubicBezTo>
                  <a:pt x="74" y="33"/>
                  <a:pt x="74" y="33"/>
                  <a:pt x="74" y="33"/>
                </a:cubicBezTo>
                <a:cubicBezTo>
                  <a:pt x="82" y="30"/>
                  <a:pt x="90" y="28"/>
                  <a:pt x="99" y="28"/>
                </a:cubicBezTo>
                <a:cubicBezTo>
                  <a:pt x="99" y="40"/>
                  <a:pt x="99" y="40"/>
                  <a:pt x="99" y="40"/>
                </a:cubicBezTo>
                <a:cubicBezTo>
                  <a:pt x="92" y="40"/>
                  <a:pt x="85" y="41"/>
                  <a:pt x="78" y="44"/>
                </a:cubicBezTo>
                <a:cubicBezTo>
                  <a:pt x="49" y="55"/>
                  <a:pt x="34" y="88"/>
                  <a:pt x="45" y="117"/>
                </a:cubicBezTo>
                <a:cubicBezTo>
                  <a:pt x="54" y="140"/>
                  <a:pt x="76" y="154"/>
                  <a:pt x="99" y="154"/>
                </a:cubicBezTo>
                <a:lnTo>
                  <a:pt x="99" y="194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9" name="Freeform 15"/>
          <p:cNvSpPr/>
          <p:nvPr/>
        </p:nvSpPr>
        <p:spPr bwMode="auto">
          <a:xfrm>
            <a:off x="4102101" y="3741738"/>
            <a:ext cx="274638" cy="376238"/>
          </a:xfrm>
          <a:custGeom>
            <a:avLst/>
            <a:gdLst>
              <a:gd name="T0" fmla="*/ 106 w 158"/>
              <a:gd name="T1" fmla="*/ 85 h 216"/>
              <a:gd name="T2" fmla="*/ 106 w 158"/>
              <a:gd name="T3" fmla="*/ 190 h 216"/>
              <a:gd name="T4" fmla="*/ 80 w 158"/>
              <a:gd name="T5" fmla="*/ 216 h 216"/>
              <a:gd name="T6" fmla="*/ 80 w 158"/>
              <a:gd name="T7" fmla="*/ 216 h 216"/>
              <a:gd name="T8" fmla="*/ 54 w 158"/>
              <a:gd name="T9" fmla="*/ 190 h 216"/>
              <a:gd name="T10" fmla="*/ 54 w 158"/>
              <a:gd name="T11" fmla="*/ 85 h 216"/>
              <a:gd name="T12" fmla="*/ 18 w 158"/>
              <a:gd name="T13" fmla="*/ 85 h 216"/>
              <a:gd name="T14" fmla="*/ 11 w 158"/>
              <a:gd name="T15" fmla="*/ 62 h 216"/>
              <a:gd name="T16" fmla="*/ 61 w 158"/>
              <a:gd name="T17" fmla="*/ 12 h 216"/>
              <a:gd name="T18" fmla="*/ 98 w 158"/>
              <a:gd name="T19" fmla="*/ 12 h 216"/>
              <a:gd name="T20" fmla="*/ 149 w 158"/>
              <a:gd name="T21" fmla="*/ 62 h 216"/>
              <a:gd name="T22" fmla="*/ 139 w 158"/>
              <a:gd name="T23" fmla="*/ 85 h 216"/>
              <a:gd name="T24" fmla="*/ 106 w 158"/>
              <a:gd name="T25" fmla="*/ 85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216">
                <a:moveTo>
                  <a:pt x="106" y="85"/>
                </a:moveTo>
                <a:cubicBezTo>
                  <a:pt x="106" y="190"/>
                  <a:pt x="106" y="190"/>
                  <a:pt x="106" y="190"/>
                </a:cubicBezTo>
                <a:cubicBezTo>
                  <a:pt x="106" y="204"/>
                  <a:pt x="94" y="216"/>
                  <a:pt x="80" y="216"/>
                </a:cubicBezTo>
                <a:cubicBezTo>
                  <a:pt x="80" y="216"/>
                  <a:pt x="80" y="216"/>
                  <a:pt x="80" y="216"/>
                </a:cubicBezTo>
                <a:cubicBezTo>
                  <a:pt x="65" y="216"/>
                  <a:pt x="54" y="204"/>
                  <a:pt x="54" y="190"/>
                </a:cubicBezTo>
                <a:cubicBezTo>
                  <a:pt x="54" y="85"/>
                  <a:pt x="54" y="85"/>
                  <a:pt x="54" y="85"/>
                </a:cubicBezTo>
                <a:cubicBezTo>
                  <a:pt x="18" y="85"/>
                  <a:pt x="18" y="85"/>
                  <a:pt x="18" y="85"/>
                </a:cubicBezTo>
                <a:cubicBezTo>
                  <a:pt x="3" y="85"/>
                  <a:pt x="0" y="72"/>
                  <a:pt x="11" y="62"/>
                </a:cubicBezTo>
                <a:cubicBezTo>
                  <a:pt x="61" y="12"/>
                  <a:pt x="61" y="12"/>
                  <a:pt x="61" y="12"/>
                </a:cubicBezTo>
                <a:cubicBezTo>
                  <a:pt x="73" y="0"/>
                  <a:pt x="85" y="0"/>
                  <a:pt x="98" y="12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58" y="71"/>
                  <a:pt x="157" y="85"/>
                  <a:pt x="139" y="85"/>
                </a:cubicBezTo>
                <a:lnTo>
                  <a:pt x="106" y="85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30" name="Freeform 16"/>
          <p:cNvSpPr/>
          <p:nvPr/>
        </p:nvSpPr>
        <p:spPr bwMode="auto">
          <a:xfrm>
            <a:off x="4013201" y="3468689"/>
            <a:ext cx="674688" cy="473075"/>
          </a:xfrm>
          <a:custGeom>
            <a:avLst/>
            <a:gdLst>
              <a:gd name="T0" fmla="*/ 308 w 388"/>
              <a:gd name="T1" fmla="*/ 99 h 272"/>
              <a:gd name="T2" fmla="*/ 388 w 388"/>
              <a:gd name="T3" fmla="*/ 184 h 272"/>
              <a:gd name="T4" fmla="*/ 388 w 388"/>
              <a:gd name="T5" fmla="*/ 184 h 272"/>
              <a:gd name="T6" fmla="*/ 304 w 388"/>
              <a:gd name="T7" fmla="*/ 270 h 272"/>
              <a:gd name="T8" fmla="*/ 304 w 388"/>
              <a:gd name="T9" fmla="*/ 186 h 272"/>
              <a:gd name="T10" fmla="*/ 293 w 388"/>
              <a:gd name="T11" fmla="*/ 158 h 272"/>
              <a:gd name="T12" fmla="*/ 266 w 388"/>
              <a:gd name="T13" fmla="*/ 147 h 272"/>
              <a:gd name="T14" fmla="*/ 238 w 388"/>
              <a:gd name="T15" fmla="*/ 158 h 272"/>
              <a:gd name="T16" fmla="*/ 227 w 388"/>
              <a:gd name="T17" fmla="*/ 186 h 272"/>
              <a:gd name="T18" fmla="*/ 227 w 388"/>
              <a:gd name="T19" fmla="*/ 272 h 272"/>
              <a:gd name="T20" fmla="*/ 170 w 388"/>
              <a:gd name="T21" fmla="*/ 272 h 272"/>
              <a:gd name="T22" fmla="*/ 170 w 388"/>
              <a:gd name="T23" fmla="*/ 255 h 272"/>
              <a:gd name="T24" fmla="*/ 190 w 388"/>
              <a:gd name="T25" fmla="*/ 255 h 272"/>
              <a:gd name="T26" fmla="*/ 206 w 388"/>
              <a:gd name="T27" fmla="*/ 251 h 272"/>
              <a:gd name="T28" fmla="*/ 217 w 388"/>
              <a:gd name="T29" fmla="*/ 239 h 272"/>
              <a:gd name="T30" fmla="*/ 217 w 388"/>
              <a:gd name="T31" fmla="*/ 224 h 272"/>
              <a:gd name="T32" fmla="*/ 209 w 388"/>
              <a:gd name="T33" fmla="*/ 210 h 272"/>
              <a:gd name="T34" fmla="*/ 158 w 388"/>
              <a:gd name="T35" fmla="*/ 160 h 272"/>
              <a:gd name="T36" fmla="*/ 131 w 388"/>
              <a:gd name="T37" fmla="*/ 147 h 272"/>
              <a:gd name="T38" fmla="*/ 103 w 388"/>
              <a:gd name="T39" fmla="*/ 160 h 272"/>
              <a:gd name="T40" fmla="*/ 53 w 388"/>
              <a:gd name="T41" fmla="*/ 210 h 272"/>
              <a:gd name="T42" fmla="*/ 44 w 388"/>
              <a:gd name="T43" fmla="*/ 225 h 272"/>
              <a:gd name="T44" fmla="*/ 44 w 388"/>
              <a:gd name="T45" fmla="*/ 239 h 272"/>
              <a:gd name="T46" fmla="*/ 54 w 388"/>
              <a:gd name="T47" fmla="*/ 251 h 272"/>
              <a:gd name="T48" fmla="*/ 69 w 388"/>
              <a:gd name="T49" fmla="*/ 255 h 272"/>
              <a:gd name="T50" fmla="*/ 92 w 388"/>
              <a:gd name="T51" fmla="*/ 255 h 272"/>
              <a:gd name="T52" fmla="*/ 92 w 388"/>
              <a:gd name="T53" fmla="*/ 271 h 272"/>
              <a:gd name="T54" fmla="*/ 0 w 388"/>
              <a:gd name="T55" fmla="*/ 184 h 272"/>
              <a:gd name="T56" fmla="*/ 0 w 388"/>
              <a:gd name="T57" fmla="*/ 184 h 272"/>
              <a:gd name="T58" fmla="*/ 80 w 388"/>
              <a:gd name="T59" fmla="*/ 99 h 272"/>
              <a:gd name="T60" fmla="*/ 80 w 388"/>
              <a:gd name="T61" fmla="*/ 96 h 272"/>
              <a:gd name="T62" fmla="*/ 194 w 388"/>
              <a:gd name="T63" fmla="*/ 0 h 272"/>
              <a:gd name="T64" fmla="*/ 308 w 388"/>
              <a:gd name="T65" fmla="*/ 96 h 272"/>
              <a:gd name="T66" fmla="*/ 308 w 388"/>
              <a:gd name="T67" fmla="*/ 99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8" h="272">
                <a:moveTo>
                  <a:pt x="308" y="99"/>
                </a:moveTo>
                <a:cubicBezTo>
                  <a:pt x="354" y="108"/>
                  <a:pt x="388" y="143"/>
                  <a:pt x="388" y="184"/>
                </a:cubicBezTo>
                <a:cubicBezTo>
                  <a:pt x="388" y="184"/>
                  <a:pt x="388" y="184"/>
                  <a:pt x="388" y="184"/>
                </a:cubicBezTo>
                <a:cubicBezTo>
                  <a:pt x="388" y="227"/>
                  <a:pt x="352" y="262"/>
                  <a:pt x="304" y="270"/>
                </a:cubicBezTo>
                <a:cubicBezTo>
                  <a:pt x="304" y="186"/>
                  <a:pt x="304" y="186"/>
                  <a:pt x="304" y="186"/>
                </a:cubicBezTo>
                <a:cubicBezTo>
                  <a:pt x="304" y="175"/>
                  <a:pt x="300" y="165"/>
                  <a:pt x="293" y="158"/>
                </a:cubicBezTo>
                <a:cubicBezTo>
                  <a:pt x="286" y="151"/>
                  <a:pt x="276" y="147"/>
                  <a:pt x="266" y="147"/>
                </a:cubicBezTo>
                <a:cubicBezTo>
                  <a:pt x="255" y="147"/>
                  <a:pt x="245" y="151"/>
                  <a:pt x="238" y="158"/>
                </a:cubicBezTo>
                <a:cubicBezTo>
                  <a:pt x="231" y="165"/>
                  <a:pt x="227" y="175"/>
                  <a:pt x="227" y="186"/>
                </a:cubicBezTo>
                <a:cubicBezTo>
                  <a:pt x="227" y="272"/>
                  <a:pt x="227" y="272"/>
                  <a:pt x="227" y="272"/>
                </a:cubicBezTo>
                <a:cubicBezTo>
                  <a:pt x="170" y="272"/>
                  <a:pt x="170" y="272"/>
                  <a:pt x="170" y="272"/>
                </a:cubicBezTo>
                <a:cubicBezTo>
                  <a:pt x="170" y="255"/>
                  <a:pt x="170" y="255"/>
                  <a:pt x="170" y="255"/>
                </a:cubicBezTo>
                <a:cubicBezTo>
                  <a:pt x="190" y="255"/>
                  <a:pt x="190" y="255"/>
                  <a:pt x="190" y="255"/>
                </a:cubicBezTo>
                <a:cubicBezTo>
                  <a:pt x="196" y="255"/>
                  <a:pt x="202" y="253"/>
                  <a:pt x="206" y="251"/>
                </a:cubicBezTo>
                <a:cubicBezTo>
                  <a:pt x="211" y="248"/>
                  <a:pt x="215" y="244"/>
                  <a:pt x="217" y="239"/>
                </a:cubicBezTo>
                <a:cubicBezTo>
                  <a:pt x="218" y="234"/>
                  <a:pt x="219" y="229"/>
                  <a:pt x="217" y="224"/>
                </a:cubicBezTo>
                <a:cubicBezTo>
                  <a:pt x="216" y="219"/>
                  <a:pt x="213" y="214"/>
                  <a:pt x="209" y="21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49" y="151"/>
                  <a:pt x="140" y="147"/>
                  <a:pt x="131" y="147"/>
                </a:cubicBezTo>
                <a:cubicBezTo>
                  <a:pt x="121" y="147"/>
                  <a:pt x="112" y="152"/>
                  <a:pt x="103" y="160"/>
                </a:cubicBezTo>
                <a:cubicBezTo>
                  <a:pt x="53" y="210"/>
                  <a:pt x="53" y="210"/>
                  <a:pt x="53" y="210"/>
                </a:cubicBezTo>
                <a:cubicBezTo>
                  <a:pt x="48" y="215"/>
                  <a:pt x="45" y="220"/>
                  <a:pt x="44" y="225"/>
                </a:cubicBezTo>
                <a:cubicBezTo>
                  <a:pt x="42" y="230"/>
                  <a:pt x="42" y="235"/>
                  <a:pt x="44" y="239"/>
                </a:cubicBezTo>
                <a:cubicBezTo>
                  <a:pt x="46" y="244"/>
                  <a:pt x="49" y="248"/>
                  <a:pt x="54" y="251"/>
                </a:cubicBezTo>
                <a:cubicBezTo>
                  <a:pt x="58" y="253"/>
                  <a:pt x="63" y="255"/>
                  <a:pt x="69" y="255"/>
                </a:cubicBezTo>
                <a:cubicBezTo>
                  <a:pt x="92" y="255"/>
                  <a:pt x="92" y="255"/>
                  <a:pt x="92" y="255"/>
                </a:cubicBezTo>
                <a:cubicBezTo>
                  <a:pt x="92" y="271"/>
                  <a:pt x="92" y="271"/>
                  <a:pt x="92" y="271"/>
                </a:cubicBezTo>
                <a:cubicBezTo>
                  <a:pt x="40" y="266"/>
                  <a:pt x="0" y="229"/>
                  <a:pt x="0" y="18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43"/>
                  <a:pt x="34" y="108"/>
                  <a:pt x="80" y="99"/>
                </a:cubicBezTo>
                <a:cubicBezTo>
                  <a:pt x="80" y="98"/>
                  <a:pt x="80" y="97"/>
                  <a:pt x="80" y="96"/>
                </a:cubicBezTo>
                <a:cubicBezTo>
                  <a:pt x="80" y="43"/>
                  <a:pt x="131" y="0"/>
                  <a:pt x="194" y="0"/>
                </a:cubicBezTo>
                <a:cubicBezTo>
                  <a:pt x="257" y="0"/>
                  <a:pt x="308" y="43"/>
                  <a:pt x="308" y="96"/>
                </a:cubicBezTo>
                <a:cubicBezTo>
                  <a:pt x="308" y="97"/>
                  <a:pt x="308" y="98"/>
                  <a:pt x="308" y="9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1" name="Freeform 17"/>
          <p:cNvSpPr/>
          <p:nvPr/>
        </p:nvSpPr>
        <p:spPr bwMode="auto">
          <a:xfrm>
            <a:off x="4337051" y="3746500"/>
            <a:ext cx="274638" cy="376238"/>
          </a:xfrm>
          <a:custGeom>
            <a:avLst/>
            <a:gdLst>
              <a:gd name="T0" fmla="*/ 106 w 158"/>
              <a:gd name="T1" fmla="*/ 131 h 216"/>
              <a:gd name="T2" fmla="*/ 106 w 158"/>
              <a:gd name="T3" fmla="*/ 26 h 216"/>
              <a:gd name="T4" fmla="*/ 80 w 158"/>
              <a:gd name="T5" fmla="*/ 0 h 216"/>
              <a:gd name="T6" fmla="*/ 80 w 158"/>
              <a:gd name="T7" fmla="*/ 0 h 216"/>
              <a:gd name="T8" fmla="*/ 54 w 158"/>
              <a:gd name="T9" fmla="*/ 26 h 216"/>
              <a:gd name="T10" fmla="*/ 54 w 158"/>
              <a:gd name="T11" fmla="*/ 131 h 216"/>
              <a:gd name="T12" fmla="*/ 18 w 158"/>
              <a:gd name="T13" fmla="*/ 131 h 216"/>
              <a:gd name="T14" fmla="*/ 10 w 158"/>
              <a:gd name="T15" fmla="*/ 153 h 216"/>
              <a:gd name="T16" fmla="*/ 61 w 158"/>
              <a:gd name="T17" fmla="*/ 203 h 216"/>
              <a:gd name="T18" fmla="*/ 98 w 158"/>
              <a:gd name="T19" fmla="*/ 203 h 216"/>
              <a:gd name="T20" fmla="*/ 149 w 158"/>
              <a:gd name="T21" fmla="*/ 153 h 216"/>
              <a:gd name="T22" fmla="*/ 138 w 158"/>
              <a:gd name="T23" fmla="*/ 131 h 216"/>
              <a:gd name="T24" fmla="*/ 106 w 158"/>
              <a:gd name="T25" fmla="*/ 13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8" h="216">
                <a:moveTo>
                  <a:pt x="106" y="131"/>
                </a:moveTo>
                <a:cubicBezTo>
                  <a:pt x="106" y="26"/>
                  <a:pt x="106" y="26"/>
                  <a:pt x="106" y="26"/>
                </a:cubicBezTo>
                <a:cubicBezTo>
                  <a:pt x="106" y="12"/>
                  <a:pt x="94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65" y="0"/>
                  <a:pt x="54" y="12"/>
                  <a:pt x="54" y="26"/>
                </a:cubicBezTo>
                <a:cubicBezTo>
                  <a:pt x="54" y="131"/>
                  <a:pt x="54" y="131"/>
                  <a:pt x="54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3" y="131"/>
                  <a:pt x="0" y="143"/>
                  <a:pt x="10" y="153"/>
                </a:cubicBezTo>
                <a:cubicBezTo>
                  <a:pt x="61" y="203"/>
                  <a:pt x="61" y="203"/>
                  <a:pt x="61" y="203"/>
                </a:cubicBezTo>
                <a:cubicBezTo>
                  <a:pt x="73" y="216"/>
                  <a:pt x="85" y="216"/>
                  <a:pt x="98" y="203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58" y="144"/>
                  <a:pt x="156" y="131"/>
                  <a:pt x="138" y="131"/>
                </a:cubicBezTo>
                <a:lnTo>
                  <a:pt x="106" y="131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2" name="Freeform 18"/>
          <p:cNvSpPr/>
          <p:nvPr/>
        </p:nvSpPr>
        <p:spPr bwMode="auto">
          <a:xfrm>
            <a:off x="4495802" y="5016500"/>
            <a:ext cx="409575" cy="312738"/>
          </a:xfrm>
          <a:custGeom>
            <a:avLst/>
            <a:gdLst>
              <a:gd name="T0" fmla="*/ 90 w 236"/>
              <a:gd name="T1" fmla="*/ 0 h 180"/>
              <a:gd name="T2" fmla="*/ 155 w 236"/>
              <a:gd name="T3" fmla="*/ 0 h 180"/>
              <a:gd name="T4" fmla="*/ 219 w 236"/>
              <a:gd name="T5" fmla="*/ 26 h 180"/>
              <a:gd name="T6" fmla="*/ 236 w 236"/>
              <a:gd name="T7" fmla="*/ 51 h 180"/>
              <a:gd name="T8" fmla="*/ 187 w 236"/>
              <a:gd name="T9" fmla="*/ 51 h 180"/>
              <a:gd name="T10" fmla="*/ 155 w 236"/>
              <a:gd name="T11" fmla="*/ 40 h 180"/>
              <a:gd name="T12" fmla="*/ 90 w 236"/>
              <a:gd name="T13" fmla="*/ 40 h 180"/>
              <a:gd name="T14" fmla="*/ 55 w 236"/>
              <a:gd name="T15" fmla="*/ 55 h 180"/>
              <a:gd name="T16" fmla="*/ 40 w 236"/>
              <a:gd name="T17" fmla="*/ 90 h 180"/>
              <a:gd name="T18" fmla="*/ 40 w 236"/>
              <a:gd name="T19" fmla="*/ 90 h 180"/>
              <a:gd name="T20" fmla="*/ 55 w 236"/>
              <a:gd name="T21" fmla="*/ 125 h 180"/>
              <a:gd name="T22" fmla="*/ 90 w 236"/>
              <a:gd name="T23" fmla="*/ 140 h 180"/>
              <a:gd name="T24" fmla="*/ 155 w 236"/>
              <a:gd name="T25" fmla="*/ 140 h 180"/>
              <a:gd name="T26" fmla="*/ 187 w 236"/>
              <a:gd name="T27" fmla="*/ 128 h 180"/>
              <a:gd name="T28" fmla="*/ 236 w 236"/>
              <a:gd name="T29" fmla="*/ 128 h 180"/>
              <a:gd name="T30" fmla="*/ 219 w 236"/>
              <a:gd name="T31" fmla="*/ 153 h 180"/>
              <a:gd name="T32" fmla="*/ 155 w 236"/>
              <a:gd name="T33" fmla="*/ 180 h 180"/>
              <a:gd name="T34" fmla="*/ 90 w 236"/>
              <a:gd name="T35" fmla="*/ 180 h 180"/>
              <a:gd name="T36" fmla="*/ 27 w 236"/>
              <a:gd name="T37" fmla="*/ 153 h 180"/>
              <a:gd name="T38" fmla="*/ 0 w 236"/>
              <a:gd name="T39" fmla="*/ 90 h 180"/>
              <a:gd name="T40" fmla="*/ 0 w 236"/>
              <a:gd name="T41" fmla="*/ 90 h 180"/>
              <a:gd name="T42" fmla="*/ 27 w 236"/>
              <a:gd name="T43" fmla="*/ 26 h 180"/>
              <a:gd name="T44" fmla="*/ 90 w 236"/>
              <a:gd name="T4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180">
                <a:moveTo>
                  <a:pt x="90" y="0"/>
                </a:moveTo>
                <a:cubicBezTo>
                  <a:pt x="155" y="0"/>
                  <a:pt x="155" y="0"/>
                  <a:pt x="155" y="0"/>
                </a:cubicBezTo>
                <a:cubicBezTo>
                  <a:pt x="180" y="0"/>
                  <a:pt x="202" y="10"/>
                  <a:pt x="219" y="26"/>
                </a:cubicBezTo>
                <a:cubicBezTo>
                  <a:pt x="226" y="34"/>
                  <a:pt x="232" y="42"/>
                  <a:pt x="236" y="51"/>
                </a:cubicBezTo>
                <a:cubicBezTo>
                  <a:pt x="187" y="51"/>
                  <a:pt x="187" y="51"/>
                  <a:pt x="187" y="51"/>
                </a:cubicBezTo>
                <a:cubicBezTo>
                  <a:pt x="178" y="44"/>
                  <a:pt x="167" y="40"/>
                  <a:pt x="155" y="40"/>
                </a:cubicBezTo>
                <a:cubicBezTo>
                  <a:pt x="90" y="40"/>
                  <a:pt x="90" y="40"/>
                  <a:pt x="90" y="40"/>
                </a:cubicBezTo>
                <a:cubicBezTo>
                  <a:pt x="76" y="40"/>
                  <a:pt x="64" y="46"/>
                  <a:pt x="55" y="55"/>
                </a:cubicBezTo>
                <a:cubicBezTo>
                  <a:pt x="46" y="64"/>
                  <a:pt x="40" y="76"/>
                  <a:pt x="40" y="90"/>
                </a:cubicBezTo>
                <a:cubicBezTo>
                  <a:pt x="40" y="90"/>
                  <a:pt x="40" y="90"/>
                  <a:pt x="40" y="90"/>
                </a:cubicBezTo>
                <a:cubicBezTo>
                  <a:pt x="40" y="104"/>
                  <a:pt x="46" y="116"/>
                  <a:pt x="55" y="125"/>
                </a:cubicBezTo>
                <a:cubicBezTo>
                  <a:pt x="64" y="134"/>
                  <a:pt x="76" y="140"/>
                  <a:pt x="90" y="140"/>
                </a:cubicBezTo>
                <a:cubicBezTo>
                  <a:pt x="155" y="140"/>
                  <a:pt x="155" y="140"/>
                  <a:pt x="155" y="140"/>
                </a:cubicBezTo>
                <a:cubicBezTo>
                  <a:pt x="167" y="140"/>
                  <a:pt x="178" y="135"/>
                  <a:pt x="187" y="128"/>
                </a:cubicBezTo>
                <a:cubicBezTo>
                  <a:pt x="236" y="128"/>
                  <a:pt x="236" y="128"/>
                  <a:pt x="236" y="128"/>
                </a:cubicBezTo>
                <a:cubicBezTo>
                  <a:pt x="232" y="138"/>
                  <a:pt x="226" y="146"/>
                  <a:pt x="219" y="153"/>
                </a:cubicBezTo>
                <a:cubicBezTo>
                  <a:pt x="202" y="170"/>
                  <a:pt x="180" y="180"/>
                  <a:pt x="155" y="180"/>
                </a:cubicBezTo>
                <a:cubicBezTo>
                  <a:pt x="90" y="180"/>
                  <a:pt x="90" y="180"/>
                  <a:pt x="90" y="180"/>
                </a:cubicBezTo>
                <a:cubicBezTo>
                  <a:pt x="65" y="180"/>
                  <a:pt x="43" y="170"/>
                  <a:pt x="27" y="153"/>
                </a:cubicBezTo>
                <a:cubicBezTo>
                  <a:pt x="10" y="137"/>
                  <a:pt x="0" y="115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43" y="10"/>
                  <a:pt x="65" y="0"/>
                  <a:pt x="9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3" name="Freeform 19"/>
          <p:cNvSpPr/>
          <p:nvPr/>
        </p:nvSpPr>
        <p:spPr bwMode="auto">
          <a:xfrm>
            <a:off x="4978402" y="5016500"/>
            <a:ext cx="411163" cy="312738"/>
          </a:xfrm>
          <a:custGeom>
            <a:avLst/>
            <a:gdLst>
              <a:gd name="T0" fmla="*/ 81 w 236"/>
              <a:gd name="T1" fmla="*/ 0 h 180"/>
              <a:gd name="T2" fmla="*/ 146 w 236"/>
              <a:gd name="T3" fmla="*/ 0 h 180"/>
              <a:gd name="T4" fmla="*/ 209 w 236"/>
              <a:gd name="T5" fmla="*/ 26 h 180"/>
              <a:gd name="T6" fmla="*/ 236 w 236"/>
              <a:gd name="T7" fmla="*/ 90 h 180"/>
              <a:gd name="T8" fmla="*/ 236 w 236"/>
              <a:gd name="T9" fmla="*/ 90 h 180"/>
              <a:gd name="T10" fmla="*/ 209 w 236"/>
              <a:gd name="T11" fmla="*/ 153 h 180"/>
              <a:gd name="T12" fmla="*/ 146 w 236"/>
              <a:gd name="T13" fmla="*/ 180 h 180"/>
              <a:gd name="T14" fmla="*/ 81 w 236"/>
              <a:gd name="T15" fmla="*/ 180 h 180"/>
              <a:gd name="T16" fmla="*/ 17 w 236"/>
              <a:gd name="T17" fmla="*/ 153 h 180"/>
              <a:gd name="T18" fmla="*/ 0 w 236"/>
              <a:gd name="T19" fmla="*/ 128 h 180"/>
              <a:gd name="T20" fmla="*/ 49 w 236"/>
              <a:gd name="T21" fmla="*/ 128 h 180"/>
              <a:gd name="T22" fmla="*/ 81 w 236"/>
              <a:gd name="T23" fmla="*/ 140 h 180"/>
              <a:gd name="T24" fmla="*/ 146 w 236"/>
              <a:gd name="T25" fmla="*/ 140 h 180"/>
              <a:gd name="T26" fmla="*/ 181 w 236"/>
              <a:gd name="T27" fmla="*/ 125 h 180"/>
              <a:gd name="T28" fmla="*/ 196 w 236"/>
              <a:gd name="T29" fmla="*/ 90 h 180"/>
              <a:gd name="T30" fmla="*/ 196 w 236"/>
              <a:gd name="T31" fmla="*/ 90 h 180"/>
              <a:gd name="T32" fmla="*/ 181 w 236"/>
              <a:gd name="T33" fmla="*/ 55 h 180"/>
              <a:gd name="T34" fmla="*/ 146 w 236"/>
              <a:gd name="T35" fmla="*/ 40 h 180"/>
              <a:gd name="T36" fmla="*/ 81 w 236"/>
              <a:gd name="T37" fmla="*/ 40 h 180"/>
              <a:gd name="T38" fmla="*/ 49 w 236"/>
              <a:gd name="T39" fmla="*/ 51 h 180"/>
              <a:gd name="T40" fmla="*/ 0 w 236"/>
              <a:gd name="T41" fmla="*/ 51 h 180"/>
              <a:gd name="T42" fmla="*/ 17 w 236"/>
              <a:gd name="T43" fmla="*/ 26 h 180"/>
              <a:gd name="T44" fmla="*/ 81 w 236"/>
              <a:gd name="T45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180">
                <a:moveTo>
                  <a:pt x="81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70" y="0"/>
                  <a:pt x="193" y="10"/>
                  <a:pt x="209" y="26"/>
                </a:cubicBezTo>
                <a:cubicBezTo>
                  <a:pt x="226" y="43"/>
                  <a:pt x="236" y="65"/>
                  <a:pt x="236" y="90"/>
                </a:cubicBezTo>
                <a:cubicBezTo>
                  <a:pt x="236" y="90"/>
                  <a:pt x="236" y="90"/>
                  <a:pt x="236" y="90"/>
                </a:cubicBezTo>
                <a:cubicBezTo>
                  <a:pt x="236" y="115"/>
                  <a:pt x="226" y="137"/>
                  <a:pt x="209" y="153"/>
                </a:cubicBezTo>
                <a:cubicBezTo>
                  <a:pt x="193" y="170"/>
                  <a:pt x="170" y="180"/>
                  <a:pt x="146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56" y="180"/>
                  <a:pt x="33" y="170"/>
                  <a:pt x="17" y="153"/>
                </a:cubicBezTo>
                <a:cubicBezTo>
                  <a:pt x="10" y="146"/>
                  <a:pt x="4" y="138"/>
                  <a:pt x="0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58" y="135"/>
                  <a:pt x="69" y="140"/>
                  <a:pt x="81" y="140"/>
                </a:cubicBezTo>
                <a:cubicBezTo>
                  <a:pt x="146" y="140"/>
                  <a:pt x="146" y="140"/>
                  <a:pt x="146" y="140"/>
                </a:cubicBezTo>
                <a:cubicBezTo>
                  <a:pt x="159" y="140"/>
                  <a:pt x="172" y="134"/>
                  <a:pt x="181" y="125"/>
                </a:cubicBezTo>
                <a:cubicBezTo>
                  <a:pt x="190" y="116"/>
                  <a:pt x="196" y="104"/>
                  <a:pt x="196" y="90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6" y="76"/>
                  <a:pt x="190" y="64"/>
                  <a:pt x="181" y="55"/>
                </a:cubicBezTo>
                <a:cubicBezTo>
                  <a:pt x="172" y="46"/>
                  <a:pt x="159" y="40"/>
                  <a:pt x="146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69" y="40"/>
                  <a:pt x="58" y="44"/>
                  <a:pt x="49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4" y="42"/>
                  <a:pt x="10" y="34"/>
                  <a:pt x="17" y="26"/>
                </a:cubicBezTo>
                <a:cubicBezTo>
                  <a:pt x="33" y="10"/>
                  <a:pt x="56" y="0"/>
                  <a:pt x="81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4" name="Freeform 20"/>
          <p:cNvSpPr/>
          <p:nvPr/>
        </p:nvSpPr>
        <p:spPr bwMode="auto">
          <a:xfrm>
            <a:off x="4779965" y="5140325"/>
            <a:ext cx="347663" cy="63500"/>
          </a:xfrm>
          <a:custGeom>
            <a:avLst/>
            <a:gdLst>
              <a:gd name="T0" fmla="*/ 19 w 199"/>
              <a:gd name="T1" fmla="*/ 0 h 37"/>
              <a:gd name="T2" fmla="*/ 181 w 199"/>
              <a:gd name="T3" fmla="*/ 0 h 37"/>
              <a:gd name="T4" fmla="*/ 199 w 199"/>
              <a:gd name="T5" fmla="*/ 19 h 37"/>
              <a:gd name="T6" fmla="*/ 199 w 199"/>
              <a:gd name="T7" fmla="*/ 19 h 37"/>
              <a:gd name="T8" fmla="*/ 181 w 199"/>
              <a:gd name="T9" fmla="*/ 37 h 37"/>
              <a:gd name="T10" fmla="*/ 19 w 199"/>
              <a:gd name="T11" fmla="*/ 37 h 37"/>
              <a:gd name="T12" fmla="*/ 0 w 199"/>
              <a:gd name="T13" fmla="*/ 19 h 37"/>
              <a:gd name="T14" fmla="*/ 0 w 199"/>
              <a:gd name="T15" fmla="*/ 19 h 37"/>
              <a:gd name="T16" fmla="*/ 19 w 199"/>
              <a:gd name="T1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9" h="37">
                <a:moveTo>
                  <a:pt x="19" y="0"/>
                </a:moveTo>
                <a:cubicBezTo>
                  <a:pt x="181" y="0"/>
                  <a:pt x="181" y="0"/>
                  <a:pt x="181" y="0"/>
                </a:cubicBezTo>
                <a:cubicBezTo>
                  <a:pt x="191" y="0"/>
                  <a:pt x="199" y="9"/>
                  <a:pt x="199" y="19"/>
                </a:cubicBezTo>
                <a:cubicBezTo>
                  <a:pt x="199" y="19"/>
                  <a:pt x="199" y="19"/>
                  <a:pt x="199" y="19"/>
                </a:cubicBezTo>
                <a:cubicBezTo>
                  <a:pt x="199" y="29"/>
                  <a:pt x="191" y="37"/>
                  <a:pt x="181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8" y="37"/>
                  <a:pt x="0" y="2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9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5" name="Rectangle 21"/>
          <p:cNvSpPr>
            <a:spLocks noChangeArrowheads="1"/>
          </p:cNvSpPr>
          <p:nvPr/>
        </p:nvSpPr>
        <p:spPr bwMode="auto">
          <a:xfrm>
            <a:off x="5842001" y="2033589"/>
            <a:ext cx="687388" cy="1746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6" name="Rectangle 22"/>
          <p:cNvSpPr>
            <a:spLocks noChangeArrowheads="1"/>
          </p:cNvSpPr>
          <p:nvPr/>
        </p:nvSpPr>
        <p:spPr bwMode="auto">
          <a:xfrm>
            <a:off x="6407151" y="1665288"/>
            <a:ext cx="122238" cy="3683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7" name="Rectangle 23"/>
          <p:cNvSpPr>
            <a:spLocks noChangeArrowheads="1"/>
          </p:cNvSpPr>
          <p:nvPr/>
        </p:nvSpPr>
        <p:spPr bwMode="auto">
          <a:xfrm>
            <a:off x="6265865" y="1803400"/>
            <a:ext cx="123825" cy="230188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8" name="Rectangle 24"/>
          <p:cNvSpPr>
            <a:spLocks noChangeArrowheads="1"/>
          </p:cNvSpPr>
          <p:nvPr/>
        </p:nvSpPr>
        <p:spPr bwMode="auto">
          <a:xfrm>
            <a:off x="6124576" y="1882776"/>
            <a:ext cx="122238" cy="1508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39" name="Rectangle 25"/>
          <p:cNvSpPr>
            <a:spLocks noChangeArrowheads="1"/>
          </p:cNvSpPr>
          <p:nvPr/>
        </p:nvSpPr>
        <p:spPr bwMode="auto">
          <a:xfrm>
            <a:off x="5983289" y="1811338"/>
            <a:ext cx="122238" cy="22225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0" name="Rectangle 26"/>
          <p:cNvSpPr>
            <a:spLocks noChangeArrowheads="1"/>
          </p:cNvSpPr>
          <p:nvPr/>
        </p:nvSpPr>
        <p:spPr bwMode="auto">
          <a:xfrm>
            <a:off x="5842001" y="1873250"/>
            <a:ext cx="122238" cy="160338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1" name="Oval 27"/>
          <p:cNvSpPr>
            <a:spLocks noChangeArrowheads="1"/>
          </p:cNvSpPr>
          <p:nvPr/>
        </p:nvSpPr>
        <p:spPr bwMode="auto">
          <a:xfrm>
            <a:off x="5738814" y="1825625"/>
            <a:ext cx="63500" cy="65088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2" name="Freeform 28"/>
          <p:cNvSpPr/>
          <p:nvPr/>
        </p:nvSpPr>
        <p:spPr bwMode="auto">
          <a:xfrm>
            <a:off x="6496052" y="1493838"/>
            <a:ext cx="85725" cy="84138"/>
          </a:xfrm>
          <a:custGeom>
            <a:avLst/>
            <a:gdLst>
              <a:gd name="T0" fmla="*/ 54 w 54"/>
              <a:gd name="T1" fmla="*/ 0 h 53"/>
              <a:gd name="T2" fmla="*/ 0 w 54"/>
              <a:gd name="T3" fmla="*/ 1 h 53"/>
              <a:gd name="T4" fmla="*/ 19 w 54"/>
              <a:gd name="T5" fmla="*/ 26 h 53"/>
              <a:gd name="T6" fmla="*/ 38 w 54"/>
              <a:gd name="T7" fmla="*/ 53 h 53"/>
              <a:gd name="T8" fmla="*/ 54 w 54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2">
                <a:moveTo>
                  <a:pt x="54" y="0"/>
                </a:moveTo>
                <a:lnTo>
                  <a:pt x="0" y="1"/>
                </a:lnTo>
                <a:lnTo>
                  <a:pt x="19" y="26"/>
                </a:lnTo>
                <a:lnTo>
                  <a:pt x="38" y="53"/>
                </a:lnTo>
                <a:lnTo>
                  <a:pt x="54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3" name="Freeform 29"/>
          <p:cNvSpPr/>
          <p:nvPr/>
        </p:nvSpPr>
        <p:spPr bwMode="auto">
          <a:xfrm>
            <a:off x="5799139" y="1535114"/>
            <a:ext cx="719138" cy="303213"/>
          </a:xfrm>
          <a:custGeom>
            <a:avLst/>
            <a:gdLst>
              <a:gd name="T0" fmla="*/ 0 w 413"/>
              <a:gd name="T1" fmla="*/ 165 h 174"/>
              <a:gd name="T2" fmla="*/ 142 w 413"/>
              <a:gd name="T3" fmla="*/ 59 h 174"/>
              <a:gd name="T4" fmla="*/ 147 w 413"/>
              <a:gd name="T5" fmla="*/ 56 h 174"/>
              <a:gd name="T6" fmla="*/ 150 w 413"/>
              <a:gd name="T7" fmla="*/ 60 h 174"/>
              <a:gd name="T8" fmla="*/ 218 w 413"/>
              <a:gd name="T9" fmla="*/ 140 h 174"/>
              <a:gd name="T10" fmla="*/ 406 w 413"/>
              <a:gd name="T11" fmla="*/ 0 h 174"/>
              <a:gd name="T12" fmla="*/ 410 w 413"/>
              <a:gd name="T13" fmla="*/ 5 h 174"/>
              <a:gd name="T14" fmla="*/ 413 w 413"/>
              <a:gd name="T15" fmla="*/ 9 h 174"/>
              <a:gd name="T16" fmla="*/ 221 w 413"/>
              <a:gd name="T17" fmla="*/ 153 h 174"/>
              <a:gd name="T18" fmla="*/ 216 w 413"/>
              <a:gd name="T19" fmla="*/ 156 h 174"/>
              <a:gd name="T20" fmla="*/ 212 w 413"/>
              <a:gd name="T21" fmla="*/ 152 h 174"/>
              <a:gd name="T22" fmla="*/ 145 w 413"/>
              <a:gd name="T23" fmla="*/ 72 h 174"/>
              <a:gd name="T24" fmla="*/ 7 w 413"/>
              <a:gd name="T25" fmla="*/ 174 h 174"/>
              <a:gd name="T26" fmla="*/ 0 w 413"/>
              <a:gd name="T27" fmla="*/ 165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2" h="174">
                <a:moveTo>
                  <a:pt x="0" y="165"/>
                </a:moveTo>
                <a:cubicBezTo>
                  <a:pt x="142" y="59"/>
                  <a:pt x="142" y="59"/>
                  <a:pt x="142" y="59"/>
                </a:cubicBezTo>
                <a:cubicBezTo>
                  <a:pt x="147" y="56"/>
                  <a:pt x="147" y="56"/>
                  <a:pt x="147" y="56"/>
                </a:cubicBezTo>
                <a:cubicBezTo>
                  <a:pt x="150" y="60"/>
                  <a:pt x="150" y="60"/>
                  <a:pt x="150" y="60"/>
                </a:cubicBezTo>
                <a:cubicBezTo>
                  <a:pt x="218" y="140"/>
                  <a:pt x="218" y="140"/>
                  <a:pt x="218" y="14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0" y="5"/>
                  <a:pt x="410" y="5"/>
                  <a:pt x="410" y="5"/>
                </a:cubicBezTo>
                <a:cubicBezTo>
                  <a:pt x="413" y="9"/>
                  <a:pt x="413" y="9"/>
                  <a:pt x="413" y="9"/>
                </a:cubicBezTo>
                <a:cubicBezTo>
                  <a:pt x="221" y="153"/>
                  <a:pt x="221" y="153"/>
                  <a:pt x="221" y="153"/>
                </a:cubicBezTo>
                <a:cubicBezTo>
                  <a:pt x="216" y="156"/>
                  <a:pt x="216" y="156"/>
                  <a:pt x="216" y="156"/>
                </a:cubicBezTo>
                <a:cubicBezTo>
                  <a:pt x="212" y="152"/>
                  <a:pt x="212" y="152"/>
                  <a:pt x="212" y="152"/>
                </a:cubicBezTo>
                <a:cubicBezTo>
                  <a:pt x="145" y="72"/>
                  <a:pt x="145" y="72"/>
                  <a:pt x="145" y="72"/>
                </a:cubicBezTo>
                <a:cubicBezTo>
                  <a:pt x="7" y="174"/>
                  <a:pt x="7" y="174"/>
                  <a:pt x="7" y="174"/>
                </a:cubicBezTo>
                <a:cubicBezTo>
                  <a:pt x="6" y="171"/>
                  <a:pt x="3" y="167"/>
                  <a:pt x="0" y="165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44" name="Oval 30"/>
          <p:cNvSpPr>
            <a:spLocks noChangeArrowheads="1"/>
          </p:cNvSpPr>
          <p:nvPr/>
        </p:nvSpPr>
        <p:spPr bwMode="auto">
          <a:xfrm>
            <a:off x="7842251" y="3270250"/>
            <a:ext cx="374650" cy="374650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5" name="Freeform 31"/>
          <p:cNvSpPr/>
          <p:nvPr/>
        </p:nvSpPr>
        <p:spPr bwMode="auto">
          <a:xfrm>
            <a:off x="7970840" y="3608389"/>
            <a:ext cx="117475" cy="461963"/>
          </a:xfrm>
          <a:custGeom>
            <a:avLst/>
            <a:gdLst>
              <a:gd name="T0" fmla="*/ 67 w 67"/>
              <a:gd name="T1" fmla="*/ 0 h 266"/>
              <a:gd name="T2" fmla="*/ 67 w 67"/>
              <a:gd name="T3" fmla="*/ 233 h 266"/>
              <a:gd name="T4" fmla="*/ 34 w 67"/>
              <a:gd name="T5" fmla="*/ 266 h 266"/>
              <a:gd name="T6" fmla="*/ 34 w 67"/>
              <a:gd name="T7" fmla="*/ 266 h 266"/>
              <a:gd name="T8" fmla="*/ 0 w 67"/>
              <a:gd name="T9" fmla="*/ 233 h 266"/>
              <a:gd name="T10" fmla="*/ 0 w 67"/>
              <a:gd name="T11" fmla="*/ 0 h 266"/>
              <a:gd name="T12" fmla="*/ 67 w 67"/>
              <a:gd name="T13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266">
                <a:moveTo>
                  <a:pt x="67" y="0"/>
                </a:moveTo>
                <a:cubicBezTo>
                  <a:pt x="67" y="233"/>
                  <a:pt x="67" y="233"/>
                  <a:pt x="67" y="233"/>
                </a:cubicBezTo>
                <a:cubicBezTo>
                  <a:pt x="67" y="251"/>
                  <a:pt x="52" y="266"/>
                  <a:pt x="34" y="266"/>
                </a:cubicBezTo>
                <a:cubicBezTo>
                  <a:pt x="34" y="266"/>
                  <a:pt x="34" y="266"/>
                  <a:pt x="34" y="266"/>
                </a:cubicBezTo>
                <a:cubicBezTo>
                  <a:pt x="15" y="266"/>
                  <a:pt x="0" y="251"/>
                  <a:pt x="0" y="233"/>
                </a:cubicBezTo>
                <a:cubicBezTo>
                  <a:pt x="0" y="0"/>
                  <a:pt x="0" y="0"/>
                  <a:pt x="0" y="0"/>
                </a:cubicBezTo>
                <a:lnTo>
                  <a:pt x="67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6" name="Oval 32"/>
          <p:cNvSpPr>
            <a:spLocks noChangeArrowheads="1"/>
          </p:cNvSpPr>
          <p:nvPr/>
        </p:nvSpPr>
        <p:spPr bwMode="auto">
          <a:xfrm>
            <a:off x="7924801" y="3352800"/>
            <a:ext cx="209550" cy="209550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7" name="Freeform 33"/>
          <p:cNvSpPr/>
          <p:nvPr/>
        </p:nvSpPr>
        <p:spPr bwMode="auto">
          <a:xfrm>
            <a:off x="8020051" y="3875089"/>
            <a:ext cx="160338" cy="117475"/>
          </a:xfrm>
          <a:custGeom>
            <a:avLst/>
            <a:gdLst>
              <a:gd name="T0" fmla="*/ 20 w 92"/>
              <a:gd name="T1" fmla="*/ 0 h 67"/>
              <a:gd name="T2" fmla="*/ 71 w 92"/>
              <a:gd name="T3" fmla="*/ 0 h 67"/>
              <a:gd name="T4" fmla="*/ 92 w 92"/>
              <a:gd name="T5" fmla="*/ 21 h 67"/>
              <a:gd name="T6" fmla="*/ 92 w 92"/>
              <a:gd name="T7" fmla="*/ 46 h 67"/>
              <a:gd name="T8" fmla="*/ 71 w 92"/>
              <a:gd name="T9" fmla="*/ 67 h 67"/>
              <a:gd name="T10" fmla="*/ 20 w 92"/>
              <a:gd name="T11" fmla="*/ 67 h 67"/>
              <a:gd name="T12" fmla="*/ 0 w 92"/>
              <a:gd name="T13" fmla="*/ 46 h 67"/>
              <a:gd name="T14" fmla="*/ 0 w 92"/>
              <a:gd name="T15" fmla="*/ 21 h 67"/>
              <a:gd name="T16" fmla="*/ 20 w 92"/>
              <a:gd name="T1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67">
                <a:moveTo>
                  <a:pt x="20" y="0"/>
                </a:moveTo>
                <a:cubicBezTo>
                  <a:pt x="71" y="0"/>
                  <a:pt x="71" y="0"/>
                  <a:pt x="71" y="0"/>
                </a:cubicBezTo>
                <a:cubicBezTo>
                  <a:pt x="83" y="0"/>
                  <a:pt x="92" y="10"/>
                  <a:pt x="92" y="21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57"/>
                  <a:pt x="83" y="67"/>
                  <a:pt x="71" y="67"/>
                </a:cubicBezTo>
                <a:cubicBezTo>
                  <a:pt x="20" y="67"/>
                  <a:pt x="20" y="67"/>
                  <a:pt x="20" y="67"/>
                </a:cubicBezTo>
                <a:cubicBezTo>
                  <a:pt x="9" y="67"/>
                  <a:pt x="0" y="57"/>
                  <a:pt x="0" y="4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8" name="Freeform 34"/>
          <p:cNvSpPr/>
          <p:nvPr/>
        </p:nvSpPr>
        <p:spPr bwMode="auto">
          <a:xfrm>
            <a:off x="8020051" y="3741738"/>
            <a:ext cx="160338" cy="114300"/>
          </a:xfrm>
          <a:custGeom>
            <a:avLst/>
            <a:gdLst>
              <a:gd name="T0" fmla="*/ 20 w 92"/>
              <a:gd name="T1" fmla="*/ 0 h 66"/>
              <a:gd name="T2" fmla="*/ 71 w 92"/>
              <a:gd name="T3" fmla="*/ 0 h 66"/>
              <a:gd name="T4" fmla="*/ 92 w 92"/>
              <a:gd name="T5" fmla="*/ 20 h 66"/>
              <a:gd name="T6" fmla="*/ 92 w 92"/>
              <a:gd name="T7" fmla="*/ 46 h 66"/>
              <a:gd name="T8" fmla="*/ 71 w 92"/>
              <a:gd name="T9" fmla="*/ 66 h 66"/>
              <a:gd name="T10" fmla="*/ 20 w 92"/>
              <a:gd name="T11" fmla="*/ 66 h 66"/>
              <a:gd name="T12" fmla="*/ 0 w 92"/>
              <a:gd name="T13" fmla="*/ 46 h 66"/>
              <a:gd name="T14" fmla="*/ 0 w 92"/>
              <a:gd name="T15" fmla="*/ 20 h 66"/>
              <a:gd name="T16" fmla="*/ 20 w 92"/>
              <a:gd name="T1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2" h="66">
                <a:moveTo>
                  <a:pt x="20" y="0"/>
                </a:moveTo>
                <a:cubicBezTo>
                  <a:pt x="71" y="0"/>
                  <a:pt x="71" y="0"/>
                  <a:pt x="71" y="0"/>
                </a:cubicBezTo>
                <a:cubicBezTo>
                  <a:pt x="83" y="0"/>
                  <a:pt x="92" y="9"/>
                  <a:pt x="92" y="20"/>
                </a:cubicBezTo>
                <a:cubicBezTo>
                  <a:pt x="92" y="46"/>
                  <a:pt x="92" y="46"/>
                  <a:pt x="92" y="46"/>
                </a:cubicBezTo>
                <a:cubicBezTo>
                  <a:pt x="92" y="57"/>
                  <a:pt x="83" y="66"/>
                  <a:pt x="71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9" y="66"/>
                  <a:pt x="0" y="57"/>
                  <a:pt x="0" y="4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600">
              <a:cs typeface="+mn-ea"/>
              <a:sym typeface="+mn-lt"/>
            </a:endParaRPr>
          </a:p>
        </p:txBody>
      </p:sp>
      <p:sp>
        <p:nvSpPr>
          <p:cNvPr id="149" name="Freeform 35"/>
          <p:cNvSpPr/>
          <p:nvPr/>
        </p:nvSpPr>
        <p:spPr bwMode="auto">
          <a:xfrm>
            <a:off x="7024689" y="4948239"/>
            <a:ext cx="681038" cy="447675"/>
          </a:xfrm>
          <a:custGeom>
            <a:avLst/>
            <a:gdLst>
              <a:gd name="T0" fmla="*/ 14 w 391"/>
              <a:gd name="T1" fmla="*/ 0 h 257"/>
              <a:gd name="T2" fmla="*/ 377 w 391"/>
              <a:gd name="T3" fmla="*/ 0 h 257"/>
              <a:gd name="T4" fmla="*/ 391 w 391"/>
              <a:gd name="T5" fmla="*/ 14 h 257"/>
              <a:gd name="T6" fmla="*/ 391 w 391"/>
              <a:gd name="T7" fmla="*/ 243 h 257"/>
              <a:gd name="T8" fmla="*/ 377 w 391"/>
              <a:gd name="T9" fmla="*/ 257 h 257"/>
              <a:gd name="T10" fmla="*/ 14 w 391"/>
              <a:gd name="T11" fmla="*/ 257 h 257"/>
              <a:gd name="T12" fmla="*/ 0 w 391"/>
              <a:gd name="T13" fmla="*/ 243 h 257"/>
              <a:gd name="T14" fmla="*/ 0 w 391"/>
              <a:gd name="T15" fmla="*/ 14 h 257"/>
              <a:gd name="T16" fmla="*/ 14 w 391"/>
              <a:gd name="T17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1" h="257">
                <a:moveTo>
                  <a:pt x="14" y="0"/>
                </a:moveTo>
                <a:cubicBezTo>
                  <a:pt x="377" y="0"/>
                  <a:pt x="377" y="0"/>
                  <a:pt x="377" y="0"/>
                </a:cubicBezTo>
                <a:cubicBezTo>
                  <a:pt x="384" y="0"/>
                  <a:pt x="391" y="6"/>
                  <a:pt x="391" y="14"/>
                </a:cubicBezTo>
                <a:cubicBezTo>
                  <a:pt x="391" y="243"/>
                  <a:pt x="391" y="243"/>
                  <a:pt x="391" y="243"/>
                </a:cubicBezTo>
                <a:cubicBezTo>
                  <a:pt x="391" y="251"/>
                  <a:pt x="384" y="257"/>
                  <a:pt x="377" y="257"/>
                </a:cubicBezTo>
                <a:cubicBezTo>
                  <a:pt x="14" y="257"/>
                  <a:pt x="14" y="257"/>
                  <a:pt x="14" y="257"/>
                </a:cubicBezTo>
                <a:cubicBezTo>
                  <a:pt x="6" y="257"/>
                  <a:pt x="0" y="251"/>
                  <a:pt x="0" y="24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0" name="Rectangle 36"/>
          <p:cNvSpPr>
            <a:spLocks noChangeArrowheads="1"/>
          </p:cNvSpPr>
          <p:nvPr/>
        </p:nvSpPr>
        <p:spPr bwMode="auto">
          <a:xfrm>
            <a:off x="7061202" y="4995864"/>
            <a:ext cx="608013" cy="327025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1" name="Oval 37"/>
          <p:cNvSpPr>
            <a:spLocks noChangeArrowheads="1"/>
          </p:cNvSpPr>
          <p:nvPr/>
        </p:nvSpPr>
        <p:spPr bwMode="auto">
          <a:xfrm>
            <a:off x="7356477" y="4964114"/>
            <a:ext cx="15875" cy="17463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2" name="Rectangle 38"/>
          <p:cNvSpPr>
            <a:spLocks noChangeArrowheads="1"/>
          </p:cNvSpPr>
          <p:nvPr/>
        </p:nvSpPr>
        <p:spPr bwMode="auto">
          <a:xfrm>
            <a:off x="7350127" y="5341939"/>
            <a:ext cx="30163" cy="3016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3" name="Freeform 39"/>
          <p:cNvSpPr/>
          <p:nvPr/>
        </p:nvSpPr>
        <p:spPr bwMode="auto">
          <a:xfrm>
            <a:off x="6907214" y="5395913"/>
            <a:ext cx="914400" cy="76200"/>
          </a:xfrm>
          <a:custGeom>
            <a:avLst/>
            <a:gdLst>
              <a:gd name="T0" fmla="*/ 74 w 576"/>
              <a:gd name="T1" fmla="*/ 0 h 48"/>
              <a:gd name="T2" fmla="*/ 503 w 576"/>
              <a:gd name="T3" fmla="*/ 0 h 48"/>
              <a:gd name="T4" fmla="*/ 576 w 576"/>
              <a:gd name="T5" fmla="*/ 48 h 48"/>
              <a:gd name="T6" fmla="*/ 0 w 576"/>
              <a:gd name="T7" fmla="*/ 48 h 48"/>
              <a:gd name="T8" fmla="*/ 74 w 576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" h="48">
                <a:moveTo>
                  <a:pt x="74" y="0"/>
                </a:moveTo>
                <a:lnTo>
                  <a:pt x="503" y="0"/>
                </a:lnTo>
                <a:lnTo>
                  <a:pt x="576" y="48"/>
                </a:lnTo>
                <a:lnTo>
                  <a:pt x="0" y="48"/>
                </a:lnTo>
                <a:lnTo>
                  <a:pt x="74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4" name="Freeform 40"/>
          <p:cNvSpPr/>
          <p:nvPr/>
        </p:nvSpPr>
        <p:spPr bwMode="auto">
          <a:xfrm>
            <a:off x="6907214" y="5472113"/>
            <a:ext cx="914400" cy="44450"/>
          </a:xfrm>
          <a:custGeom>
            <a:avLst/>
            <a:gdLst>
              <a:gd name="T0" fmla="*/ 0 w 525"/>
              <a:gd name="T1" fmla="*/ 0 h 25"/>
              <a:gd name="T2" fmla="*/ 525 w 525"/>
              <a:gd name="T3" fmla="*/ 0 h 25"/>
              <a:gd name="T4" fmla="*/ 525 w 525"/>
              <a:gd name="T5" fmla="*/ 15 h 25"/>
              <a:gd name="T6" fmla="*/ 516 w 525"/>
              <a:gd name="T7" fmla="*/ 25 h 25"/>
              <a:gd name="T8" fmla="*/ 9 w 525"/>
              <a:gd name="T9" fmla="*/ 25 h 25"/>
              <a:gd name="T10" fmla="*/ 0 w 525"/>
              <a:gd name="T11" fmla="*/ 15 h 25"/>
              <a:gd name="T12" fmla="*/ 0 w 525"/>
              <a:gd name="T1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5" h="25">
                <a:moveTo>
                  <a:pt x="0" y="0"/>
                </a:moveTo>
                <a:cubicBezTo>
                  <a:pt x="525" y="0"/>
                  <a:pt x="525" y="0"/>
                  <a:pt x="525" y="0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21"/>
                  <a:pt x="521" y="25"/>
                  <a:pt x="516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4" y="25"/>
                  <a:pt x="0" y="21"/>
                  <a:pt x="0" y="1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5" name="Rectangle 41"/>
          <p:cNvSpPr>
            <a:spLocks noChangeArrowheads="1"/>
          </p:cNvSpPr>
          <p:nvPr/>
        </p:nvSpPr>
        <p:spPr bwMode="auto">
          <a:xfrm>
            <a:off x="7272339" y="5494338"/>
            <a:ext cx="185738" cy="127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6" name="Rectangle 42"/>
          <p:cNvSpPr>
            <a:spLocks noChangeArrowheads="1"/>
          </p:cNvSpPr>
          <p:nvPr/>
        </p:nvSpPr>
        <p:spPr bwMode="auto">
          <a:xfrm>
            <a:off x="6907214" y="5472113"/>
            <a:ext cx="914400" cy="14288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7" name="Freeform 43"/>
          <p:cNvSpPr>
            <a:spLocks noEditPoints="1"/>
          </p:cNvSpPr>
          <p:nvPr/>
        </p:nvSpPr>
        <p:spPr bwMode="auto">
          <a:xfrm>
            <a:off x="7121526" y="5103814"/>
            <a:ext cx="190500" cy="188913"/>
          </a:xfrm>
          <a:custGeom>
            <a:avLst/>
            <a:gdLst>
              <a:gd name="T0" fmla="*/ 54 w 109"/>
              <a:gd name="T1" fmla="*/ 109 h 109"/>
              <a:gd name="T2" fmla="*/ 63 w 109"/>
              <a:gd name="T3" fmla="*/ 109 h 109"/>
              <a:gd name="T4" fmla="*/ 63 w 109"/>
              <a:gd name="T5" fmla="*/ 101 h 109"/>
              <a:gd name="T6" fmla="*/ 81 w 109"/>
              <a:gd name="T7" fmla="*/ 94 h 109"/>
              <a:gd name="T8" fmla="*/ 87 w 109"/>
              <a:gd name="T9" fmla="*/ 99 h 109"/>
              <a:gd name="T10" fmla="*/ 99 w 109"/>
              <a:gd name="T11" fmla="*/ 87 h 109"/>
              <a:gd name="T12" fmla="*/ 93 w 109"/>
              <a:gd name="T13" fmla="*/ 81 h 109"/>
              <a:gd name="T14" fmla="*/ 101 w 109"/>
              <a:gd name="T15" fmla="*/ 63 h 109"/>
              <a:gd name="T16" fmla="*/ 109 w 109"/>
              <a:gd name="T17" fmla="*/ 63 h 109"/>
              <a:gd name="T18" fmla="*/ 109 w 109"/>
              <a:gd name="T19" fmla="*/ 46 h 109"/>
              <a:gd name="T20" fmla="*/ 101 w 109"/>
              <a:gd name="T21" fmla="*/ 46 h 109"/>
              <a:gd name="T22" fmla="*/ 93 w 109"/>
              <a:gd name="T23" fmla="*/ 28 h 109"/>
              <a:gd name="T24" fmla="*/ 99 w 109"/>
              <a:gd name="T25" fmla="*/ 22 h 109"/>
              <a:gd name="T26" fmla="*/ 87 w 109"/>
              <a:gd name="T27" fmla="*/ 10 h 109"/>
              <a:gd name="T28" fmla="*/ 81 w 109"/>
              <a:gd name="T29" fmla="*/ 16 h 109"/>
              <a:gd name="T30" fmla="*/ 63 w 109"/>
              <a:gd name="T31" fmla="*/ 8 h 109"/>
              <a:gd name="T32" fmla="*/ 63 w 109"/>
              <a:gd name="T33" fmla="*/ 0 h 109"/>
              <a:gd name="T34" fmla="*/ 54 w 109"/>
              <a:gd name="T35" fmla="*/ 0 h 109"/>
              <a:gd name="T36" fmla="*/ 54 w 109"/>
              <a:gd name="T37" fmla="*/ 20 h 109"/>
              <a:gd name="T38" fmla="*/ 89 w 109"/>
              <a:gd name="T39" fmla="*/ 55 h 109"/>
              <a:gd name="T40" fmla="*/ 54 w 109"/>
              <a:gd name="T41" fmla="*/ 90 h 109"/>
              <a:gd name="T42" fmla="*/ 54 w 109"/>
              <a:gd name="T43" fmla="*/ 109 h 109"/>
              <a:gd name="T44" fmla="*/ 16 w 109"/>
              <a:gd name="T45" fmla="*/ 81 h 109"/>
              <a:gd name="T46" fmla="*/ 10 w 109"/>
              <a:gd name="T47" fmla="*/ 87 h 109"/>
              <a:gd name="T48" fmla="*/ 22 w 109"/>
              <a:gd name="T49" fmla="*/ 99 h 109"/>
              <a:gd name="T50" fmla="*/ 28 w 109"/>
              <a:gd name="T51" fmla="*/ 94 h 109"/>
              <a:gd name="T52" fmla="*/ 46 w 109"/>
              <a:gd name="T53" fmla="*/ 101 h 109"/>
              <a:gd name="T54" fmla="*/ 46 w 109"/>
              <a:gd name="T55" fmla="*/ 109 h 109"/>
              <a:gd name="T56" fmla="*/ 54 w 109"/>
              <a:gd name="T57" fmla="*/ 109 h 109"/>
              <a:gd name="T58" fmla="*/ 54 w 109"/>
              <a:gd name="T59" fmla="*/ 90 h 109"/>
              <a:gd name="T60" fmla="*/ 54 w 109"/>
              <a:gd name="T61" fmla="*/ 90 h 109"/>
              <a:gd name="T62" fmla="*/ 20 w 109"/>
              <a:gd name="T63" fmla="*/ 55 h 109"/>
              <a:gd name="T64" fmla="*/ 54 w 109"/>
              <a:gd name="T65" fmla="*/ 20 h 109"/>
              <a:gd name="T66" fmla="*/ 54 w 109"/>
              <a:gd name="T67" fmla="*/ 20 h 109"/>
              <a:gd name="T68" fmla="*/ 54 w 109"/>
              <a:gd name="T69" fmla="*/ 20 h 109"/>
              <a:gd name="T70" fmla="*/ 54 w 109"/>
              <a:gd name="T71" fmla="*/ 0 h 109"/>
              <a:gd name="T72" fmla="*/ 46 w 109"/>
              <a:gd name="T73" fmla="*/ 0 h 109"/>
              <a:gd name="T74" fmla="*/ 46 w 109"/>
              <a:gd name="T75" fmla="*/ 8 h 109"/>
              <a:gd name="T76" fmla="*/ 28 w 109"/>
              <a:gd name="T77" fmla="*/ 16 h 109"/>
              <a:gd name="T78" fmla="*/ 22 w 109"/>
              <a:gd name="T79" fmla="*/ 10 h 109"/>
              <a:gd name="T80" fmla="*/ 10 w 109"/>
              <a:gd name="T81" fmla="*/ 22 h 109"/>
              <a:gd name="T82" fmla="*/ 16 w 109"/>
              <a:gd name="T83" fmla="*/ 28 h 109"/>
              <a:gd name="T84" fmla="*/ 8 w 109"/>
              <a:gd name="T85" fmla="*/ 46 h 109"/>
              <a:gd name="T86" fmla="*/ 0 w 109"/>
              <a:gd name="T87" fmla="*/ 46 h 109"/>
              <a:gd name="T88" fmla="*/ 0 w 109"/>
              <a:gd name="T89" fmla="*/ 63 h 109"/>
              <a:gd name="T90" fmla="*/ 8 w 109"/>
              <a:gd name="T91" fmla="*/ 63 h 109"/>
              <a:gd name="T92" fmla="*/ 16 w 109"/>
              <a:gd name="T93" fmla="*/ 8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9" h="109">
                <a:moveTo>
                  <a:pt x="54" y="109"/>
                </a:moveTo>
                <a:cubicBezTo>
                  <a:pt x="63" y="109"/>
                  <a:pt x="63" y="109"/>
                  <a:pt x="63" y="109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70" y="100"/>
                  <a:pt x="76" y="97"/>
                  <a:pt x="81" y="94"/>
                </a:cubicBezTo>
                <a:cubicBezTo>
                  <a:pt x="87" y="99"/>
                  <a:pt x="87" y="99"/>
                  <a:pt x="87" y="99"/>
                </a:cubicBezTo>
                <a:cubicBezTo>
                  <a:pt x="99" y="87"/>
                  <a:pt x="99" y="87"/>
                  <a:pt x="99" y="87"/>
                </a:cubicBezTo>
                <a:cubicBezTo>
                  <a:pt x="93" y="81"/>
                  <a:pt x="93" y="81"/>
                  <a:pt x="93" y="81"/>
                </a:cubicBezTo>
                <a:cubicBezTo>
                  <a:pt x="97" y="76"/>
                  <a:pt x="100" y="70"/>
                  <a:pt x="101" y="63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100" y="39"/>
                  <a:pt x="97" y="33"/>
                  <a:pt x="93" y="28"/>
                </a:cubicBezTo>
                <a:cubicBezTo>
                  <a:pt x="99" y="22"/>
                  <a:pt x="99" y="22"/>
                  <a:pt x="99" y="22"/>
                </a:cubicBezTo>
                <a:cubicBezTo>
                  <a:pt x="87" y="10"/>
                  <a:pt x="87" y="10"/>
                  <a:pt x="87" y="10"/>
                </a:cubicBezTo>
                <a:cubicBezTo>
                  <a:pt x="81" y="16"/>
                  <a:pt x="81" y="16"/>
                  <a:pt x="81" y="16"/>
                </a:cubicBezTo>
                <a:cubicBezTo>
                  <a:pt x="76" y="12"/>
                  <a:pt x="70" y="10"/>
                  <a:pt x="63" y="8"/>
                </a:cubicBezTo>
                <a:cubicBezTo>
                  <a:pt x="63" y="0"/>
                  <a:pt x="63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20"/>
                  <a:pt x="54" y="20"/>
                  <a:pt x="54" y="20"/>
                </a:cubicBezTo>
                <a:cubicBezTo>
                  <a:pt x="74" y="20"/>
                  <a:pt x="89" y="35"/>
                  <a:pt x="89" y="55"/>
                </a:cubicBezTo>
                <a:cubicBezTo>
                  <a:pt x="89" y="74"/>
                  <a:pt x="74" y="90"/>
                  <a:pt x="54" y="90"/>
                </a:cubicBezTo>
                <a:lnTo>
                  <a:pt x="54" y="109"/>
                </a:lnTo>
                <a:close/>
                <a:moveTo>
                  <a:pt x="16" y="81"/>
                </a:moveTo>
                <a:cubicBezTo>
                  <a:pt x="10" y="87"/>
                  <a:pt x="10" y="87"/>
                  <a:pt x="10" y="87"/>
                </a:cubicBezTo>
                <a:cubicBezTo>
                  <a:pt x="22" y="99"/>
                  <a:pt x="22" y="99"/>
                  <a:pt x="22" y="99"/>
                </a:cubicBezTo>
                <a:cubicBezTo>
                  <a:pt x="28" y="94"/>
                  <a:pt x="28" y="94"/>
                  <a:pt x="28" y="94"/>
                </a:cubicBezTo>
                <a:cubicBezTo>
                  <a:pt x="33" y="97"/>
                  <a:pt x="39" y="100"/>
                  <a:pt x="46" y="101"/>
                </a:cubicBezTo>
                <a:cubicBezTo>
                  <a:pt x="46" y="109"/>
                  <a:pt x="46" y="109"/>
                  <a:pt x="46" y="109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35" y="90"/>
                  <a:pt x="20" y="74"/>
                  <a:pt x="20" y="55"/>
                </a:cubicBezTo>
                <a:cubicBezTo>
                  <a:pt x="20" y="35"/>
                  <a:pt x="35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8"/>
                  <a:pt x="46" y="8"/>
                  <a:pt x="46" y="8"/>
                </a:cubicBezTo>
                <a:cubicBezTo>
                  <a:pt x="39" y="10"/>
                  <a:pt x="33" y="12"/>
                  <a:pt x="28" y="16"/>
                </a:cubicBezTo>
                <a:cubicBezTo>
                  <a:pt x="22" y="10"/>
                  <a:pt x="22" y="10"/>
                  <a:pt x="22" y="10"/>
                </a:cubicBezTo>
                <a:cubicBezTo>
                  <a:pt x="10" y="22"/>
                  <a:pt x="10" y="22"/>
                  <a:pt x="10" y="22"/>
                </a:cubicBezTo>
                <a:cubicBezTo>
                  <a:pt x="16" y="28"/>
                  <a:pt x="16" y="28"/>
                  <a:pt x="16" y="28"/>
                </a:cubicBezTo>
                <a:cubicBezTo>
                  <a:pt x="12" y="33"/>
                  <a:pt x="9" y="39"/>
                  <a:pt x="8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9" y="70"/>
                  <a:pt x="12" y="76"/>
                  <a:pt x="16" y="81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8" name="Freeform 44"/>
          <p:cNvSpPr/>
          <p:nvPr/>
        </p:nvSpPr>
        <p:spPr bwMode="auto">
          <a:xfrm>
            <a:off x="7402515" y="5037138"/>
            <a:ext cx="200025" cy="141288"/>
          </a:xfrm>
          <a:custGeom>
            <a:avLst/>
            <a:gdLst>
              <a:gd name="T0" fmla="*/ 92 w 115"/>
              <a:gd name="T1" fmla="*/ 29 h 81"/>
              <a:gd name="T2" fmla="*/ 115 w 115"/>
              <a:gd name="T3" fmla="*/ 55 h 81"/>
              <a:gd name="T4" fmla="*/ 115 w 115"/>
              <a:gd name="T5" fmla="*/ 55 h 81"/>
              <a:gd name="T6" fmla="*/ 91 w 115"/>
              <a:gd name="T7" fmla="*/ 81 h 81"/>
              <a:gd name="T8" fmla="*/ 27 w 115"/>
              <a:gd name="T9" fmla="*/ 81 h 81"/>
              <a:gd name="T10" fmla="*/ 0 w 115"/>
              <a:gd name="T11" fmla="*/ 55 h 81"/>
              <a:gd name="T12" fmla="*/ 0 w 115"/>
              <a:gd name="T13" fmla="*/ 55 h 81"/>
              <a:gd name="T14" fmla="*/ 24 w 115"/>
              <a:gd name="T15" fmla="*/ 29 h 81"/>
              <a:gd name="T16" fmla="*/ 24 w 115"/>
              <a:gd name="T17" fmla="*/ 29 h 81"/>
              <a:gd name="T18" fmla="*/ 58 w 115"/>
              <a:gd name="T19" fmla="*/ 0 h 81"/>
              <a:gd name="T20" fmla="*/ 92 w 115"/>
              <a:gd name="T21" fmla="*/ 29 h 81"/>
              <a:gd name="T22" fmla="*/ 92 w 115"/>
              <a:gd name="T23" fmla="*/ 29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81">
                <a:moveTo>
                  <a:pt x="92" y="29"/>
                </a:moveTo>
                <a:cubicBezTo>
                  <a:pt x="105" y="32"/>
                  <a:pt x="115" y="43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68"/>
                  <a:pt x="105" y="81"/>
                  <a:pt x="91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12" y="81"/>
                  <a:pt x="0" y="68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43"/>
                  <a:pt x="10" y="32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13"/>
                  <a:pt x="39" y="0"/>
                  <a:pt x="58" y="0"/>
                </a:cubicBezTo>
                <a:cubicBezTo>
                  <a:pt x="77" y="0"/>
                  <a:pt x="92" y="13"/>
                  <a:pt x="92" y="29"/>
                </a:cubicBezTo>
                <a:cubicBezTo>
                  <a:pt x="92" y="29"/>
                  <a:pt x="92" y="29"/>
                  <a:pt x="92" y="29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9" name="Rectangle 45"/>
          <p:cNvSpPr>
            <a:spLocks noChangeArrowheads="1"/>
          </p:cNvSpPr>
          <p:nvPr/>
        </p:nvSpPr>
        <p:spPr bwMode="auto">
          <a:xfrm>
            <a:off x="7399339" y="5203826"/>
            <a:ext cx="198438" cy="111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0" name="Rectangle 46"/>
          <p:cNvSpPr>
            <a:spLocks noChangeArrowheads="1"/>
          </p:cNvSpPr>
          <p:nvPr/>
        </p:nvSpPr>
        <p:spPr bwMode="auto">
          <a:xfrm>
            <a:off x="7399339" y="5224464"/>
            <a:ext cx="198438" cy="111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1" name="Rectangle 47"/>
          <p:cNvSpPr>
            <a:spLocks noChangeArrowheads="1"/>
          </p:cNvSpPr>
          <p:nvPr/>
        </p:nvSpPr>
        <p:spPr bwMode="auto">
          <a:xfrm>
            <a:off x="7399339" y="5248276"/>
            <a:ext cx="198438" cy="9525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2" name="Rectangle 48"/>
          <p:cNvSpPr>
            <a:spLocks noChangeArrowheads="1"/>
          </p:cNvSpPr>
          <p:nvPr/>
        </p:nvSpPr>
        <p:spPr bwMode="auto">
          <a:xfrm>
            <a:off x="7399340" y="5268913"/>
            <a:ext cx="93663" cy="127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3" name="Rectangle 49"/>
          <p:cNvSpPr>
            <a:spLocks noChangeArrowheads="1"/>
          </p:cNvSpPr>
          <p:nvPr/>
        </p:nvSpPr>
        <p:spPr bwMode="auto">
          <a:xfrm>
            <a:off x="7134227" y="5033964"/>
            <a:ext cx="174625" cy="9525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4" name="Rectangle 50"/>
          <p:cNvSpPr>
            <a:spLocks noChangeArrowheads="1"/>
          </p:cNvSpPr>
          <p:nvPr/>
        </p:nvSpPr>
        <p:spPr bwMode="auto">
          <a:xfrm>
            <a:off x="7134227" y="5053013"/>
            <a:ext cx="174625" cy="12700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5" name="Rectangle 51"/>
          <p:cNvSpPr>
            <a:spLocks noChangeArrowheads="1"/>
          </p:cNvSpPr>
          <p:nvPr/>
        </p:nvSpPr>
        <p:spPr bwMode="auto">
          <a:xfrm>
            <a:off x="7134227" y="5073651"/>
            <a:ext cx="106363" cy="11113"/>
          </a:xfrm>
          <a:prstGeom prst="rect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6" name="Freeform 52"/>
          <p:cNvSpPr>
            <a:spLocks noEditPoints="1"/>
          </p:cNvSpPr>
          <p:nvPr/>
        </p:nvSpPr>
        <p:spPr bwMode="auto">
          <a:xfrm>
            <a:off x="5662615" y="3424238"/>
            <a:ext cx="1031875" cy="744538"/>
          </a:xfrm>
          <a:custGeom>
            <a:avLst/>
            <a:gdLst>
              <a:gd name="T0" fmla="*/ 496 w 592"/>
              <a:gd name="T1" fmla="*/ 376 h 427"/>
              <a:gd name="T2" fmla="*/ 534 w 592"/>
              <a:gd name="T3" fmla="*/ 351 h 427"/>
              <a:gd name="T4" fmla="*/ 509 w 592"/>
              <a:gd name="T5" fmla="*/ 52 h 427"/>
              <a:gd name="T6" fmla="*/ 496 w 592"/>
              <a:gd name="T7" fmla="*/ 0 h 427"/>
              <a:gd name="T8" fmla="*/ 592 w 592"/>
              <a:gd name="T9" fmla="*/ 73 h 427"/>
              <a:gd name="T10" fmla="*/ 522 w 592"/>
              <a:gd name="T11" fmla="*/ 427 h 427"/>
              <a:gd name="T12" fmla="*/ 115 w 592"/>
              <a:gd name="T13" fmla="*/ 115 h 427"/>
              <a:gd name="T14" fmla="*/ 90 w 592"/>
              <a:gd name="T15" fmla="*/ 52 h 427"/>
              <a:gd name="T16" fmla="*/ 57 w 592"/>
              <a:gd name="T17" fmla="*/ 77 h 427"/>
              <a:gd name="T18" fmla="*/ 62 w 592"/>
              <a:gd name="T19" fmla="*/ 164 h 427"/>
              <a:gd name="T20" fmla="*/ 131 w 592"/>
              <a:gd name="T21" fmla="*/ 204 h 427"/>
              <a:gd name="T22" fmla="*/ 168 w 592"/>
              <a:gd name="T23" fmla="*/ 234 h 427"/>
              <a:gd name="T24" fmla="*/ 172 w 592"/>
              <a:gd name="T25" fmla="*/ 355 h 427"/>
              <a:gd name="T26" fmla="*/ 68 w 592"/>
              <a:gd name="T27" fmla="*/ 427 h 427"/>
              <a:gd name="T28" fmla="*/ 0 w 592"/>
              <a:gd name="T29" fmla="*/ 327 h 427"/>
              <a:gd name="T30" fmla="*/ 57 w 592"/>
              <a:gd name="T31" fmla="*/ 351 h 427"/>
              <a:gd name="T32" fmla="*/ 93 w 592"/>
              <a:gd name="T33" fmla="*/ 376 h 427"/>
              <a:gd name="T34" fmla="*/ 115 w 592"/>
              <a:gd name="T35" fmla="*/ 278 h 427"/>
              <a:gd name="T36" fmla="*/ 95 w 592"/>
              <a:gd name="T37" fmla="*/ 251 h 427"/>
              <a:gd name="T38" fmla="*/ 15 w 592"/>
              <a:gd name="T39" fmla="*/ 205 h 427"/>
              <a:gd name="T40" fmla="*/ 0 w 592"/>
              <a:gd name="T41" fmla="*/ 161 h 427"/>
              <a:gd name="T42" fmla="*/ 68 w 592"/>
              <a:gd name="T43" fmla="*/ 0 h 427"/>
              <a:gd name="T44" fmla="*/ 172 w 592"/>
              <a:gd name="T45" fmla="*/ 73 h 427"/>
              <a:gd name="T46" fmla="*/ 115 w 592"/>
              <a:gd name="T47" fmla="*/ 115 h 427"/>
              <a:gd name="T48" fmla="*/ 496 w 592"/>
              <a:gd name="T49" fmla="*/ 52 h 427"/>
              <a:gd name="T50" fmla="*/ 457 w 592"/>
              <a:gd name="T51" fmla="*/ 77 h 427"/>
              <a:gd name="T52" fmla="*/ 483 w 592"/>
              <a:gd name="T53" fmla="*/ 376 h 427"/>
              <a:gd name="T54" fmla="*/ 496 w 592"/>
              <a:gd name="T55" fmla="*/ 427 h 427"/>
              <a:gd name="T56" fmla="*/ 400 w 592"/>
              <a:gd name="T57" fmla="*/ 355 h 427"/>
              <a:gd name="T58" fmla="*/ 468 w 592"/>
              <a:gd name="T59" fmla="*/ 0 h 427"/>
              <a:gd name="T60" fmla="*/ 220 w 592"/>
              <a:gd name="T61" fmla="*/ 427 h 427"/>
              <a:gd name="T62" fmla="*/ 362 w 592"/>
              <a:gd name="T63" fmla="*/ 0 h 427"/>
              <a:gd name="T64" fmla="*/ 277 w 592"/>
              <a:gd name="T65" fmla="*/ 52 h 427"/>
              <a:gd name="T66" fmla="*/ 352 w 592"/>
              <a:gd name="T67" fmla="*/ 182 h 427"/>
              <a:gd name="T68" fmla="*/ 277 w 592"/>
              <a:gd name="T69" fmla="*/ 233 h 427"/>
              <a:gd name="T70" fmla="*/ 362 w 592"/>
              <a:gd name="T71" fmla="*/ 376 h 427"/>
              <a:gd name="T72" fmla="*/ 220 w 592"/>
              <a:gd name="T73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2" h="427">
                <a:moveTo>
                  <a:pt x="496" y="427"/>
                </a:moveTo>
                <a:cubicBezTo>
                  <a:pt x="496" y="376"/>
                  <a:pt x="496" y="376"/>
                  <a:pt x="496" y="376"/>
                </a:cubicBezTo>
                <a:cubicBezTo>
                  <a:pt x="512" y="376"/>
                  <a:pt x="512" y="376"/>
                  <a:pt x="512" y="376"/>
                </a:cubicBezTo>
                <a:cubicBezTo>
                  <a:pt x="527" y="376"/>
                  <a:pt x="534" y="367"/>
                  <a:pt x="534" y="351"/>
                </a:cubicBezTo>
                <a:cubicBezTo>
                  <a:pt x="534" y="77"/>
                  <a:pt x="534" y="77"/>
                  <a:pt x="534" y="77"/>
                </a:cubicBezTo>
                <a:cubicBezTo>
                  <a:pt x="534" y="60"/>
                  <a:pt x="526" y="52"/>
                  <a:pt x="509" y="52"/>
                </a:cubicBezTo>
                <a:cubicBezTo>
                  <a:pt x="496" y="52"/>
                  <a:pt x="496" y="52"/>
                  <a:pt x="496" y="52"/>
                </a:cubicBezTo>
                <a:cubicBezTo>
                  <a:pt x="496" y="0"/>
                  <a:pt x="496" y="0"/>
                  <a:pt x="496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69" y="0"/>
                  <a:pt x="592" y="24"/>
                  <a:pt x="592" y="73"/>
                </a:cubicBezTo>
                <a:cubicBezTo>
                  <a:pt x="592" y="355"/>
                  <a:pt x="592" y="355"/>
                  <a:pt x="592" y="355"/>
                </a:cubicBezTo>
                <a:cubicBezTo>
                  <a:pt x="592" y="403"/>
                  <a:pt x="568" y="427"/>
                  <a:pt x="522" y="427"/>
                </a:cubicBezTo>
                <a:lnTo>
                  <a:pt x="496" y="427"/>
                </a:lnTo>
                <a:close/>
                <a:moveTo>
                  <a:pt x="115" y="115"/>
                </a:moveTo>
                <a:cubicBezTo>
                  <a:pt x="115" y="77"/>
                  <a:pt x="115" y="77"/>
                  <a:pt x="115" y="77"/>
                </a:cubicBezTo>
                <a:cubicBezTo>
                  <a:pt x="115" y="60"/>
                  <a:pt x="107" y="52"/>
                  <a:pt x="90" y="52"/>
                </a:cubicBezTo>
                <a:cubicBezTo>
                  <a:pt x="81" y="52"/>
                  <a:pt x="81" y="52"/>
                  <a:pt x="81" y="52"/>
                </a:cubicBezTo>
                <a:cubicBezTo>
                  <a:pt x="65" y="52"/>
                  <a:pt x="57" y="60"/>
                  <a:pt x="57" y="77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57" y="156"/>
                  <a:pt x="59" y="162"/>
                  <a:pt x="62" y="164"/>
                </a:cubicBezTo>
                <a:cubicBezTo>
                  <a:pt x="65" y="167"/>
                  <a:pt x="70" y="171"/>
                  <a:pt x="77" y="175"/>
                </a:cubicBezTo>
                <a:cubicBezTo>
                  <a:pt x="131" y="204"/>
                  <a:pt x="131" y="204"/>
                  <a:pt x="131" y="204"/>
                </a:cubicBezTo>
                <a:cubicBezTo>
                  <a:pt x="143" y="211"/>
                  <a:pt x="152" y="216"/>
                  <a:pt x="157" y="220"/>
                </a:cubicBezTo>
                <a:cubicBezTo>
                  <a:pt x="162" y="224"/>
                  <a:pt x="166" y="228"/>
                  <a:pt x="168" y="234"/>
                </a:cubicBezTo>
                <a:cubicBezTo>
                  <a:pt x="171" y="239"/>
                  <a:pt x="172" y="249"/>
                  <a:pt x="172" y="264"/>
                </a:cubicBezTo>
                <a:cubicBezTo>
                  <a:pt x="172" y="355"/>
                  <a:pt x="172" y="355"/>
                  <a:pt x="172" y="355"/>
                </a:cubicBezTo>
                <a:cubicBezTo>
                  <a:pt x="172" y="403"/>
                  <a:pt x="149" y="427"/>
                  <a:pt x="103" y="427"/>
                </a:cubicBezTo>
                <a:cubicBezTo>
                  <a:pt x="68" y="427"/>
                  <a:pt x="68" y="427"/>
                  <a:pt x="68" y="427"/>
                </a:cubicBezTo>
                <a:cubicBezTo>
                  <a:pt x="23" y="427"/>
                  <a:pt x="0" y="401"/>
                  <a:pt x="0" y="349"/>
                </a:cubicBezTo>
                <a:cubicBezTo>
                  <a:pt x="0" y="327"/>
                  <a:pt x="0" y="327"/>
                  <a:pt x="0" y="327"/>
                </a:cubicBezTo>
                <a:cubicBezTo>
                  <a:pt x="57" y="327"/>
                  <a:pt x="57" y="327"/>
                  <a:pt x="57" y="327"/>
                </a:cubicBezTo>
                <a:cubicBezTo>
                  <a:pt x="57" y="351"/>
                  <a:pt x="57" y="351"/>
                  <a:pt x="57" y="351"/>
                </a:cubicBezTo>
                <a:cubicBezTo>
                  <a:pt x="57" y="367"/>
                  <a:pt x="66" y="376"/>
                  <a:pt x="83" y="376"/>
                </a:cubicBezTo>
                <a:cubicBezTo>
                  <a:pt x="93" y="376"/>
                  <a:pt x="93" y="376"/>
                  <a:pt x="93" y="376"/>
                </a:cubicBezTo>
                <a:cubicBezTo>
                  <a:pt x="108" y="376"/>
                  <a:pt x="115" y="367"/>
                  <a:pt x="115" y="351"/>
                </a:cubicBezTo>
                <a:cubicBezTo>
                  <a:pt x="115" y="278"/>
                  <a:pt x="115" y="278"/>
                  <a:pt x="115" y="278"/>
                </a:cubicBezTo>
                <a:cubicBezTo>
                  <a:pt x="115" y="270"/>
                  <a:pt x="114" y="265"/>
                  <a:pt x="111" y="262"/>
                </a:cubicBezTo>
                <a:cubicBezTo>
                  <a:pt x="107" y="259"/>
                  <a:pt x="102" y="256"/>
                  <a:pt x="95" y="251"/>
                </a:cubicBezTo>
                <a:cubicBezTo>
                  <a:pt x="41" y="221"/>
                  <a:pt x="41" y="221"/>
                  <a:pt x="41" y="221"/>
                </a:cubicBezTo>
                <a:cubicBezTo>
                  <a:pt x="29" y="215"/>
                  <a:pt x="20" y="209"/>
                  <a:pt x="15" y="205"/>
                </a:cubicBezTo>
                <a:cubicBezTo>
                  <a:pt x="10" y="200"/>
                  <a:pt x="6" y="195"/>
                  <a:pt x="3" y="188"/>
                </a:cubicBezTo>
                <a:cubicBezTo>
                  <a:pt x="1" y="181"/>
                  <a:pt x="0" y="172"/>
                  <a:pt x="0" y="16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24"/>
                  <a:pt x="23" y="0"/>
                  <a:pt x="68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50" y="0"/>
                  <a:pt x="172" y="24"/>
                  <a:pt x="172" y="73"/>
                </a:cubicBezTo>
                <a:cubicBezTo>
                  <a:pt x="172" y="115"/>
                  <a:pt x="172" y="115"/>
                  <a:pt x="172" y="115"/>
                </a:cubicBezTo>
                <a:cubicBezTo>
                  <a:pt x="115" y="115"/>
                  <a:pt x="115" y="115"/>
                  <a:pt x="115" y="115"/>
                </a:cubicBezTo>
                <a:close/>
                <a:moveTo>
                  <a:pt x="496" y="0"/>
                </a:moveTo>
                <a:cubicBezTo>
                  <a:pt x="496" y="52"/>
                  <a:pt x="496" y="52"/>
                  <a:pt x="496" y="52"/>
                </a:cubicBezTo>
                <a:cubicBezTo>
                  <a:pt x="482" y="52"/>
                  <a:pt x="482" y="52"/>
                  <a:pt x="482" y="52"/>
                </a:cubicBezTo>
                <a:cubicBezTo>
                  <a:pt x="465" y="52"/>
                  <a:pt x="457" y="60"/>
                  <a:pt x="457" y="77"/>
                </a:cubicBezTo>
                <a:cubicBezTo>
                  <a:pt x="457" y="351"/>
                  <a:pt x="457" y="351"/>
                  <a:pt x="457" y="351"/>
                </a:cubicBezTo>
                <a:cubicBezTo>
                  <a:pt x="457" y="367"/>
                  <a:pt x="466" y="376"/>
                  <a:pt x="483" y="376"/>
                </a:cubicBezTo>
                <a:cubicBezTo>
                  <a:pt x="496" y="376"/>
                  <a:pt x="496" y="376"/>
                  <a:pt x="496" y="376"/>
                </a:cubicBezTo>
                <a:cubicBezTo>
                  <a:pt x="496" y="427"/>
                  <a:pt x="496" y="427"/>
                  <a:pt x="496" y="427"/>
                </a:cubicBezTo>
                <a:cubicBezTo>
                  <a:pt x="469" y="427"/>
                  <a:pt x="469" y="427"/>
                  <a:pt x="469" y="427"/>
                </a:cubicBezTo>
                <a:cubicBezTo>
                  <a:pt x="423" y="427"/>
                  <a:pt x="400" y="403"/>
                  <a:pt x="400" y="355"/>
                </a:cubicBezTo>
                <a:cubicBezTo>
                  <a:pt x="400" y="73"/>
                  <a:pt x="400" y="73"/>
                  <a:pt x="400" y="73"/>
                </a:cubicBezTo>
                <a:cubicBezTo>
                  <a:pt x="400" y="24"/>
                  <a:pt x="423" y="0"/>
                  <a:pt x="468" y="0"/>
                </a:cubicBezTo>
                <a:cubicBezTo>
                  <a:pt x="496" y="0"/>
                  <a:pt x="496" y="0"/>
                  <a:pt x="496" y="0"/>
                </a:cubicBezTo>
                <a:close/>
                <a:moveTo>
                  <a:pt x="220" y="427"/>
                </a:moveTo>
                <a:cubicBezTo>
                  <a:pt x="220" y="0"/>
                  <a:pt x="220" y="0"/>
                  <a:pt x="220" y="0"/>
                </a:cubicBezTo>
                <a:cubicBezTo>
                  <a:pt x="362" y="0"/>
                  <a:pt x="362" y="0"/>
                  <a:pt x="362" y="0"/>
                </a:cubicBezTo>
                <a:cubicBezTo>
                  <a:pt x="362" y="52"/>
                  <a:pt x="362" y="52"/>
                  <a:pt x="362" y="52"/>
                </a:cubicBezTo>
                <a:cubicBezTo>
                  <a:pt x="277" y="52"/>
                  <a:pt x="277" y="52"/>
                  <a:pt x="277" y="52"/>
                </a:cubicBezTo>
                <a:cubicBezTo>
                  <a:pt x="277" y="182"/>
                  <a:pt x="277" y="182"/>
                  <a:pt x="277" y="182"/>
                </a:cubicBezTo>
                <a:cubicBezTo>
                  <a:pt x="352" y="182"/>
                  <a:pt x="352" y="182"/>
                  <a:pt x="352" y="182"/>
                </a:cubicBezTo>
                <a:cubicBezTo>
                  <a:pt x="352" y="233"/>
                  <a:pt x="352" y="233"/>
                  <a:pt x="352" y="233"/>
                </a:cubicBezTo>
                <a:cubicBezTo>
                  <a:pt x="277" y="233"/>
                  <a:pt x="277" y="233"/>
                  <a:pt x="277" y="233"/>
                </a:cubicBezTo>
                <a:cubicBezTo>
                  <a:pt x="277" y="376"/>
                  <a:pt x="277" y="376"/>
                  <a:pt x="277" y="376"/>
                </a:cubicBezTo>
                <a:cubicBezTo>
                  <a:pt x="362" y="376"/>
                  <a:pt x="362" y="376"/>
                  <a:pt x="362" y="376"/>
                </a:cubicBezTo>
                <a:cubicBezTo>
                  <a:pt x="362" y="427"/>
                  <a:pt x="362" y="427"/>
                  <a:pt x="362" y="427"/>
                </a:cubicBezTo>
                <a:lnTo>
                  <a:pt x="220" y="427"/>
                </a:lnTo>
                <a:close/>
              </a:path>
            </a:pathLst>
          </a:custGeom>
          <a:solidFill>
            <a:srgbClr val="42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7" name="Freeform 53"/>
          <p:cNvSpPr/>
          <p:nvPr/>
        </p:nvSpPr>
        <p:spPr bwMode="auto">
          <a:xfrm>
            <a:off x="4614864" y="1963738"/>
            <a:ext cx="457200" cy="649288"/>
          </a:xfrm>
          <a:custGeom>
            <a:avLst/>
            <a:gdLst>
              <a:gd name="T0" fmla="*/ 208 w 262"/>
              <a:gd name="T1" fmla="*/ 0 h 373"/>
              <a:gd name="T2" fmla="*/ 54 w 262"/>
              <a:gd name="T3" fmla="*/ 0 h 373"/>
              <a:gd name="T4" fmla="*/ 0 w 262"/>
              <a:gd name="T5" fmla="*/ 54 h 373"/>
              <a:gd name="T6" fmla="*/ 0 w 262"/>
              <a:gd name="T7" fmla="*/ 319 h 373"/>
              <a:gd name="T8" fmla="*/ 54 w 262"/>
              <a:gd name="T9" fmla="*/ 373 h 373"/>
              <a:gd name="T10" fmla="*/ 208 w 262"/>
              <a:gd name="T11" fmla="*/ 373 h 373"/>
              <a:gd name="T12" fmla="*/ 262 w 262"/>
              <a:gd name="T13" fmla="*/ 319 h 373"/>
              <a:gd name="T14" fmla="*/ 262 w 262"/>
              <a:gd name="T15" fmla="*/ 54 h 373"/>
              <a:gd name="T16" fmla="*/ 208 w 262"/>
              <a:gd name="T17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" h="373">
                <a:moveTo>
                  <a:pt x="208" y="0"/>
                </a:moveTo>
                <a:cubicBezTo>
                  <a:pt x="54" y="0"/>
                  <a:pt x="54" y="0"/>
                  <a:pt x="54" y="0"/>
                </a:cubicBezTo>
                <a:cubicBezTo>
                  <a:pt x="24" y="0"/>
                  <a:pt x="0" y="24"/>
                  <a:pt x="0" y="5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9"/>
                  <a:pt x="24" y="373"/>
                  <a:pt x="54" y="373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38" y="373"/>
                  <a:pt x="262" y="349"/>
                  <a:pt x="262" y="319"/>
                </a:cubicBezTo>
                <a:cubicBezTo>
                  <a:pt x="262" y="54"/>
                  <a:pt x="262" y="54"/>
                  <a:pt x="262" y="54"/>
                </a:cubicBezTo>
                <a:cubicBezTo>
                  <a:pt x="262" y="24"/>
                  <a:pt x="238" y="0"/>
                  <a:pt x="208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8" name="Freeform 54"/>
          <p:cNvSpPr/>
          <p:nvPr/>
        </p:nvSpPr>
        <p:spPr bwMode="auto">
          <a:xfrm>
            <a:off x="4652965" y="2017713"/>
            <a:ext cx="379413" cy="520700"/>
          </a:xfrm>
          <a:custGeom>
            <a:avLst/>
            <a:gdLst>
              <a:gd name="T0" fmla="*/ 217 w 218"/>
              <a:gd name="T1" fmla="*/ 0 h 299"/>
              <a:gd name="T2" fmla="*/ 1 w 218"/>
              <a:gd name="T3" fmla="*/ 0 h 299"/>
              <a:gd name="T4" fmla="*/ 0 w 218"/>
              <a:gd name="T5" fmla="*/ 1 h 299"/>
              <a:gd name="T6" fmla="*/ 0 w 218"/>
              <a:gd name="T7" fmla="*/ 299 h 299"/>
              <a:gd name="T8" fmla="*/ 1 w 218"/>
              <a:gd name="T9" fmla="*/ 299 h 299"/>
              <a:gd name="T10" fmla="*/ 217 w 218"/>
              <a:gd name="T11" fmla="*/ 299 h 299"/>
              <a:gd name="T12" fmla="*/ 218 w 218"/>
              <a:gd name="T13" fmla="*/ 299 h 299"/>
              <a:gd name="T14" fmla="*/ 218 w 218"/>
              <a:gd name="T15" fmla="*/ 1 h 299"/>
              <a:gd name="T16" fmla="*/ 217 w 218"/>
              <a:gd name="T17" fmla="*/ 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299">
                <a:moveTo>
                  <a:pt x="217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299"/>
                  <a:pt x="1" y="299"/>
                  <a:pt x="1" y="299"/>
                </a:cubicBezTo>
                <a:cubicBezTo>
                  <a:pt x="217" y="299"/>
                  <a:pt x="217" y="299"/>
                  <a:pt x="217" y="299"/>
                </a:cubicBezTo>
                <a:cubicBezTo>
                  <a:pt x="217" y="299"/>
                  <a:pt x="218" y="299"/>
                  <a:pt x="218" y="299"/>
                </a:cubicBezTo>
                <a:cubicBezTo>
                  <a:pt x="218" y="1"/>
                  <a:pt x="218" y="1"/>
                  <a:pt x="218" y="1"/>
                </a:cubicBezTo>
                <a:cubicBezTo>
                  <a:pt x="218" y="1"/>
                  <a:pt x="217" y="0"/>
                  <a:pt x="217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69" name="Freeform 55"/>
          <p:cNvSpPr/>
          <p:nvPr/>
        </p:nvSpPr>
        <p:spPr bwMode="auto">
          <a:xfrm>
            <a:off x="4787901" y="1984375"/>
            <a:ext cx="109538" cy="14288"/>
          </a:xfrm>
          <a:custGeom>
            <a:avLst/>
            <a:gdLst>
              <a:gd name="T0" fmla="*/ 60 w 63"/>
              <a:gd name="T1" fmla="*/ 0 h 8"/>
              <a:gd name="T2" fmla="*/ 4 w 63"/>
              <a:gd name="T3" fmla="*/ 0 h 8"/>
              <a:gd name="T4" fmla="*/ 0 w 63"/>
              <a:gd name="T5" fmla="*/ 4 h 8"/>
              <a:gd name="T6" fmla="*/ 0 w 63"/>
              <a:gd name="T7" fmla="*/ 4 h 8"/>
              <a:gd name="T8" fmla="*/ 4 w 63"/>
              <a:gd name="T9" fmla="*/ 8 h 8"/>
              <a:gd name="T10" fmla="*/ 60 w 63"/>
              <a:gd name="T11" fmla="*/ 8 h 8"/>
              <a:gd name="T12" fmla="*/ 63 w 63"/>
              <a:gd name="T13" fmla="*/ 4 h 8"/>
              <a:gd name="T14" fmla="*/ 63 w 63"/>
              <a:gd name="T15" fmla="*/ 4 h 8"/>
              <a:gd name="T16" fmla="*/ 60 w 63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8">
                <a:moveTo>
                  <a:pt x="6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2" y="8"/>
                  <a:pt x="63" y="6"/>
                  <a:pt x="63" y="4"/>
                </a:cubicBezTo>
                <a:cubicBezTo>
                  <a:pt x="63" y="4"/>
                  <a:pt x="63" y="4"/>
                  <a:pt x="63" y="4"/>
                </a:cubicBezTo>
                <a:cubicBezTo>
                  <a:pt x="63" y="2"/>
                  <a:pt x="62" y="0"/>
                  <a:pt x="60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0" name="Oval 56"/>
          <p:cNvSpPr>
            <a:spLocks noChangeArrowheads="1"/>
          </p:cNvSpPr>
          <p:nvPr/>
        </p:nvSpPr>
        <p:spPr bwMode="auto">
          <a:xfrm>
            <a:off x="4826001" y="2566988"/>
            <a:ext cx="33338" cy="33338"/>
          </a:xfrm>
          <a:prstGeom prst="ellipse">
            <a:avLst/>
          </a:pr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1" name="Freeform 57"/>
          <p:cNvSpPr/>
          <p:nvPr/>
        </p:nvSpPr>
        <p:spPr bwMode="auto">
          <a:xfrm>
            <a:off x="4211640" y="2062163"/>
            <a:ext cx="517525" cy="381000"/>
          </a:xfrm>
          <a:custGeom>
            <a:avLst/>
            <a:gdLst>
              <a:gd name="T0" fmla="*/ 149 w 297"/>
              <a:gd name="T1" fmla="*/ 0 h 219"/>
              <a:gd name="T2" fmla="*/ 297 w 297"/>
              <a:gd name="T3" fmla="*/ 102 h 219"/>
              <a:gd name="T4" fmla="*/ 241 w 297"/>
              <a:gd name="T5" fmla="*/ 183 h 219"/>
              <a:gd name="T6" fmla="*/ 285 w 297"/>
              <a:gd name="T7" fmla="*/ 219 h 219"/>
              <a:gd name="T8" fmla="*/ 284 w 297"/>
              <a:gd name="T9" fmla="*/ 219 h 219"/>
              <a:gd name="T10" fmla="*/ 213 w 297"/>
              <a:gd name="T11" fmla="*/ 195 h 219"/>
              <a:gd name="T12" fmla="*/ 149 w 297"/>
              <a:gd name="T13" fmla="*/ 205 h 219"/>
              <a:gd name="T14" fmla="*/ 0 w 297"/>
              <a:gd name="T15" fmla="*/ 102 h 219"/>
              <a:gd name="T16" fmla="*/ 149 w 297"/>
              <a:gd name="T17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219">
                <a:moveTo>
                  <a:pt x="149" y="0"/>
                </a:moveTo>
                <a:cubicBezTo>
                  <a:pt x="231" y="0"/>
                  <a:pt x="297" y="46"/>
                  <a:pt x="297" y="102"/>
                </a:cubicBezTo>
                <a:cubicBezTo>
                  <a:pt x="297" y="135"/>
                  <a:pt x="275" y="164"/>
                  <a:pt x="241" y="183"/>
                </a:cubicBezTo>
                <a:cubicBezTo>
                  <a:pt x="249" y="198"/>
                  <a:pt x="265" y="211"/>
                  <a:pt x="285" y="219"/>
                </a:cubicBezTo>
                <a:cubicBezTo>
                  <a:pt x="285" y="219"/>
                  <a:pt x="284" y="219"/>
                  <a:pt x="284" y="219"/>
                </a:cubicBezTo>
                <a:cubicBezTo>
                  <a:pt x="255" y="219"/>
                  <a:pt x="230" y="209"/>
                  <a:pt x="213" y="195"/>
                </a:cubicBezTo>
                <a:cubicBezTo>
                  <a:pt x="194" y="201"/>
                  <a:pt x="172" y="205"/>
                  <a:pt x="149" y="205"/>
                </a:cubicBezTo>
                <a:cubicBezTo>
                  <a:pt x="66" y="205"/>
                  <a:pt x="0" y="159"/>
                  <a:pt x="0" y="102"/>
                </a:cubicBezTo>
                <a:cubicBezTo>
                  <a:pt x="0" y="46"/>
                  <a:pt x="66" y="0"/>
                  <a:pt x="149" y="0"/>
                </a:cubicBez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2" name="Freeform 58"/>
          <p:cNvSpPr>
            <a:spLocks noEditPoints="1"/>
          </p:cNvSpPr>
          <p:nvPr/>
        </p:nvSpPr>
        <p:spPr bwMode="auto">
          <a:xfrm>
            <a:off x="4443414" y="2136775"/>
            <a:ext cx="50800" cy="211138"/>
          </a:xfrm>
          <a:custGeom>
            <a:avLst/>
            <a:gdLst>
              <a:gd name="T0" fmla="*/ 30 w 32"/>
              <a:gd name="T1" fmla="*/ 133 h 133"/>
              <a:gd name="T2" fmla="*/ 0 w 32"/>
              <a:gd name="T3" fmla="*/ 133 h 133"/>
              <a:gd name="T4" fmla="*/ 0 w 32"/>
              <a:gd name="T5" fmla="*/ 37 h 133"/>
              <a:gd name="T6" fmla="*/ 30 w 32"/>
              <a:gd name="T7" fmla="*/ 37 h 133"/>
              <a:gd name="T8" fmla="*/ 30 w 32"/>
              <a:gd name="T9" fmla="*/ 133 h 133"/>
              <a:gd name="T10" fmla="*/ 30 w 32"/>
              <a:gd name="T11" fmla="*/ 133 h 133"/>
              <a:gd name="T12" fmla="*/ 32 w 32"/>
              <a:gd name="T13" fmla="*/ 23 h 133"/>
              <a:gd name="T14" fmla="*/ 0 w 32"/>
              <a:gd name="T15" fmla="*/ 23 h 133"/>
              <a:gd name="T16" fmla="*/ 0 w 32"/>
              <a:gd name="T17" fmla="*/ 0 h 133"/>
              <a:gd name="T18" fmla="*/ 32 w 32"/>
              <a:gd name="T19" fmla="*/ 0 h 133"/>
              <a:gd name="T20" fmla="*/ 32 w 32"/>
              <a:gd name="T21" fmla="*/ 2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133">
                <a:moveTo>
                  <a:pt x="30" y="133"/>
                </a:moveTo>
                <a:lnTo>
                  <a:pt x="0" y="133"/>
                </a:lnTo>
                <a:lnTo>
                  <a:pt x="0" y="37"/>
                </a:lnTo>
                <a:lnTo>
                  <a:pt x="30" y="37"/>
                </a:lnTo>
                <a:lnTo>
                  <a:pt x="30" y="133"/>
                </a:lnTo>
                <a:lnTo>
                  <a:pt x="30" y="133"/>
                </a:lnTo>
                <a:close/>
                <a:moveTo>
                  <a:pt x="32" y="23"/>
                </a:moveTo>
                <a:lnTo>
                  <a:pt x="0" y="23"/>
                </a:lnTo>
                <a:lnTo>
                  <a:pt x="0" y="0"/>
                </a:lnTo>
                <a:lnTo>
                  <a:pt x="32" y="0"/>
                </a:lnTo>
                <a:lnTo>
                  <a:pt x="32" y="23"/>
                </a:lnTo>
                <a:close/>
              </a:path>
            </a:pathLst>
          </a:custGeom>
          <a:solidFill>
            <a:srgbClr val="006D7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005145" y="2935218"/>
            <a:ext cx="4491154" cy="987564"/>
            <a:chOff x="4005145" y="5555412"/>
            <a:chExt cx="4491154" cy="987564"/>
          </a:xfrm>
        </p:grpSpPr>
        <p:sp>
          <p:nvSpPr>
            <p:cNvPr id="3" name="文本框 2"/>
            <p:cNvSpPr txBox="1"/>
            <p:nvPr/>
          </p:nvSpPr>
          <p:spPr>
            <a:xfrm>
              <a:off x="5108724" y="5726029"/>
              <a:ext cx="3387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>
                  <a:latin typeface="Arial" panose="020B0604020202020204" pitchFamily="34" charset="0"/>
                  <a:cs typeface="Arial" panose="020B0604020202020204" pitchFamily="34" charset="0"/>
                </a:rPr>
                <a:t>论文总结与致谢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4005145" y="5555412"/>
              <a:ext cx="987564" cy="987564"/>
            </a:xfrm>
            <a:prstGeom prst="ellipse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131018" y="5733351"/>
              <a:ext cx="812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/>
                <a:t>04</a:t>
              </a:r>
              <a:endParaRPr lang="zh-CN" altLang="en-US" sz="4000"/>
            </a:p>
          </p:txBody>
        </p:sp>
      </p:grpSp>
    </p:spTree>
  </p:cSld>
  <p:clrMapOvr>
    <a:masterClrMapping/>
  </p:clrMapOvr>
  <p:transition advClick="0" advTm="2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52" name="菱形 5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sp>
        <p:nvSpPr>
          <p:cNvPr id="89724" name="Freeform 636"/>
          <p:cNvSpPr/>
          <p:nvPr/>
        </p:nvSpPr>
        <p:spPr bwMode="auto">
          <a:xfrm>
            <a:off x="6057901" y="4217988"/>
            <a:ext cx="69850" cy="284162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9" y="3"/>
              </a:cxn>
              <a:cxn ang="0">
                <a:pos x="3" y="1"/>
              </a:cxn>
              <a:cxn ang="0">
                <a:pos x="1" y="7"/>
              </a:cxn>
              <a:cxn ang="0">
                <a:pos x="3" y="9"/>
              </a:cxn>
              <a:cxn ang="0">
                <a:pos x="3" y="31"/>
              </a:cxn>
              <a:cxn ang="0">
                <a:pos x="3" y="31"/>
              </a:cxn>
              <a:cxn ang="0">
                <a:pos x="1" y="38"/>
              </a:cxn>
              <a:cxn ang="0">
                <a:pos x="7" y="39"/>
              </a:cxn>
              <a:cxn ang="0">
                <a:pos x="9" y="33"/>
              </a:cxn>
              <a:cxn ang="0">
                <a:pos x="7" y="31"/>
              </a:cxn>
              <a:cxn ang="0">
                <a:pos x="7" y="9"/>
              </a:cxn>
            </a:cxnLst>
            <a:rect l="0" t="0" r="r" b="b"/>
            <a:pathLst>
              <a:path w="10" h="41">
                <a:moveTo>
                  <a:pt x="7" y="9"/>
                </a:moveTo>
                <a:cubicBezTo>
                  <a:pt x="10" y="8"/>
                  <a:pt x="10" y="5"/>
                  <a:pt x="9" y="3"/>
                </a:cubicBezTo>
                <a:cubicBezTo>
                  <a:pt x="8" y="1"/>
                  <a:pt x="5" y="0"/>
                  <a:pt x="3" y="1"/>
                </a:cubicBezTo>
                <a:cubicBezTo>
                  <a:pt x="1" y="2"/>
                  <a:pt x="0" y="5"/>
                  <a:pt x="1" y="7"/>
                </a:cubicBezTo>
                <a:cubicBezTo>
                  <a:pt x="2" y="8"/>
                  <a:pt x="2" y="9"/>
                  <a:pt x="3" y="9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3"/>
                  <a:pt x="0" y="35"/>
                  <a:pt x="1" y="38"/>
                </a:cubicBezTo>
                <a:cubicBezTo>
                  <a:pt x="2" y="40"/>
                  <a:pt x="5" y="41"/>
                  <a:pt x="7" y="39"/>
                </a:cubicBezTo>
                <a:cubicBezTo>
                  <a:pt x="9" y="38"/>
                  <a:pt x="10" y="35"/>
                  <a:pt x="9" y="33"/>
                </a:cubicBezTo>
                <a:cubicBezTo>
                  <a:pt x="8" y="32"/>
                  <a:pt x="8" y="32"/>
                  <a:pt x="7" y="31"/>
                </a:cubicBezTo>
                <a:cubicBezTo>
                  <a:pt x="7" y="9"/>
                  <a:pt x="7" y="9"/>
                  <a:pt x="7" y="9"/>
                </a:cubicBezTo>
                <a:close/>
              </a:path>
            </a:pathLst>
          </a:custGeom>
          <a:solidFill>
            <a:srgbClr val="BCBEC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5" name="Oval 767"/>
          <p:cNvSpPr>
            <a:spLocks noChangeArrowheads="1"/>
          </p:cNvSpPr>
          <p:nvPr/>
        </p:nvSpPr>
        <p:spPr bwMode="auto">
          <a:xfrm>
            <a:off x="5837240" y="2767013"/>
            <a:ext cx="531813" cy="531812"/>
          </a:xfrm>
          <a:prstGeom prst="ellipse">
            <a:avLst/>
          </a:prstGeom>
          <a:solidFill>
            <a:srgbClr val="38383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6" name="Freeform 768"/>
          <p:cNvSpPr/>
          <p:nvPr/>
        </p:nvSpPr>
        <p:spPr bwMode="auto">
          <a:xfrm>
            <a:off x="4794251" y="1903413"/>
            <a:ext cx="2597150" cy="4000500"/>
          </a:xfrm>
          <a:custGeom>
            <a:avLst/>
            <a:gdLst/>
            <a:ahLst/>
            <a:cxnLst>
              <a:cxn ang="0">
                <a:pos x="302" y="266"/>
              </a:cxn>
              <a:cxn ang="0">
                <a:pos x="302" y="244"/>
              </a:cxn>
              <a:cxn ang="0">
                <a:pos x="229" y="22"/>
              </a:cxn>
              <a:cxn ang="0">
                <a:pos x="186" y="0"/>
              </a:cxn>
              <a:cxn ang="0">
                <a:pos x="148" y="20"/>
              </a:cxn>
              <a:cxn ang="0">
                <a:pos x="74" y="244"/>
              </a:cxn>
              <a:cxn ang="0">
                <a:pos x="74" y="266"/>
              </a:cxn>
              <a:cxn ang="0">
                <a:pos x="0" y="476"/>
              </a:cxn>
              <a:cxn ang="0">
                <a:pos x="16" y="492"/>
              </a:cxn>
              <a:cxn ang="0">
                <a:pos x="80" y="492"/>
              </a:cxn>
              <a:cxn ang="0">
                <a:pos x="118" y="539"/>
              </a:cxn>
              <a:cxn ang="0">
                <a:pos x="112" y="553"/>
              </a:cxn>
              <a:cxn ang="0">
                <a:pos x="117" y="573"/>
              </a:cxn>
              <a:cxn ang="0">
                <a:pos x="141" y="567"/>
              </a:cxn>
              <a:cxn ang="0">
                <a:pos x="156" y="533"/>
              </a:cxn>
              <a:cxn ang="0">
                <a:pos x="158" y="522"/>
              </a:cxn>
              <a:cxn ang="0">
                <a:pos x="142" y="509"/>
              </a:cxn>
              <a:cxn ang="0">
                <a:pos x="133" y="509"/>
              </a:cxn>
              <a:cxn ang="0">
                <a:pos x="111" y="489"/>
              </a:cxn>
              <a:cxn ang="0">
                <a:pos x="111" y="475"/>
              </a:cxn>
              <a:cxn ang="0">
                <a:pos x="95" y="460"/>
              </a:cxn>
              <a:cxn ang="0">
                <a:pos x="50" y="460"/>
              </a:cxn>
              <a:cxn ang="0">
                <a:pos x="34" y="442"/>
              </a:cxn>
              <a:cxn ang="0">
                <a:pos x="65" y="324"/>
              </a:cxn>
              <a:cxn ang="0">
                <a:pos x="65" y="324"/>
              </a:cxn>
              <a:cxn ang="0">
                <a:pos x="74" y="326"/>
              </a:cxn>
              <a:cxn ang="0">
                <a:pos x="74" y="356"/>
              </a:cxn>
              <a:cxn ang="0">
                <a:pos x="89" y="373"/>
              </a:cxn>
              <a:cxn ang="0">
                <a:pos x="106" y="357"/>
              </a:cxn>
              <a:cxn ang="0">
                <a:pos x="106" y="266"/>
              </a:cxn>
              <a:cxn ang="0">
                <a:pos x="106" y="266"/>
              </a:cxn>
              <a:cxn ang="0">
                <a:pos x="106" y="244"/>
              </a:cxn>
              <a:cxn ang="0">
                <a:pos x="173" y="40"/>
              </a:cxn>
              <a:cxn ang="0">
                <a:pos x="186" y="32"/>
              </a:cxn>
              <a:cxn ang="0">
                <a:pos x="202" y="39"/>
              </a:cxn>
              <a:cxn ang="0">
                <a:pos x="270" y="244"/>
              </a:cxn>
              <a:cxn ang="0">
                <a:pos x="270" y="271"/>
              </a:cxn>
              <a:cxn ang="0">
                <a:pos x="270" y="356"/>
              </a:cxn>
              <a:cxn ang="0">
                <a:pos x="284" y="373"/>
              </a:cxn>
              <a:cxn ang="0">
                <a:pos x="302" y="357"/>
              </a:cxn>
              <a:cxn ang="0">
                <a:pos x="302" y="326"/>
              </a:cxn>
              <a:cxn ang="0">
                <a:pos x="311" y="324"/>
              </a:cxn>
              <a:cxn ang="0">
                <a:pos x="311" y="324"/>
              </a:cxn>
              <a:cxn ang="0">
                <a:pos x="342" y="442"/>
              </a:cxn>
              <a:cxn ang="0">
                <a:pos x="326" y="460"/>
              </a:cxn>
              <a:cxn ang="0">
                <a:pos x="281" y="460"/>
              </a:cxn>
              <a:cxn ang="0">
                <a:pos x="265" y="475"/>
              </a:cxn>
              <a:cxn ang="0">
                <a:pos x="264" y="488"/>
              </a:cxn>
              <a:cxn ang="0">
                <a:pos x="242" y="509"/>
              </a:cxn>
              <a:cxn ang="0">
                <a:pos x="234" y="509"/>
              </a:cxn>
              <a:cxn ang="0">
                <a:pos x="223" y="513"/>
              </a:cxn>
              <a:cxn ang="0">
                <a:pos x="219" y="532"/>
              </a:cxn>
              <a:cxn ang="0">
                <a:pos x="235" y="567"/>
              </a:cxn>
              <a:cxn ang="0">
                <a:pos x="249" y="576"/>
              </a:cxn>
              <a:cxn ang="0">
                <a:pos x="258" y="573"/>
              </a:cxn>
              <a:cxn ang="0">
                <a:pos x="264" y="553"/>
              </a:cxn>
              <a:cxn ang="0">
                <a:pos x="258" y="539"/>
              </a:cxn>
              <a:cxn ang="0">
                <a:pos x="296" y="492"/>
              </a:cxn>
              <a:cxn ang="0">
                <a:pos x="360" y="492"/>
              </a:cxn>
              <a:cxn ang="0">
                <a:pos x="376" y="476"/>
              </a:cxn>
              <a:cxn ang="0">
                <a:pos x="302" y="266"/>
              </a:cxn>
            </a:cxnLst>
            <a:rect l="0" t="0" r="r" b="b"/>
            <a:pathLst>
              <a:path w="376" h="579">
                <a:moveTo>
                  <a:pt x="302" y="266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165"/>
                  <a:pt x="276" y="86"/>
                  <a:pt x="229" y="22"/>
                </a:cubicBezTo>
                <a:cubicBezTo>
                  <a:pt x="219" y="8"/>
                  <a:pt x="203" y="0"/>
                  <a:pt x="186" y="0"/>
                </a:cubicBezTo>
                <a:cubicBezTo>
                  <a:pt x="171" y="0"/>
                  <a:pt x="157" y="8"/>
                  <a:pt x="148" y="20"/>
                </a:cubicBezTo>
                <a:cubicBezTo>
                  <a:pt x="100" y="85"/>
                  <a:pt x="74" y="164"/>
                  <a:pt x="74" y="244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52" y="282"/>
                  <a:pt x="0" y="334"/>
                  <a:pt x="0" y="476"/>
                </a:cubicBezTo>
                <a:cubicBezTo>
                  <a:pt x="0" y="485"/>
                  <a:pt x="8" y="492"/>
                  <a:pt x="16" y="492"/>
                </a:cubicBezTo>
                <a:cubicBezTo>
                  <a:pt x="80" y="492"/>
                  <a:pt x="80" y="492"/>
                  <a:pt x="80" y="492"/>
                </a:cubicBezTo>
                <a:cubicBezTo>
                  <a:pt x="81" y="515"/>
                  <a:pt x="97" y="533"/>
                  <a:pt x="118" y="539"/>
                </a:cubicBezTo>
                <a:cubicBezTo>
                  <a:pt x="112" y="553"/>
                  <a:pt x="112" y="553"/>
                  <a:pt x="112" y="553"/>
                </a:cubicBezTo>
                <a:cubicBezTo>
                  <a:pt x="109" y="560"/>
                  <a:pt x="110" y="568"/>
                  <a:pt x="117" y="573"/>
                </a:cubicBezTo>
                <a:cubicBezTo>
                  <a:pt x="125" y="579"/>
                  <a:pt x="137" y="576"/>
                  <a:pt x="141" y="567"/>
                </a:cubicBezTo>
                <a:cubicBezTo>
                  <a:pt x="156" y="533"/>
                  <a:pt x="156" y="533"/>
                  <a:pt x="156" y="533"/>
                </a:cubicBezTo>
                <a:cubicBezTo>
                  <a:pt x="158" y="529"/>
                  <a:pt x="159" y="525"/>
                  <a:pt x="158" y="522"/>
                </a:cubicBezTo>
                <a:cubicBezTo>
                  <a:pt x="156" y="514"/>
                  <a:pt x="149" y="509"/>
                  <a:pt x="142" y="509"/>
                </a:cubicBezTo>
                <a:cubicBezTo>
                  <a:pt x="133" y="509"/>
                  <a:pt x="133" y="509"/>
                  <a:pt x="133" y="509"/>
                </a:cubicBezTo>
                <a:cubicBezTo>
                  <a:pt x="121" y="509"/>
                  <a:pt x="112" y="500"/>
                  <a:pt x="111" y="489"/>
                </a:cubicBezTo>
                <a:cubicBezTo>
                  <a:pt x="111" y="475"/>
                  <a:pt x="111" y="475"/>
                  <a:pt x="111" y="475"/>
                </a:cubicBezTo>
                <a:cubicBezTo>
                  <a:pt x="111" y="467"/>
                  <a:pt x="104" y="460"/>
                  <a:pt x="95" y="460"/>
                </a:cubicBezTo>
                <a:cubicBezTo>
                  <a:pt x="50" y="460"/>
                  <a:pt x="50" y="460"/>
                  <a:pt x="50" y="460"/>
                </a:cubicBezTo>
                <a:cubicBezTo>
                  <a:pt x="41" y="460"/>
                  <a:pt x="33" y="451"/>
                  <a:pt x="34" y="442"/>
                </a:cubicBezTo>
                <a:cubicBezTo>
                  <a:pt x="38" y="382"/>
                  <a:pt x="53" y="345"/>
                  <a:pt x="65" y="324"/>
                </a:cubicBezTo>
                <a:cubicBezTo>
                  <a:pt x="65" y="324"/>
                  <a:pt x="65" y="324"/>
                  <a:pt x="65" y="324"/>
                </a:cubicBezTo>
                <a:cubicBezTo>
                  <a:pt x="68" y="320"/>
                  <a:pt x="74" y="321"/>
                  <a:pt x="74" y="326"/>
                </a:cubicBezTo>
                <a:cubicBezTo>
                  <a:pt x="74" y="356"/>
                  <a:pt x="74" y="356"/>
                  <a:pt x="74" y="356"/>
                </a:cubicBezTo>
                <a:cubicBezTo>
                  <a:pt x="74" y="365"/>
                  <a:pt x="80" y="372"/>
                  <a:pt x="89" y="373"/>
                </a:cubicBezTo>
                <a:cubicBezTo>
                  <a:pt x="98" y="374"/>
                  <a:pt x="106" y="366"/>
                  <a:pt x="106" y="357"/>
                </a:cubicBezTo>
                <a:cubicBezTo>
                  <a:pt x="106" y="266"/>
                  <a:pt x="106" y="266"/>
                  <a:pt x="106" y="266"/>
                </a:cubicBezTo>
                <a:cubicBezTo>
                  <a:pt x="106" y="266"/>
                  <a:pt x="106" y="266"/>
                  <a:pt x="106" y="266"/>
                </a:cubicBezTo>
                <a:cubicBezTo>
                  <a:pt x="106" y="244"/>
                  <a:pt x="106" y="244"/>
                  <a:pt x="106" y="244"/>
                </a:cubicBezTo>
                <a:cubicBezTo>
                  <a:pt x="106" y="171"/>
                  <a:pt x="130" y="99"/>
                  <a:pt x="173" y="40"/>
                </a:cubicBezTo>
                <a:cubicBezTo>
                  <a:pt x="177" y="35"/>
                  <a:pt x="181" y="32"/>
                  <a:pt x="186" y="32"/>
                </a:cubicBezTo>
                <a:cubicBezTo>
                  <a:pt x="193" y="32"/>
                  <a:pt x="198" y="34"/>
                  <a:pt x="202" y="39"/>
                </a:cubicBezTo>
                <a:cubicBezTo>
                  <a:pt x="246" y="98"/>
                  <a:pt x="270" y="171"/>
                  <a:pt x="270" y="244"/>
                </a:cubicBezTo>
                <a:cubicBezTo>
                  <a:pt x="270" y="271"/>
                  <a:pt x="270" y="271"/>
                  <a:pt x="270" y="271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0" y="365"/>
                  <a:pt x="276" y="372"/>
                  <a:pt x="284" y="373"/>
                </a:cubicBezTo>
                <a:cubicBezTo>
                  <a:pt x="294" y="374"/>
                  <a:pt x="302" y="366"/>
                  <a:pt x="302" y="357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302" y="321"/>
                  <a:pt x="308" y="320"/>
                  <a:pt x="311" y="324"/>
                </a:cubicBezTo>
                <a:cubicBezTo>
                  <a:pt x="311" y="324"/>
                  <a:pt x="311" y="324"/>
                  <a:pt x="311" y="324"/>
                </a:cubicBezTo>
                <a:cubicBezTo>
                  <a:pt x="323" y="345"/>
                  <a:pt x="338" y="382"/>
                  <a:pt x="342" y="442"/>
                </a:cubicBezTo>
                <a:cubicBezTo>
                  <a:pt x="343" y="451"/>
                  <a:pt x="335" y="460"/>
                  <a:pt x="326" y="460"/>
                </a:cubicBezTo>
                <a:cubicBezTo>
                  <a:pt x="281" y="460"/>
                  <a:pt x="281" y="460"/>
                  <a:pt x="281" y="460"/>
                </a:cubicBezTo>
                <a:cubicBezTo>
                  <a:pt x="272" y="460"/>
                  <a:pt x="265" y="466"/>
                  <a:pt x="265" y="475"/>
                </a:cubicBezTo>
                <a:cubicBezTo>
                  <a:pt x="264" y="488"/>
                  <a:pt x="264" y="488"/>
                  <a:pt x="264" y="488"/>
                </a:cubicBezTo>
                <a:cubicBezTo>
                  <a:pt x="264" y="500"/>
                  <a:pt x="254" y="509"/>
                  <a:pt x="242" y="509"/>
                </a:cubicBezTo>
                <a:cubicBezTo>
                  <a:pt x="234" y="509"/>
                  <a:pt x="234" y="509"/>
                  <a:pt x="234" y="509"/>
                </a:cubicBezTo>
                <a:cubicBezTo>
                  <a:pt x="230" y="509"/>
                  <a:pt x="226" y="511"/>
                  <a:pt x="223" y="513"/>
                </a:cubicBezTo>
                <a:cubicBezTo>
                  <a:pt x="218" y="518"/>
                  <a:pt x="216" y="526"/>
                  <a:pt x="219" y="532"/>
                </a:cubicBezTo>
                <a:cubicBezTo>
                  <a:pt x="235" y="567"/>
                  <a:pt x="235" y="567"/>
                  <a:pt x="235" y="567"/>
                </a:cubicBezTo>
                <a:cubicBezTo>
                  <a:pt x="238" y="573"/>
                  <a:pt x="243" y="576"/>
                  <a:pt x="249" y="576"/>
                </a:cubicBezTo>
                <a:cubicBezTo>
                  <a:pt x="253" y="576"/>
                  <a:pt x="256" y="575"/>
                  <a:pt x="258" y="573"/>
                </a:cubicBezTo>
                <a:cubicBezTo>
                  <a:pt x="265" y="569"/>
                  <a:pt x="267" y="560"/>
                  <a:pt x="264" y="553"/>
                </a:cubicBezTo>
                <a:cubicBezTo>
                  <a:pt x="258" y="539"/>
                  <a:pt x="258" y="539"/>
                  <a:pt x="258" y="539"/>
                </a:cubicBezTo>
                <a:cubicBezTo>
                  <a:pt x="279" y="533"/>
                  <a:pt x="295" y="515"/>
                  <a:pt x="296" y="492"/>
                </a:cubicBezTo>
                <a:cubicBezTo>
                  <a:pt x="360" y="492"/>
                  <a:pt x="360" y="492"/>
                  <a:pt x="360" y="492"/>
                </a:cubicBezTo>
                <a:cubicBezTo>
                  <a:pt x="368" y="492"/>
                  <a:pt x="376" y="485"/>
                  <a:pt x="376" y="476"/>
                </a:cubicBezTo>
                <a:cubicBezTo>
                  <a:pt x="376" y="334"/>
                  <a:pt x="323" y="282"/>
                  <a:pt x="302" y="266"/>
                </a:cubicBezTo>
              </a:path>
            </a:pathLst>
          </a:custGeom>
          <a:solidFill>
            <a:srgbClr val="38383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7" name="Freeform 769"/>
          <p:cNvSpPr>
            <a:spLocks noEditPoints="1"/>
          </p:cNvSpPr>
          <p:nvPr/>
        </p:nvSpPr>
        <p:spPr bwMode="auto">
          <a:xfrm>
            <a:off x="5946776" y="2898776"/>
            <a:ext cx="319088" cy="352425"/>
          </a:xfrm>
          <a:custGeom>
            <a:avLst/>
            <a:gdLst/>
            <a:ahLst/>
            <a:cxnLst>
              <a:cxn ang="0">
                <a:pos x="46" y="40"/>
              </a:cxn>
              <a:cxn ang="0">
                <a:pos x="46" y="35"/>
              </a:cxn>
              <a:cxn ang="0">
                <a:pos x="46" y="34"/>
              </a:cxn>
              <a:cxn ang="0">
                <a:pos x="46" y="34"/>
              </a:cxn>
              <a:cxn ang="0">
                <a:pos x="46" y="34"/>
              </a:cxn>
              <a:cxn ang="0">
                <a:pos x="29" y="24"/>
              </a:cxn>
              <a:cxn ang="0">
                <a:pos x="35" y="13"/>
              </a:cxn>
              <a:cxn ang="0">
                <a:pos x="23" y="0"/>
              </a:cxn>
              <a:cxn ang="0">
                <a:pos x="10" y="13"/>
              </a:cxn>
              <a:cxn ang="0">
                <a:pos x="16" y="23"/>
              </a:cxn>
              <a:cxn ang="0">
                <a:pos x="0" y="35"/>
              </a:cxn>
              <a:cxn ang="0">
                <a:pos x="0" y="41"/>
              </a:cxn>
              <a:cxn ang="0">
                <a:pos x="9" y="48"/>
              </a:cxn>
              <a:cxn ang="0">
                <a:pos x="9" y="42"/>
              </a:cxn>
              <a:cxn ang="0">
                <a:pos x="11" y="42"/>
              </a:cxn>
              <a:cxn ang="0">
                <a:pos x="11" y="49"/>
              </a:cxn>
              <a:cxn ang="0">
                <a:pos x="22" y="51"/>
              </a:cxn>
              <a:cxn ang="0">
                <a:pos x="35" y="48"/>
              </a:cxn>
              <a:cxn ang="0">
                <a:pos x="35" y="42"/>
              </a:cxn>
              <a:cxn ang="0">
                <a:pos x="37" y="42"/>
              </a:cxn>
              <a:cxn ang="0">
                <a:pos x="37" y="47"/>
              </a:cxn>
              <a:cxn ang="0">
                <a:pos x="46" y="40"/>
              </a:cxn>
              <a:cxn ang="0">
                <a:pos x="18" y="17"/>
              </a:cxn>
              <a:cxn ang="0">
                <a:pos x="14" y="13"/>
              </a:cxn>
              <a:cxn ang="0">
                <a:pos x="14" y="11"/>
              </a:cxn>
              <a:cxn ang="0">
                <a:pos x="18" y="8"/>
              </a:cxn>
              <a:cxn ang="0">
                <a:pos x="28" y="8"/>
              </a:cxn>
              <a:cxn ang="0">
                <a:pos x="32" y="11"/>
              </a:cxn>
              <a:cxn ang="0">
                <a:pos x="32" y="13"/>
              </a:cxn>
              <a:cxn ang="0">
                <a:pos x="28" y="17"/>
              </a:cxn>
              <a:cxn ang="0">
                <a:pos x="18" y="17"/>
              </a:cxn>
            </a:cxnLst>
            <a:rect l="0" t="0" r="r" b="b"/>
            <a:pathLst>
              <a:path w="46" h="51">
                <a:moveTo>
                  <a:pt x="46" y="40"/>
                </a:moveTo>
                <a:cubicBezTo>
                  <a:pt x="46" y="35"/>
                  <a:pt x="46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26"/>
                  <a:pt x="35" y="24"/>
                  <a:pt x="29" y="24"/>
                </a:cubicBezTo>
                <a:cubicBezTo>
                  <a:pt x="33" y="22"/>
                  <a:pt x="35" y="17"/>
                  <a:pt x="35" y="13"/>
                </a:cubicBezTo>
                <a:cubicBezTo>
                  <a:pt x="35" y="6"/>
                  <a:pt x="30" y="0"/>
                  <a:pt x="23" y="0"/>
                </a:cubicBezTo>
                <a:cubicBezTo>
                  <a:pt x="16" y="0"/>
                  <a:pt x="10" y="6"/>
                  <a:pt x="10" y="13"/>
                </a:cubicBezTo>
                <a:cubicBezTo>
                  <a:pt x="10" y="17"/>
                  <a:pt x="13" y="21"/>
                  <a:pt x="16" y="23"/>
                </a:cubicBezTo>
                <a:cubicBezTo>
                  <a:pt x="11" y="24"/>
                  <a:pt x="0" y="26"/>
                  <a:pt x="0" y="35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4"/>
                  <a:pt x="6" y="46"/>
                  <a:pt x="9" y="48"/>
                </a:cubicBezTo>
                <a:cubicBezTo>
                  <a:pt x="9" y="42"/>
                  <a:pt x="9" y="42"/>
                  <a:pt x="9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0"/>
                  <a:pt x="18" y="51"/>
                  <a:pt x="22" y="51"/>
                </a:cubicBezTo>
                <a:cubicBezTo>
                  <a:pt x="27" y="51"/>
                  <a:pt x="31" y="50"/>
                  <a:pt x="35" y="48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5"/>
                  <a:pt x="43" y="43"/>
                  <a:pt x="46" y="40"/>
                </a:cubicBezTo>
                <a:close/>
                <a:moveTo>
                  <a:pt x="18" y="17"/>
                </a:moveTo>
                <a:cubicBezTo>
                  <a:pt x="16" y="17"/>
                  <a:pt x="14" y="16"/>
                  <a:pt x="14" y="13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6" y="8"/>
                  <a:pt x="1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2" y="9"/>
                  <a:pt x="32" y="11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6"/>
                  <a:pt x="30" y="17"/>
                  <a:pt x="28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8" name="Oval 770"/>
          <p:cNvSpPr>
            <a:spLocks noChangeArrowheads="1"/>
          </p:cNvSpPr>
          <p:nvPr/>
        </p:nvSpPr>
        <p:spPr bwMode="auto">
          <a:xfrm>
            <a:off x="5837240" y="3513138"/>
            <a:ext cx="531813" cy="531812"/>
          </a:xfrm>
          <a:prstGeom prst="ellipse">
            <a:avLst/>
          </a:prstGeom>
          <a:solidFill>
            <a:srgbClr val="38383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59" name="Freeform 771"/>
          <p:cNvSpPr>
            <a:spLocks noEditPoints="1"/>
          </p:cNvSpPr>
          <p:nvPr/>
        </p:nvSpPr>
        <p:spPr bwMode="auto">
          <a:xfrm>
            <a:off x="5946776" y="3644901"/>
            <a:ext cx="319088" cy="352425"/>
          </a:xfrm>
          <a:custGeom>
            <a:avLst/>
            <a:gdLst/>
            <a:ahLst/>
            <a:cxnLst>
              <a:cxn ang="0">
                <a:pos x="46" y="40"/>
              </a:cxn>
              <a:cxn ang="0">
                <a:pos x="46" y="35"/>
              </a:cxn>
              <a:cxn ang="0">
                <a:pos x="46" y="34"/>
              </a:cxn>
              <a:cxn ang="0">
                <a:pos x="46" y="34"/>
              </a:cxn>
              <a:cxn ang="0">
                <a:pos x="46" y="34"/>
              </a:cxn>
              <a:cxn ang="0">
                <a:pos x="29" y="24"/>
              </a:cxn>
              <a:cxn ang="0">
                <a:pos x="35" y="13"/>
              </a:cxn>
              <a:cxn ang="0">
                <a:pos x="23" y="0"/>
              </a:cxn>
              <a:cxn ang="0">
                <a:pos x="10" y="13"/>
              </a:cxn>
              <a:cxn ang="0">
                <a:pos x="16" y="23"/>
              </a:cxn>
              <a:cxn ang="0">
                <a:pos x="0" y="35"/>
              </a:cxn>
              <a:cxn ang="0">
                <a:pos x="0" y="41"/>
              </a:cxn>
              <a:cxn ang="0">
                <a:pos x="9" y="48"/>
              </a:cxn>
              <a:cxn ang="0">
                <a:pos x="9" y="42"/>
              </a:cxn>
              <a:cxn ang="0">
                <a:pos x="11" y="42"/>
              </a:cxn>
              <a:cxn ang="0">
                <a:pos x="11" y="49"/>
              </a:cxn>
              <a:cxn ang="0">
                <a:pos x="22" y="51"/>
              </a:cxn>
              <a:cxn ang="0">
                <a:pos x="35" y="48"/>
              </a:cxn>
              <a:cxn ang="0">
                <a:pos x="35" y="42"/>
              </a:cxn>
              <a:cxn ang="0">
                <a:pos x="37" y="42"/>
              </a:cxn>
              <a:cxn ang="0">
                <a:pos x="37" y="47"/>
              </a:cxn>
              <a:cxn ang="0">
                <a:pos x="46" y="40"/>
              </a:cxn>
              <a:cxn ang="0">
                <a:pos x="18" y="17"/>
              </a:cxn>
              <a:cxn ang="0">
                <a:pos x="14" y="13"/>
              </a:cxn>
              <a:cxn ang="0">
                <a:pos x="14" y="11"/>
              </a:cxn>
              <a:cxn ang="0">
                <a:pos x="18" y="8"/>
              </a:cxn>
              <a:cxn ang="0">
                <a:pos x="28" y="8"/>
              </a:cxn>
              <a:cxn ang="0">
                <a:pos x="32" y="11"/>
              </a:cxn>
              <a:cxn ang="0">
                <a:pos x="32" y="13"/>
              </a:cxn>
              <a:cxn ang="0">
                <a:pos x="28" y="17"/>
              </a:cxn>
              <a:cxn ang="0">
                <a:pos x="18" y="17"/>
              </a:cxn>
            </a:cxnLst>
            <a:rect l="0" t="0" r="r" b="b"/>
            <a:pathLst>
              <a:path w="46" h="51">
                <a:moveTo>
                  <a:pt x="46" y="40"/>
                </a:moveTo>
                <a:cubicBezTo>
                  <a:pt x="46" y="35"/>
                  <a:pt x="46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5" y="26"/>
                  <a:pt x="35" y="24"/>
                  <a:pt x="29" y="24"/>
                </a:cubicBezTo>
                <a:cubicBezTo>
                  <a:pt x="33" y="22"/>
                  <a:pt x="35" y="17"/>
                  <a:pt x="35" y="13"/>
                </a:cubicBezTo>
                <a:cubicBezTo>
                  <a:pt x="35" y="6"/>
                  <a:pt x="30" y="0"/>
                  <a:pt x="23" y="0"/>
                </a:cubicBezTo>
                <a:cubicBezTo>
                  <a:pt x="16" y="0"/>
                  <a:pt x="10" y="6"/>
                  <a:pt x="10" y="13"/>
                </a:cubicBezTo>
                <a:cubicBezTo>
                  <a:pt x="10" y="17"/>
                  <a:pt x="13" y="21"/>
                  <a:pt x="16" y="23"/>
                </a:cubicBezTo>
                <a:cubicBezTo>
                  <a:pt x="11" y="24"/>
                  <a:pt x="0" y="26"/>
                  <a:pt x="0" y="35"/>
                </a:cubicBezTo>
                <a:cubicBezTo>
                  <a:pt x="0" y="41"/>
                  <a:pt x="0" y="41"/>
                  <a:pt x="0" y="41"/>
                </a:cubicBezTo>
                <a:cubicBezTo>
                  <a:pt x="3" y="44"/>
                  <a:pt x="6" y="46"/>
                  <a:pt x="9" y="48"/>
                </a:cubicBezTo>
                <a:cubicBezTo>
                  <a:pt x="9" y="42"/>
                  <a:pt x="9" y="42"/>
                  <a:pt x="9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9"/>
                  <a:pt x="11" y="49"/>
                  <a:pt x="11" y="49"/>
                </a:cubicBezTo>
                <a:cubicBezTo>
                  <a:pt x="15" y="50"/>
                  <a:pt x="18" y="51"/>
                  <a:pt x="22" y="51"/>
                </a:cubicBezTo>
                <a:cubicBezTo>
                  <a:pt x="27" y="51"/>
                  <a:pt x="31" y="50"/>
                  <a:pt x="35" y="48"/>
                </a:cubicBezTo>
                <a:cubicBezTo>
                  <a:pt x="35" y="42"/>
                  <a:pt x="35" y="42"/>
                  <a:pt x="35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7"/>
                  <a:pt x="37" y="47"/>
                  <a:pt x="37" y="47"/>
                </a:cubicBezTo>
                <a:cubicBezTo>
                  <a:pt x="40" y="45"/>
                  <a:pt x="43" y="43"/>
                  <a:pt x="46" y="40"/>
                </a:cubicBezTo>
                <a:close/>
                <a:moveTo>
                  <a:pt x="18" y="17"/>
                </a:moveTo>
                <a:cubicBezTo>
                  <a:pt x="16" y="17"/>
                  <a:pt x="14" y="16"/>
                  <a:pt x="14" y="13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6" y="8"/>
                  <a:pt x="1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2" y="9"/>
                  <a:pt x="32" y="11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6"/>
                  <a:pt x="30" y="17"/>
                  <a:pt x="28" y="17"/>
                </a:cubicBezTo>
                <a:lnTo>
                  <a:pt x="18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0" name="Freeform 772"/>
          <p:cNvSpPr>
            <a:spLocks noEditPoints="1"/>
          </p:cNvSpPr>
          <p:nvPr/>
        </p:nvSpPr>
        <p:spPr bwMode="auto">
          <a:xfrm>
            <a:off x="6880226" y="4149725"/>
            <a:ext cx="1588" cy="220662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32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h="32"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1" name="Freeform 773"/>
          <p:cNvSpPr/>
          <p:nvPr/>
        </p:nvSpPr>
        <p:spPr bwMode="auto">
          <a:xfrm>
            <a:off x="6845302" y="4149725"/>
            <a:ext cx="34925" cy="30321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2" y="4"/>
              </a:cxn>
              <a:cxn ang="0">
                <a:pos x="2" y="35"/>
              </a:cxn>
              <a:cxn ang="0">
                <a:pos x="0" y="44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32"/>
              </a:cxn>
              <a:cxn ang="0">
                <a:pos x="5" y="1"/>
              </a:cxn>
              <a:cxn ang="0">
                <a:pos x="5" y="1"/>
              </a:cxn>
              <a:cxn ang="0">
                <a:pos x="5" y="1"/>
              </a:cxn>
              <a:cxn ang="0">
                <a:pos x="5" y="0"/>
              </a:cxn>
            </a:cxnLst>
            <a:rect l="0" t="0" r="r" b="b"/>
            <a:pathLst>
              <a:path w="5" h="44">
                <a:moveTo>
                  <a:pt x="5" y="0"/>
                </a:moveTo>
                <a:cubicBezTo>
                  <a:pt x="3" y="1"/>
                  <a:pt x="2" y="2"/>
                  <a:pt x="2" y="4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8"/>
                  <a:pt x="1" y="41"/>
                  <a:pt x="0" y="44"/>
                </a:cubicBezTo>
                <a:cubicBezTo>
                  <a:pt x="3" y="41"/>
                  <a:pt x="5" y="37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0"/>
                  <a:pt x="5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2" name="Freeform 774"/>
          <p:cNvSpPr>
            <a:spLocks noEditPoints="1"/>
          </p:cNvSpPr>
          <p:nvPr/>
        </p:nvSpPr>
        <p:spPr bwMode="auto">
          <a:xfrm>
            <a:off x="5526090" y="2179638"/>
            <a:ext cx="461963" cy="2190750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317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4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3"/>
              </a:cxn>
              <a:cxn ang="0">
                <a:pos x="0" y="202"/>
              </a:cxn>
              <a:cxn ang="0">
                <a:pos x="0" y="203"/>
              </a:cxn>
              <a:cxn ang="0">
                <a:pos x="0" y="202"/>
              </a:cxn>
              <a:cxn ang="0">
                <a:pos x="67" y="0"/>
              </a:cxn>
              <a:cxn ang="0">
                <a:pos x="67" y="0"/>
              </a:cxn>
              <a:cxn ang="0">
                <a:pos x="0" y="202"/>
              </a:cxn>
              <a:cxn ang="0">
                <a:pos x="67" y="0"/>
              </a:cxn>
            </a:cxnLst>
            <a:rect l="0" t="0" r="r" b="b"/>
            <a:pathLst>
              <a:path w="67" h="317"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317"/>
                </a:moveTo>
                <a:cubicBezTo>
                  <a:pt x="0" y="317"/>
                  <a:pt x="0" y="317"/>
                  <a:pt x="0" y="317"/>
                </a:cubicBezTo>
                <a:cubicBezTo>
                  <a:pt x="0" y="317"/>
                  <a:pt x="0" y="317"/>
                  <a:pt x="0" y="317"/>
                </a:cubicBezTo>
                <a:moveTo>
                  <a:pt x="0" y="204"/>
                </a:moveTo>
                <a:cubicBezTo>
                  <a:pt x="0" y="204"/>
                  <a:pt x="0" y="204"/>
                  <a:pt x="0" y="204"/>
                </a:cubicBezTo>
                <a:cubicBezTo>
                  <a:pt x="0" y="204"/>
                  <a:pt x="0" y="204"/>
                  <a:pt x="0" y="204"/>
                </a:cubicBezTo>
                <a:moveTo>
                  <a:pt x="0" y="204"/>
                </a:moveTo>
                <a:cubicBezTo>
                  <a:pt x="0" y="204"/>
                  <a:pt x="0" y="204"/>
                  <a:pt x="0" y="204"/>
                </a:cubicBezTo>
                <a:cubicBezTo>
                  <a:pt x="0" y="204"/>
                  <a:pt x="0" y="204"/>
                  <a:pt x="0" y="204"/>
                </a:cubicBezTo>
                <a:moveTo>
                  <a:pt x="0" y="203"/>
                </a:moveTo>
                <a:cubicBezTo>
                  <a:pt x="0" y="203"/>
                  <a:pt x="0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moveTo>
                  <a:pt x="0" y="203"/>
                </a:moveTo>
                <a:cubicBezTo>
                  <a:pt x="0" y="203"/>
                  <a:pt x="0" y="203"/>
                  <a:pt x="0" y="203"/>
                </a:cubicBezTo>
                <a:cubicBezTo>
                  <a:pt x="0" y="203"/>
                  <a:pt x="0" y="203"/>
                  <a:pt x="0" y="203"/>
                </a:cubicBezTo>
                <a:moveTo>
                  <a:pt x="0" y="202"/>
                </a:moveTo>
                <a:cubicBezTo>
                  <a:pt x="0" y="202"/>
                  <a:pt x="0" y="203"/>
                  <a:pt x="0" y="203"/>
                </a:cubicBezTo>
                <a:cubicBezTo>
                  <a:pt x="0" y="203"/>
                  <a:pt x="0" y="202"/>
                  <a:pt x="0" y="202"/>
                </a:cubicBezTo>
                <a:moveTo>
                  <a:pt x="67" y="0"/>
                </a:moveTo>
                <a:cubicBezTo>
                  <a:pt x="67" y="0"/>
                  <a:pt x="67" y="0"/>
                  <a:pt x="67" y="0"/>
                </a:cubicBezTo>
                <a:cubicBezTo>
                  <a:pt x="24" y="59"/>
                  <a:pt x="0" y="130"/>
                  <a:pt x="0" y="202"/>
                </a:cubicBezTo>
                <a:cubicBezTo>
                  <a:pt x="0" y="130"/>
                  <a:pt x="24" y="59"/>
                  <a:pt x="67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3" name="Freeform 775"/>
          <p:cNvSpPr/>
          <p:nvPr/>
        </p:nvSpPr>
        <p:spPr bwMode="auto">
          <a:xfrm>
            <a:off x="5491164" y="2179638"/>
            <a:ext cx="496888" cy="22733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0" y="2"/>
              </a:cxn>
              <a:cxn ang="0">
                <a:pos x="3" y="207"/>
              </a:cxn>
              <a:cxn ang="0">
                <a:pos x="3" y="229"/>
              </a:cxn>
              <a:cxn ang="0">
                <a:pos x="3" y="229"/>
              </a:cxn>
              <a:cxn ang="0">
                <a:pos x="3" y="320"/>
              </a:cxn>
              <a:cxn ang="0">
                <a:pos x="0" y="329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317"/>
              </a:cxn>
              <a:cxn ang="0">
                <a:pos x="5" y="226"/>
              </a:cxn>
              <a:cxn ang="0">
                <a:pos x="5" y="226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4"/>
              </a:cxn>
              <a:cxn ang="0">
                <a:pos x="5" y="203"/>
              </a:cxn>
              <a:cxn ang="0">
                <a:pos x="5" y="203"/>
              </a:cxn>
              <a:cxn ang="0">
                <a:pos x="5" y="203"/>
              </a:cxn>
              <a:cxn ang="0">
                <a:pos x="5" y="203"/>
              </a:cxn>
              <a:cxn ang="0">
                <a:pos x="5" y="203"/>
              </a:cxn>
              <a:cxn ang="0">
                <a:pos x="5" y="202"/>
              </a:cxn>
              <a:cxn ang="0">
                <a:pos x="5" y="202"/>
              </a:cxn>
              <a:cxn ang="0">
                <a:pos x="72" y="0"/>
              </a:cxn>
            </a:cxnLst>
            <a:rect l="0" t="0" r="r" b="b"/>
            <a:pathLst>
              <a:path w="72" h="329">
                <a:moveTo>
                  <a:pt x="72" y="0"/>
                </a:moveTo>
                <a:cubicBezTo>
                  <a:pt x="71" y="1"/>
                  <a:pt x="71" y="2"/>
                  <a:pt x="70" y="2"/>
                </a:cubicBezTo>
                <a:cubicBezTo>
                  <a:pt x="27" y="61"/>
                  <a:pt x="3" y="134"/>
                  <a:pt x="3" y="207"/>
                </a:cubicBezTo>
                <a:cubicBezTo>
                  <a:pt x="3" y="229"/>
                  <a:pt x="3" y="229"/>
                  <a:pt x="3" y="229"/>
                </a:cubicBezTo>
                <a:cubicBezTo>
                  <a:pt x="3" y="229"/>
                  <a:pt x="3" y="229"/>
                  <a:pt x="3" y="229"/>
                </a:cubicBezTo>
                <a:cubicBezTo>
                  <a:pt x="3" y="320"/>
                  <a:pt x="3" y="320"/>
                  <a:pt x="3" y="320"/>
                </a:cubicBezTo>
                <a:cubicBezTo>
                  <a:pt x="3" y="323"/>
                  <a:pt x="2" y="326"/>
                  <a:pt x="0" y="329"/>
                </a:cubicBezTo>
                <a:cubicBezTo>
                  <a:pt x="3" y="326"/>
                  <a:pt x="5" y="322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317"/>
                  <a:pt x="5" y="317"/>
                  <a:pt x="5" y="317"/>
                </a:cubicBezTo>
                <a:cubicBezTo>
                  <a:pt x="5" y="226"/>
                  <a:pt x="5" y="226"/>
                  <a:pt x="5" y="226"/>
                </a:cubicBezTo>
                <a:cubicBezTo>
                  <a:pt x="5" y="226"/>
                  <a:pt x="5" y="226"/>
                  <a:pt x="5" y="226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4"/>
                  <a:pt x="5" y="204"/>
                  <a:pt x="5" y="204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3"/>
                  <a:pt x="5" y="203"/>
                </a:cubicBezTo>
                <a:cubicBezTo>
                  <a:pt x="5" y="203"/>
                  <a:pt x="5" y="202"/>
                  <a:pt x="5" y="202"/>
                </a:cubicBezTo>
                <a:cubicBezTo>
                  <a:pt x="5" y="202"/>
                  <a:pt x="5" y="202"/>
                  <a:pt x="5" y="202"/>
                </a:cubicBezTo>
                <a:cubicBezTo>
                  <a:pt x="5" y="130"/>
                  <a:pt x="29" y="59"/>
                  <a:pt x="72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4" name="Freeform 776"/>
          <p:cNvSpPr/>
          <p:nvPr/>
        </p:nvSpPr>
        <p:spPr bwMode="auto">
          <a:xfrm>
            <a:off x="6748464" y="5324476"/>
            <a:ext cx="90488" cy="192087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1" y="0"/>
              </a:cxn>
              <a:cxn ang="0">
                <a:pos x="0" y="28"/>
              </a:cxn>
              <a:cxn ang="0">
                <a:pos x="13" y="0"/>
              </a:cxn>
            </a:cxnLst>
            <a:rect l="0" t="0" r="r" b="b"/>
            <a:pathLst>
              <a:path w="13" h="28">
                <a:moveTo>
                  <a:pt x="13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10"/>
                  <a:pt x="6" y="20"/>
                  <a:pt x="0" y="28"/>
                </a:cubicBezTo>
                <a:cubicBezTo>
                  <a:pt x="7" y="21"/>
                  <a:pt x="11" y="11"/>
                  <a:pt x="13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6" name="Freeform 778"/>
          <p:cNvSpPr/>
          <p:nvPr/>
        </p:nvSpPr>
        <p:spPr bwMode="auto">
          <a:xfrm>
            <a:off x="6313489" y="5378451"/>
            <a:ext cx="261938" cy="96837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23" y="6"/>
              </a:cxn>
              <a:cxn ang="0">
                <a:pos x="23" y="6"/>
              </a:cxn>
              <a:cxn ang="0">
                <a:pos x="23" y="6"/>
              </a:cxn>
              <a:cxn ang="0">
                <a:pos x="23" y="6"/>
              </a:cxn>
              <a:cxn ang="0">
                <a:pos x="22" y="6"/>
              </a:cxn>
              <a:cxn ang="0">
                <a:pos x="14" y="6"/>
              </a:cxn>
              <a:cxn ang="0">
                <a:pos x="3" y="10"/>
              </a:cxn>
              <a:cxn ang="0">
                <a:pos x="3" y="10"/>
              </a:cxn>
              <a:cxn ang="0">
                <a:pos x="3" y="10"/>
              </a:cxn>
              <a:cxn ang="0">
                <a:pos x="3" y="10"/>
              </a:cxn>
              <a:cxn ang="0">
                <a:pos x="0" y="14"/>
              </a:cxn>
              <a:cxn ang="0">
                <a:pos x="1" y="13"/>
              </a:cxn>
              <a:cxn ang="0">
                <a:pos x="12" y="9"/>
              </a:cxn>
              <a:cxn ang="0">
                <a:pos x="20" y="9"/>
              </a:cxn>
              <a:cxn ang="0">
                <a:pos x="38" y="0"/>
              </a:cxn>
            </a:cxnLst>
            <a:rect l="0" t="0" r="r" b="b"/>
            <a:pathLst>
              <a:path w="38" h="14">
                <a:moveTo>
                  <a:pt x="38" y="0"/>
                </a:moveTo>
                <a:cubicBezTo>
                  <a:pt x="34" y="4"/>
                  <a:pt x="29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2" y="6"/>
                  <a:pt x="22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0" y="6"/>
                  <a:pt x="6" y="8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1"/>
                  <a:pt x="1" y="12"/>
                  <a:pt x="0" y="14"/>
                </a:cubicBezTo>
                <a:cubicBezTo>
                  <a:pt x="0" y="13"/>
                  <a:pt x="1" y="13"/>
                  <a:pt x="1" y="13"/>
                </a:cubicBezTo>
                <a:cubicBezTo>
                  <a:pt x="4" y="10"/>
                  <a:pt x="8" y="9"/>
                  <a:pt x="12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7" y="9"/>
                  <a:pt x="34" y="6"/>
                  <a:pt x="38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69" name="Freeform 781"/>
          <p:cNvSpPr>
            <a:spLocks noEditPoints="1"/>
          </p:cNvSpPr>
          <p:nvPr/>
        </p:nvSpPr>
        <p:spPr bwMode="auto">
          <a:xfrm>
            <a:off x="6575427" y="5641975"/>
            <a:ext cx="42863" cy="88900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3"/>
              </a:cxn>
              <a:cxn ang="0">
                <a:pos x="6" y="12"/>
              </a:cxn>
              <a:cxn ang="0">
                <a:pos x="6" y="13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0" y="0"/>
              </a:cxn>
              <a:cxn ang="0">
                <a:pos x="0" y="0"/>
              </a:cxn>
              <a:cxn ang="0">
                <a:pos x="6" y="12"/>
              </a:cxn>
              <a:cxn ang="0">
                <a:pos x="6" y="12"/>
              </a:cxn>
              <a:cxn ang="0">
                <a:pos x="6" y="12"/>
              </a:cxn>
              <a:cxn ang="0">
                <a:pos x="0" y="0"/>
              </a:cxn>
            </a:cxnLst>
            <a:rect l="0" t="0" r="r" b="b"/>
            <a:pathLst>
              <a:path w="6" h="1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6" y="13"/>
                  <a:pt x="6" y="13"/>
                  <a:pt x="6" y="13"/>
                </a:cubicBezTo>
                <a:moveTo>
                  <a:pt x="6" y="12"/>
                </a:moveTo>
                <a:cubicBezTo>
                  <a:pt x="6" y="12"/>
                  <a:pt x="6" y="13"/>
                  <a:pt x="6" y="13"/>
                </a:cubicBezTo>
                <a:cubicBezTo>
                  <a:pt x="6" y="13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0" name="Freeform 782"/>
          <p:cNvSpPr/>
          <p:nvPr/>
        </p:nvSpPr>
        <p:spPr bwMode="auto">
          <a:xfrm>
            <a:off x="6554789" y="5641975"/>
            <a:ext cx="84138" cy="21431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1"/>
              </a:cxn>
              <a:cxn ang="0">
                <a:pos x="6" y="15"/>
              </a:cxn>
              <a:cxn ang="0">
                <a:pos x="5" y="31"/>
              </a:cxn>
              <a:cxn ang="0">
                <a:pos x="9" y="13"/>
              </a:cxn>
              <a:cxn ang="0">
                <a:pos x="9" y="13"/>
              </a:cxn>
              <a:cxn ang="0">
                <a:pos x="9" y="13"/>
              </a:cxn>
              <a:cxn ang="0">
                <a:pos x="9" y="13"/>
              </a:cxn>
              <a:cxn ang="0">
                <a:pos x="9" y="13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9" y="12"/>
              </a:cxn>
              <a:cxn ang="0">
                <a:pos x="3" y="0"/>
              </a:cxn>
            </a:cxnLst>
            <a:rect l="0" t="0" r="r" b="b"/>
            <a:pathLst>
              <a:path w="12" h="31">
                <a:moveTo>
                  <a:pt x="3" y="0"/>
                </a:moveTo>
                <a:cubicBezTo>
                  <a:pt x="2" y="1"/>
                  <a:pt x="1" y="1"/>
                  <a:pt x="0" y="1"/>
                </a:cubicBezTo>
                <a:cubicBezTo>
                  <a:pt x="6" y="15"/>
                  <a:pt x="6" y="15"/>
                  <a:pt x="6" y="15"/>
                </a:cubicBezTo>
                <a:cubicBezTo>
                  <a:pt x="9" y="20"/>
                  <a:pt x="8" y="26"/>
                  <a:pt x="5" y="31"/>
                </a:cubicBezTo>
                <a:cubicBezTo>
                  <a:pt x="10" y="26"/>
                  <a:pt x="12" y="19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1" name="Freeform 783"/>
          <p:cNvSpPr/>
          <p:nvPr/>
        </p:nvSpPr>
        <p:spPr bwMode="auto">
          <a:xfrm>
            <a:off x="5153027" y="3756025"/>
            <a:ext cx="138113" cy="138112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20"/>
              </a:cxn>
              <a:cxn ang="0">
                <a:pos x="20" y="1"/>
              </a:cxn>
              <a:cxn ang="0">
                <a:pos x="20" y="0"/>
              </a:cxn>
            </a:cxnLst>
            <a:rect l="0" t="0" r="r" b="b"/>
            <a:pathLst>
              <a:path w="20" h="20">
                <a:moveTo>
                  <a:pt x="20" y="0"/>
                </a:moveTo>
                <a:cubicBezTo>
                  <a:pt x="14" y="4"/>
                  <a:pt x="7" y="11"/>
                  <a:pt x="0" y="20"/>
                </a:cubicBezTo>
                <a:cubicBezTo>
                  <a:pt x="7" y="11"/>
                  <a:pt x="15" y="5"/>
                  <a:pt x="20" y="1"/>
                </a:cubicBezTo>
                <a:cubicBezTo>
                  <a:pt x="20" y="0"/>
                  <a:pt x="20" y="0"/>
                  <a:pt x="20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3" name="Freeform 785"/>
          <p:cNvSpPr/>
          <p:nvPr/>
        </p:nvSpPr>
        <p:spPr bwMode="auto">
          <a:xfrm>
            <a:off x="5822951" y="1903413"/>
            <a:ext cx="1568450" cy="33655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37" y="0"/>
              </a:cxn>
              <a:cxn ang="0">
                <a:pos x="37" y="0"/>
              </a:cxn>
              <a:cxn ang="0">
                <a:pos x="0" y="19"/>
              </a:cxn>
              <a:cxn ang="0">
                <a:pos x="35" y="3"/>
              </a:cxn>
              <a:cxn ang="0">
                <a:pos x="36" y="3"/>
              </a:cxn>
              <a:cxn ang="0">
                <a:pos x="77" y="24"/>
              </a:cxn>
              <a:cxn ang="0">
                <a:pos x="150" y="247"/>
              </a:cxn>
              <a:cxn ang="0">
                <a:pos x="150" y="269"/>
              </a:cxn>
              <a:cxn ang="0">
                <a:pos x="224" y="479"/>
              </a:cxn>
              <a:cxn ang="0">
                <a:pos x="222" y="487"/>
              </a:cxn>
              <a:cxn ang="0">
                <a:pos x="227" y="476"/>
              </a:cxn>
              <a:cxn ang="0">
                <a:pos x="227" y="476"/>
              </a:cxn>
              <a:cxn ang="0">
                <a:pos x="227" y="476"/>
              </a:cxn>
              <a:cxn ang="0">
                <a:pos x="227" y="476"/>
              </a:cxn>
              <a:cxn ang="0">
                <a:pos x="227" y="476"/>
              </a:cxn>
              <a:cxn ang="0">
                <a:pos x="153" y="266"/>
              </a:cxn>
              <a:cxn ang="0">
                <a:pos x="153" y="244"/>
              </a:cxn>
              <a:cxn ang="0">
                <a:pos x="80" y="22"/>
              </a:cxn>
              <a:cxn ang="0">
                <a:pos x="39" y="0"/>
              </a:cxn>
            </a:cxnLst>
            <a:rect l="0" t="0" r="r" b="b"/>
            <a:pathLst>
              <a:path w="226" h="487">
                <a:moveTo>
                  <a:pt x="39" y="0"/>
                </a:moveTo>
                <a:cubicBezTo>
                  <a:pt x="38" y="0"/>
                  <a:pt x="38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3" y="0"/>
                  <a:pt x="10" y="7"/>
                  <a:pt x="0" y="19"/>
                </a:cubicBezTo>
                <a:cubicBezTo>
                  <a:pt x="9" y="9"/>
                  <a:pt x="22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53" y="3"/>
                  <a:pt x="68" y="11"/>
                  <a:pt x="77" y="24"/>
                </a:cubicBezTo>
                <a:cubicBezTo>
                  <a:pt x="124" y="89"/>
                  <a:pt x="150" y="168"/>
                  <a:pt x="150" y="247"/>
                </a:cubicBezTo>
                <a:cubicBezTo>
                  <a:pt x="150" y="269"/>
                  <a:pt x="150" y="269"/>
                  <a:pt x="150" y="269"/>
                </a:cubicBezTo>
                <a:cubicBezTo>
                  <a:pt x="172" y="285"/>
                  <a:pt x="224" y="337"/>
                  <a:pt x="224" y="479"/>
                </a:cubicBezTo>
                <a:cubicBezTo>
                  <a:pt x="224" y="482"/>
                  <a:pt x="223" y="485"/>
                  <a:pt x="222" y="487"/>
                </a:cubicBezTo>
                <a:cubicBezTo>
                  <a:pt x="225" y="484"/>
                  <a:pt x="227" y="480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476"/>
                  <a:pt x="227" y="476"/>
                  <a:pt x="227" y="476"/>
                </a:cubicBezTo>
                <a:cubicBezTo>
                  <a:pt x="227" y="334"/>
                  <a:pt x="174" y="282"/>
                  <a:pt x="153" y="266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153" y="165"/>
                  <a:pt x="127" y="86"/>
                  <a:pt x="80" y="22"/>
                </a:cubicBezTo>
                <a:cubicBezTo>
                  <a:pt x="70" y="8"/>
                  <a:pt x="55" y="0"/>
                  <a:pt x="39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4" name="Freeform 786"/>
          <p:cNvSpPr>
            <a:spLocks noEditPoints="1"/>
          </p:cNvSpPr>
          <p:nvPr/>
        </p:nvSpPr>
        <p:spPr bwMode="auto">
          <a:xfrm>
            <a:off x="5029202" y="4149726"/>
            <a:ext cx="855663" cy="1671637"/>
          </a:xfrm>
          <a:custGeom>
            <a:avLst/>
            <a:gdLst/>
            <a:ahLst/>
            <a:cxnLst>
              <a:cxn ang="0">
                <a:pos x="107" y="242"/>
              </a:cxn>
              <a:cxn ang="0">
                <a:pos x="107" y="242"/>
              </a:cxn>
              <a:cxn ang="0">
                <a:pos x="107" y="242"/>
              </a:cxn>
              <a:cxn ang="0">
                <a:pos x="0" y="118"/>
              </a:cxn>
              <a:cxn ang="0">
                <a:pos x="16" y="135"/>
              </a:cxn>
              <a:cxn ang="0">
                <a:pos x="61" y="135"/>
              </a:cxn>
              <a:cxn ang="0">
                <a:pos x="77" y="150"/>
              </a:cxn>
              <a:cxn ang="0">
                <a:pos x="77" y="164"/>
              </a:cxn>
              <a:cxn ang="0">
                <a:pos x="99" y="184"/>
              </a:cxn>
              <a:cxn ang="0">
                <a:pos x="108" y="184"/>
              </a:cxn>
              <a:cxn ang="0">
                <a:pos x="124" y="197"/>
              </a:cxn>
              <a:cxn ang="0">
                <a:pos x="124" y="200"/>
              </a:cxn>
              <a:cxn ang="0">
                <a:pos x="124" y="197"/>
              </a:cxn>
              <a:cxn ang="0">
                <a:pos x="108" y="184"/>
              </a:cxn>
              <a:cxn ang="0">
                <a:pos x="99" y="184"/>
              </a:cxn>
              <a:cxn ang="0">
                <a:pos x="77" y="164"/>
              </a:cxn>
              <a:cxn ang="0">
                <a:pos x="77" y="150"/>
              </a:cxn>
              <a:cxn ang="0">
                <a:pos x="61" y="135"/>
              </a:cxn>
              <a:cxn ang="0">
                <a:pos x="16" y="135"/>
              </a:cxn>
              <a:cxn ang="0">
                <a:pos x="0" y="118"/>
              </a:cxn>
              <a:cxn ang="0">
                <a:pos x="31" y="0"/>
              </a:cxn>
              <a:cxn ang="0">
                <a:pos x="31" y="0"/>
              </a:cxn>
              <a:cxn ang="0">
                <a:pos x="0" y="117"/>
              </a:cxn>
              <a:cxn ang="0">
                <a:pos x="31" y="0"/>
              </a:cxn>
            </a:cxnLst>
            <a:rect l="0" t="0" r="r" b="b"/>
            <a:pathLst>
              <a:path w="124" h="241">
                <a:moveTo>
                  <a:pt x="107" y="242"/>
                </a:moveTo>
                <a:cubicBezTo>
                  <a:pt x="107" y="242"/>
                  <a:pt x="107" y="242"/>
                  <a:pt x="107" y="242"/>
                </a:cubicBezTo>
                <a:cubicBezTo>
                  <a:pt x="107" y="242"/>
                  <a:pt x="107" y="242"/>
                  <a:pt x="107" y="242"/>
                </a:cubicBezTo>
                <a:moveTo>
                  <a:pt x="0" y="118"/>
                </a:moveTo>
                <a:cubicBezTo>
                  <a:pt x="0" y="127"/>
                  <a:pt x="7" y="135"/>
                  <a:pt x="16" y="13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0" y="135"/>
                  <a:pt x="77" y="142"/>
                  <a:pt x="77" y="150"/>
                </a:cubicBezTo>
                <a:cubicBezTo>
                  <a:pt x="77" y="164"/>
                  <a:pt x="77" y="164"/>
                  <a:pt x="77" y="164"/>
                </a:cubicBezTo>
                <a:cubicBezTo>
                  <a:pt x="78" y="175"/>
                  <a:pt x="87" y="184"/>
                  <a:pt x="99" y="184"/>
                </a:cubicBezTo>
                <a:cubicBezTo>
                  <a:pt x="108" y="184"/>
                  <a:pt x="108" y="184"/>
                  <a:pt x="108" y="184"/>
                </a:cubicBezTo>
                <a:cubicBezTo>
                  <a:pt x="115" y="184"/>
                  <a:pt x="122" y="189"/>
                  <a:pt x="124" y="197"/>
                </a:cubicBezTo>
                <a:cubicBezTo>
                  <a:pt x="124" y="198"/>
                  <a:pt x="124" y="199"/>
                  <a:pt x="124" y="200"/>
                </a:cubicBezTo>
                <a:cubicBezTo>
                  <a:pt x="124" y="199"/>
                  <a:pt x="124" y="198"/>
                  <a:pt x="124" y="197"/>
                </a:cubicBezTo>
                <a:cubicBezTo>
                  <a:pt x="122" y="189"/>
                  <a:pt x="115" y="184"/>
                  <a:pt x="108" y="184"/>
                </a:cubicBezTo>
                <a:cubicBezTo>
                  <a:pt x="99" y="184"/>
                  <a:pt x="99" y="184"/>
                  <a:pt x="99" y="184"/>
                </a:cubicBezTo>
                <a:cubicBezTo>
                  <a:pt x="87" y="184"/>
                  <a:pt x="78" y="175"/>
                  <a:pt x="77" y="164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7" y="142"/>
                  <a:pt x="70" y="135"/>
                  <a:pt x="61" y="135"/>
                </a:cubicBezTo>
                <a:cubicBezTo>
                  <a:pt x="16" y="135"/>
                  <a:pt x="16" y="135"/>
                  <a:pt x="16" y="135"/>
                </a:cubicBezTo>
                <a:cubicBezTo>
                  <a:pt x="7" y="135"/>
                  <a:pt x="0" y="127"/>
                  <a:pt x="0" y="118"/>
                </a:cubicBezTo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  <a:cubicBezTo>
                  <a:pt x="18" y="21"/>
                  <a:pt x="4" y="58"/>
                  <a:pt x="0" y="117"/>
                </a:cubicBezTo>
                <a:cubicBezTo>
                  <a:pt x="4" y="58"/>
                  <a:pt x="18" y="21"/>
                  <a:pt x="31" y="0"/>
                </a:cubicBezTo>
              </a:path>
            </a:pathLst>
          </a:custGeom>
          <a:solidFill>
            <a:srgbClr val="70727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5" name="Freeform 787"/>
          <p:cNvSpPr/>
          <p:nvPr/>
        </p:nvSpPr>
        <p:spPr bwMode="auto">
          <a:xfrm>
            <a:off x="5006976" y="4149725"/>
            <a:ext cx="877888" cy="1706562"/>
          </a:xfrm>
          <a:custGeom>
            <a:avLst/>
            <a:gdLst/>
            <a:ahLst/>
            <a:cxnLst>
              <a:cxn ang="0">
                <a:pos x="34" y="0"/>
              </a:cxn>
              <a:cxn ang="0">
                <a:pos x="32" y="2"/>
              </a:cxn>
              <a:cxn ang="0">
                <a:pos x="32" y="2"/>
              </a:cxn>
              <a:cxn ang="0">
                <a:pos x="0" y="119"/>
              </a:cxn>
              <a:cxn ang="0">
                <a:pos x="17" y="138"/>
              </a:cxn>
              <a:cxn ang="0">
                <a:pos x="62" y="138"/>
              </a:cxn>
              <a:cxn ang="0">
                <a:pos x="78" y="153"/>
              </a:cxn>
              <a:cxn ang="0">
                <a:pos x="78" y="166"/>
              </a:cxn>
              <a:cxn ang="0">
                <a:pos x="100" y="187"/>
              </a:cxn>
              <a:cxn ang="0">
                <a:pos x="109" y="187"/>
              </a:cxn>
              <a:cxn ang="0">
                <a:pos x="124" y="199"/>
              </a:cxn>
              <a:cxn ang="0">
                <a:pos x="123" y="211"/>
              </a:cxn>
              <a:cxn ang="0">
                <a:pos x="107" y="245"/>
              </a:cxn>
              <a:cxn ang="0">
                <a:pos x="106" y="247"/>
              </a:cxn>
              <a:cxn ang="0">
                <a:pos x="110" y="242"/>
              </a:cxn>
              <a:cxn ang="0">
                <a:pos x="110" y="242"/>
              </a:cxn>
              <a:cxn ang="0">
                <a:pos x="110" y="242"/>
              </a:cxn>
              <a:cxn ang="0">
                <a:pos x="125" y="208"/>
              </a:cxn>
              <a:cxn ang="0">
                <a:pos x="127" y="200"/>
              </a:cxn>
              <a:cxn ang="0">
                <a:pos x="127" y="197"/>
              </a:cxn>
              <a:cxn ang="0">
                <a:pos x="111" y="184"/>
              </a:cxn>
              <a:cxn ang="0">
                <a:pos x="102" y="184"/>
              </a:cxn>
              <a:cxn ang="0">
                <a:pos x="80" y="164"/>
              </a:cxn>
              <a:cxn ang="0">
                <a:pos x="80" y="150"/>
              </a:cxn>
              <a:cxn ang="0">
                <a:pos x="64" y="135"/>
              </a:cxn>
              <a:cxn ang="0">
                <a:pos x="19" y="135"/>
              </a:cxn>
              <a:cxn ang="0">
                <a:pos x="3" y="118"/>
              </a:cxn>
              <a:cxn ang="0">
                <a:pos x="3" y="117"/>
              </a:cxn>
              <a:cxn ang="0">
                <a:pos x="3" y="117"/>
              </a:cxn>
              <a:cxn ang="0">
                <a:pos x="34" y="0"/>
              </a:cxn>
            </a:cxnLst>
            <a:rect l="0" t="0" r="r" b="b"/>
            <a:pathLst>
              <a:path w="127" h="246">
                <a:moveTo>
                  <a:pt x="34" y="0"/>
                </a:moveTo>
                <a:cubicBezTo>
                  <a:pt x="33" y="0"/>
                  <a:pt x="32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19" y="23"/>
                  <a:pt x="4" y="60"/>
                  <a:pt x="0" y="119"/>
                </a:cubicBezTo>
                <a:cubicBezTo>
                  <a:pt x="0" y="129"/>
                  <a:pt x="7" y="138"/>
                  <a:pt x="17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70" y="138"/>
                  <a:pt x="78" y="144"/>
                  <a:pt x="78" y="153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78" y="178"/>
                  <a:pt x="88" y="187"/>
                  <a:pt x="100" y="187"/>
                </a:cubicBezTo>
                <a:cubicBezTo>
                  <a:pt x="109" y="187"/>
                  <a:pt x="109" y="187"/>
                  <a:pt x="109" y="187"/>
                </a:cubicBezTo>
                <a:cubicBezTo>
                  <a:pt x="116" y="187"/>
                  <a:pt x="122" y="192"/>
                  <a:pt x="124" y="199"/>
                </a:cubicBezTo>
                <a:cubicBezTo>
                  <a:pt x="125" y="203"/>
                  <a:pt x="125" y="207"/>
                  <a:pt x="123" y="211"/>
                </a:cubicBezTo>
                <a:cubicBezTo>
                  <a:pt x="107" y="245"/>
                  <a:pt x="107" y="245"/>
                  <a:pt x="107" y="245"/>
                </a:cubicBezTo>
                <a:cubicBezTo>
                  <a:pt x="107" y="245"/>
                  <a:pt x="107" y="246"/>
                  <a:pt x="106" y="247"/>
                </a:cubicBezTo>
                <a:cubicBezTo>
                  <a:pt x="108" y="245"/>
                  <a:pt x="109" y="244"/>
                  <a:pt x="110" y="242"/>
                </a:cubicBezTo>
                <a:cubicBezTo>
                  <a:pt x="110" y="242"/>
                  <a:pt x="110" y="242"/>
                  <a:pt x="110" y="242"/>
                </a:cubicBezTo>
                <a:cubicBezTo>
                  <a:pt x="110" y="242"/>
                  <a:pt x="110" y="242"/>
                  <a:pt x="110" y="242"/>
                </a:cubicBezTo>
                <a:cubicBezTo>
                  <a:pt x="125" y="208"/>
                  <a:pt x="125" y="208"/>
                  <a:pt x="125" y="208"/>
                </a:cubicBezTo>
                <a:cubicBezTo>
                  <a:pt x="127" y="205"/>
                  <a:pt x="127" y="203"/>
                  <a:pt x="127" y="200"/>
                </a:cubicBezTo>
                <a:cubicBezTo>
                  <a:pt x="127" y="199"/>
                  <a:pt x="127" y="198"/>
                  <a:pt x="127" y="197"/>
                </a:cubicBezTo>
                <a:cubicBezTo>
                  <a:pt x="125" y="189"/>
                  <a:pt x="118" y="184"/>
                  <a:pt x="111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90" y="184"/>
                  <a:pt x="81" y="175"/>
                  <a:pt x="80" y="164"/>
                </a:cubicBezTo>
                <a:cubicBezTo>
                  <a:pt x="80" y="150"/>
                  <a:pt x="80" y="150"/>
                  <a:pt x="80" y="150"/>
                </a:cubicBezTo>
                <a:cubicBezTo>
                  <a:pt x="80" y="142"/>
                  <a:pt x="73" y="135"/>
                  <a:pt x="64" y="135"/>
                </a:cubicBezTo>
                <a:cubicBezTo>
                  <a:pt x="19" y="135"/>
                  <a:pt x="19" y="135"/>
                  <a:pt x="19" y="135"/>
                </a:cubicBezTo>
                <a:cubicBezTo>
                  <a:pt x="10" y="135"/>
                  <a:pt x="3" y="127"/>
                  <a:pt x="3" y="118"/>
                </a:cubicBezTo>
                <a:cubicBezTo>
                  <a:pt x="3" y="117"/>
                  <a:pt x="3" y="117"/>
                  <a:pt x="3" y="117"/>
                </a:cubicBezTo>
                <a:cubicBezTo>
                  <a:pt x="3" y="117"/>
                  <a:pt x="3" y="117"/>
                  <a:pt x="3" y="117"/>
                </a:cubicBezTo>
                <a:cubicBezTo>
                  <a:pt x="7" y="58"/>
                  <a:pt x="21" y="21"/>
                  <a:pt x="34" y="0"/>
                </a:cubicBezTo>
              </a:path>
            </a:pathLst>
          </a:custGeom>
          <a:solidFill>
            <a:srgbClr val="1A1A1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6" name="Oval 788"/>
          <p:cNvSpPr>
            <a:spLocks noChangeArrowheads="1"/>
          </p:cNvSpPr>
          <p:nvPr/>
        </p:nvSpPr>
        <p:spPr bwMode="auto">
          <a:xfrm>
            <a:off x="6680201" y="4294188"/>
            <a:ext cx="165100" cy="165100"/>
          </a:xfrm>
          <a:prstGeom prst="ellipse">
            <a:avLst/>
          </a:prstGeom>
          <a:solidFill>
            <a:srgbClr val="F3534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7" name="Oval 789"/>
          <p:cNvSpPr>
            <a:spLocks noChangeArrowheads="1"/>
          </p:cNvSpPr>
          <p:nvPr/>
        </p:nvSpPr>
        <p:spPr bwMode="auto">
          <a:xfrm>
            <a:off x="6673851" y="4297363"/>
            <a:ext cx="166688" cy="1651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8" name="Oval 790"/>
          <p:cNvSpPr>
            <a:spLocks noChangeArrowheads="1"/>
          </p:cNvSpPr>
          <p:nvPr/>
        </p:nvSpPr>
        <p:spPr bwMode="auto">
          <a:xfrm>
            <a:off x="5326064" y="4294188"/>
            <a:ext cx="165100" cy="165100"/>
          </a:xfrm>
          <a:prstGeom prst="ellipse">
            <a:avLst/>
          </a:prstGeom>
          <a:solidFill>
            <a:srgbClr val="F3534B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79" name="Oval 791"/>
          <p:cNvSpPr>
            <a:spLocks noChangeArrowheads="1"/>
          </p:cNvSpPr>
          <p:nvPr/>
        </p:nvSpPr>
        <p:spPr bwMode="auto">
          <a:xfrm>
            <a:off x="5319714" y="4297363"/>
            <a:ext cx="166688" cy="1651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0" name="Oval 792"/>
          <p:cNvSpPr>
            <a:spLocks noChangeArrowheads="1"/>
          </p:cNvSpPr>
          <p:nvPr/>
        </p:nvSpPr>
        <p:spPr bwMode="auto">
          <a:xfrm>
            <a:off x="5402264" y="5351463"/>
            <a:ext cx="165100" cy="165100"/>
          </a:xfrm>
          <a:prstGeom prst="ellipse">
            <a:avLst/>
          </a:prstGeom>
          <a:solidFill>
            <a:srgbClr val="08080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1" name="Oval 793"/>
          <p:cNvSpPr>
            <a:spLocks noChangeArrowheads="1"/>
          </p:cNvSpPr>
          <p:nvPr/>
        </p:nvSpPr>
        <p:spPr bwMode="auto">
          <a:xfrm>
            <a:off x="5414964" y="5337176"/>
            <a:ext cx="166688" cy="1666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2" name="Oval 794"/>
          <p:cNvSpPr>
            <a:spLocks noChangeArrowheads="1"/>
          </p:cNvSpPr>
          <p:nvPr/>
        </p:nvSpPr>
        <p:spPr bwMode="auto">
          <a:xfrm>
            <a:off x="6583364" y="5351463"/>
            <a:ext cx="165100" cy="165100"/>
          </a:xfrm>
          <a:prstGeom prst="ellipse">
            <a:avLst/>
          </a:prstGeom>
          <a:solidFill>
            <a:srgbClr val="08080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883" name="Oval 795"/>
          <p:cNvSpPr>
            <a:spLocks noChangeArrowheads="1"/>
          </p:cNvSpPr>
          <p:nvPr/>
        </p:nvSpPr>
        <p:spPr bwMode="auto">
          <a:xfrm>
            <a:off x="6596064" y="5337176"/>
            <a:ext cx="166688" cy="16668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86" name="Text Placeholder 9"/>
          <p:cNvSpPr txBox="1"/>
          <p:nvPr/>
        </p:nvSpPr>
        <p:spPr>
          <a:xfrm>
            <a:off x="1840954" y="2878444"/>
            <a:ext cx="2518051" cy="94006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87" name="Content Placeholder 11"/>
          <p:cNvSpPr txBox="1"/>
          <p:nvPr/>
        </p:nvSpPr>
        <p:spPr>
          <a:xfrm>
            <a:off x="2237506" y="2441824"/>
            <a:ext cx="1971223" cy="2921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9420" indent="-439420" defTabSz="1172210">
              <a:spcBef>
                <a:spcPct val="20000"/>
              </a:spcBef>
              <a:defRPr/>
            </a:pPr>
            <a:r>
              <a:rPr lang="zh-CN" altLang="en-US" sz="2000" b="1">
                <a:cs typeface="+mn-ea"/>
                <a:sym typeface="+mn-lt"/>
              </a:rPr>
              <a:t>您的标题</a:t>
            </a:r>
            <a:endParaRPr lang="en-GB" sz="2000" b="1">
              <a:cs typeface="+mn-ea"/>
              <a:sym typeface="+mn-lt"/>
            </a:endParaRPr>
          </a:p>
        </p:txBody>
      </p:sp>
      <p:sp>
        <p:nvSpPr>
          <p:cNvPr id="1088" name="Text Placeholder 9"/>
          <p:cNvSpPr txBox="1"/>
          <p:nvPr/>
        </p:nvSpPr>
        <p:spPr>
          <a:xfrm>
            <a:off x="1840954" y="4428681"/>
            <a:ext cx="2518051" cy="1132241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Bef>
                <a:spcPct val="20000"/>
              </a:spcBef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</a:t>
            </a:r>
            <a:endParaRPr lang="en-US">
              <a:sym typeface="+mn-lt"/>
            </a:endParaRPr>
          </a:p>
        </p:txBody>
      </p:sp>
      <p:sp>
        <p:nvSpPr>
          <p:cNvPr id="1089" name="Content Placeholder 11"/>
          <p:cNvSpPr txBox="1"/>
          <p:nvPr/>
        </p:nvSpPr>
        <p:spPr>
          <a:xfrm>
            <a:off x="2237505" y="4009071"/>
            <a:ext cx="1987100" cy="2921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439420" indent="-439420" defTabSz="1172210">
              <a:spcBef>
                <a:spcPct val="20000"/>
              </a:spcBef>
              <a:defRPr sz="2000" b="1"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您的标题</a:t>
            </a:r>
            <a:endParaRPr lang="en-GB">
              <a:sym typeface="+mn-lt"/>
            </a:endParaRPr>
          </a:p>
        </p:txBody>
      </p:sp>
      <p:sp>
        <p:nvSpPr>
          <p:cNvPr id="1090" name="Shape 216"/>
          <p:cNvSpPr/>
          <p:nvPr/>
        </p:nvSpPr>
        <p:spPr>
          <a:xfrm>
            <a:off x="1883323" y="2495358"/>
            <a:ext cx="261559" cy="26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13200"/>
                </a:moveTo>
                <a:lnTo>
                  <a:pt x="2400" y="13200"/>
                </a:lnTo>
                <a:lnTo>
                  <a:pt x="2400" y="10800"/>
                </a:lnTo>
                <a:lnTo>
                  <a:pt x="19200" y="10800"/>
                </a:lnTo>
                <a:cubicBezTo>
                  <a:pt x="19200" y="10800"/>
                  <a:pt x="19200" y="13200"/>
                  <a:pt x="19200" y="13200"/>
                </a:cubicBezTo>
                <a:close/>
                <a:moveTo>
                  <a:pt x="17400" y="19200"/>
                </a:moveTo>
                <a:cubicBezTo>
                  <a:pt x="16406" y="19200"/>
                  <a:pt x="15600" y="18393"/>
                  <a:pt x="15600" y="17400"/>
                </a:cubicBezTo>
                <a:cubicBezTo>
                  <a:pt x="15600" y="16406"/>
                  <a:pt x="16406" y="15600"/>
                  <a:pt x="17400" y="15600"/>
                </a:cubicBezTo>
                <a:cubicBezTo>
                  <a:pt x="18394" y="15600"/>
                  <a:pt x="19200" y="16406"/>
                  <a:pt x="19200" y="17400"/>
                </a:cubicBezTo>
                <a:cubicBezTo>
                  <a:pt x="19200" y="18393"/>
                  <a:pt x="18394" y="19200"/>
                  <a:pt x="17400" y="19200"/>
                </a:cubicBezTo>
                <a:close/>
                <a:moveTo>
                  <a:pt x="19200" y="8400"/>
                </a:moveTo>
                <a:lnTo>
                  <a:pt x="4825" y="8400"/>
                </a:lnTo>
                <a:lnTo>
                  <a:pt x="15594" y="2082"/>
                </a:lnTo>
                <a:lnTo>
                  <a:pt x="14400" y="0"/>
                </a:lnTo>
                <a:lnTo>
                  <a:pt x="883" y="7885"/>
                </a:lnTo>
                <a:cubicBezTo>
                  <a:pt x="336" y="8204"/>
                  <a:pt x="0" y="8789"/>
                  <a:pt x="0" y="9422"/>
                </a:cubicBezTo>
                <a:lnTo>
                  <a:pt x="0" y="19200"/>
                </a:lnTo>
                <a:cubicBezTo>
                  <a:pt x="0" y="20526"/>
                  <a:pt x="1074" y="21600"/>
                  <a:pt x="2400" y="21600"/>
                </a:cubicBezTo>
                <a:lnTo>
                  <a:pt x="19200" y="21600"/>
                </a:lnTo>
                <a:cubicBezTo>
                  <a:pt x="20526" y="21600"/>
                  <a:pt x="21600" y="20526"/>
                  <a:pt x="21600" y="19200"/>
                </a:cubicBezTo>
                <a:lnTo>
                  <a:pt x="21600" y="10800"/>
                </a:lnTo>
                <a:cubicBezTo>
                  <a:pt x="21600" y="9474"/>
                  <a:pt x="20526" y="8400"/>
                  <a:pt x="19200" y="84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sp>
        <p:nvSpPr>
          <p:cNvPr id="1091" name="Shape 217"/>
          <p:cNvSpPr/>
          <p:nvPr/>
        </p:nvSpPr>
        <p:spPr>
          <a:xfrm>
            <a:off x="1891230" y="4104158"/>
            <a:ext cx="286990" cy="191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7" h="21600" extrusionOk="0">
                <a:moveTo>
                  <a:pt x="20330" y="6280"/>
                </a:moveTo>
                <a:cubicBezTo>
                  <a:pt x="19690" y="6801"/>
                  <a:pt x="11804" y="13208"/>
                  <a:pt x="11411" y="13529"/>
                </a:cubicBezTo>
                <a:cubicBezTo>
                  <a:pt x="11019" y="13849"/>
                  <a:pt x="10744" y="13887"/>
                  <a:pt x="10365" y="13887"/>
                </a:cubicBezTo>
                <a:cubicBezTo>
                  <a:pt x="9987" y="13887"/>
                  <a:pt x="9712" y="13849"/>
                  <a:pt x="9320" y="13529"/>
                </a:cubicBezTo>
                <a:cubicBezTo>
                  <a:pt x="8927" y="13208"/>
                  <a:pt x="1086" y="6798"/>
                  <a:pt x="446" y="6278"/>
                </a:cubicBezTo>
                <a:cubicBezTo>
                  <a:pt x="-5" y="5911"/>
                  <a:pt x="0" y="6341"/>
                  <a:pt x="0" y="6673"/>
                </a:cubicBezTo>
                <a:cubicBezTo>
                  <a:pt x="0" y="7004"/>
                  <a:pt x="0" y="19800"/>
                  <a:pt x="0" y="19800"/>
                </a:cubicBezTo>
                <a:cubicBezTo>
                  <a:pt x="0" y="20556"/>
                  <a:pt x="653" y="21600"/>
                  <a:pt x="1154" y="21600"/>
                </a:cubicBezTo>
                <a:lnTo>
                  <a:pt x="19623" y="21600"/>
                </a:lnTo>
                <a:cubicBezTo>
                  <a:pt x="20124" y="21600"/>
                  <a:pt x="20777" y="20556"/>
                  <a:pt x="20777" y="19800"/>
                </a:cubicBezTo>
                <a:cubicBezTo>
                  <a:pt x="20777" y="19800"/>
                  <a:pt x="20777" y="7006"/>
                  <a:pt x="20777" y="6674"/>
                </a:cubicBezTo>
                <a:cubicBezTo>
                  <a:pt x="20777" y="6343"/>
                  <a:pt x="20782" y="5913"/>
                  <a:pt x="20330" y="6280"/>
                </a:cubicBezTo>
                <a:close/>
                <a:moveTo>
                  <a:pt x="663" y="2315"/>
                </a:moveTo>
                <a:cubicBezTo>
                  <a:pt x="1226" y="2786"/>
                  <a:pt x="9029" y="9324"/>
                  <a:pt x="9320" y="9567"/>
                </a:cubicBezTo>
                <a:cubicBezTo>
                  <a:pt x="9610" y="9810"/>
                  <a:pt x="9987" y="9925"/>
                  <a:pt x="10365" y="9925"/>
                </a:cubicBezTo>
                <a:cubicBezTo>
                  <a:pt x="10744" y="9925"/>
                  <a:pt x="11120" y="9810"/>
                  <a:pt x="11411" y="9567"/>
                </a:cubicBezTo>
                <a:cubicBezTo>
                  <a:pt x="11702" y="9324"/>
                  <a:pt x="19505" y="2786"/>
                  <a:pt x="20068" y="2315"/>
                </a:cubicBezTo>
                <a:cubicBezTo>
                  <a:pt x="20633" y="1841"/>
                  <a:pt x="21166" y="0"/>
                  <a:pt x="20131" y="0"/>
                </a:cubicBezTo>
                <a:lnTo>
                  <a:pt x="602" y="0"/>
                </a:lnTo>
                <a:cubicBezTo>
                  <a:pt x="-434" y="0"/>
                  <a:pt x="99" y="1841"/>
                  <a:pt x="663" y="231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sp>
        <p:nvSpPr>
          <p:cNvPr id="1092" name="Text Placeholder 9"/>
          <p:cNvSpPr txBox="1"/>
          <p:nvPr/>
        </p:nvSpPr>
        <p:spPr>
          <a:xfrm>
            <a:off x="7923508" y="2878444"/>
            <a:ext cx="2518051" cy="94006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zh-CN"/>
            </a:defPPr>
            <a:lvl1pPr lvl="0">
              <a:lnSpc>
                <a:spcPct val="120000"/>
              </a:lnSpc>
              <a:spcBef>
                <a:spcPct val="20000"/>
              </a:spcBef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</a:t>
            </a:r>
            <a:endParaRPr lang="en-US">
              <a:sym typeface="+mn-lt"/>
            </a:endParaRPr>
          </a:p>
        </p:txBody>
      </p:sp>
      <p:sp>
        <p:nvSpPr>
          <p:cNvPr id="1093" name="Content Placeholder 11"/>
          <p:cNvSpPr txBox="1"/>
          <p:nvPr/>
        </p:nvSpPr>
        <p:spPr>
          <a:xfrm>
            <a:off x="8232749" y="2458834"/>
            <a:ext cx="2188320" cy="2921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439420" indent="-439420" defTabSz="1172210">
              <a:spcBef>
                <a:spcPct val="20000"/>
              </a:spcBef>
              <a:defRPr sz="2000" b="1"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您的标题</a:t>
            </a:r>
            <a:endParaRPr lang="en-GB">
              <a:sym typeface="+mn-lt"/>
            </a:endParaRPr>
          </a:p>
        </p:txBody>
      </p:sp>
      <p:sp>
        <p:nvSpPr>
          <p:cNvPr id="1094" name="Text Placeholder 9"/>
          <p:cNvSpPr txBox="1"/>
          <p:nvPr/>
        </p:nvSpPr>
        <p:spPr>
          <a:xfrm>
            <a:off x="7923508" y="4428681"/>
            <a:ext cx="2518051" cy="94006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zh-CN"/>
            </a:defPPr>
            <a:lvl1pPr lvl="0">
              <a:lnSpc>
                <a:spcPct val="120000"/>
              </a:lnSpc>
              <a:spcBef>
                <a:spcPct val="20000"/>
              </a:spcBef>
              <a:defRPr sz="1600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单击此处添加您的内容。建议您在展示时采用微软雅黑字体。</a:t>
            </a:r>
            <a:endParaRPr lang="en-US">
              <a:sym typeface="+mn-lt"/>
            </a:endParaRPr>
          </a:p>
        </p:txBody>
      </p:sp>
      <p:sp>
        <p:nvSpPr>
          <p:cNvPr id="1095" name="Content Placeholder 11"/>
          <p:cNvSpPr txBox="1"/>
          <p:nvPr/>
        </p:nvSpPr>
        <p:spPr>
          <a:xfrm>
            <a:off x="8227985" y="4009071"/>
            <a:ext cx="2188320" cy="29210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zh-CN"/>
            </a:defPPr>
            <a:lvl1pPr marL="439420" indent="-439420" defTabSz="1172210">
              <a:spcBef>
                <a:spcPct val="20000"/>
              </a:spcBef>
              <a:defRPr sz="2000" b="1"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您的标题</a:t>
            </a:r>
            <a:endParaRPr lang="en-GB">
              <a:sym typeface="+mn-lt"/>
            </a:endParaRPr>
          </a:p>
        </p:txBody>
      </p:sp>
      <p:sp>
        <p:nvSpPr>
          <p:cNvPr id="1096" name="Shape 214"/>
          <p:cNvSpPr/>
          <p:nvPr/>
        </p:nvSpPr>
        <p:spPr>
          <a:xfrm>
            <a:off x="7938856" y="2523605"/>
            <a:ext cx="258390" cy="25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3" extrusionOk="0">
                <a:moveTo>
                  <a:pt x="2579" y="8408"/>
                </a:moveTo>
                <a:cubicBezTo>
                  <a:pt x="2579" y="5192"/>
                  <a:pt x="5174" y="2587"/>
                  <a:pt x="8377" y="2587"/>
                </a:cubicBezTo>
                <a:cubicBezTo>
                  <a:pt x="11581" y="2587"/>
                  <a:pt x="14435" y="5451"/>
                  <a:pt x="14435" y="8668"/>
                </a:cubicBezTo>
                <a:cubicBezTo>
                  <a:pt x="14435" y="11882"/>
                  <a:pt x="11838" y="14489"/>
                  <a:pt x="8636" y="14489"/>
                </a:cubicBezTo>
                <a:cubicBezTo>
                  <a:pt x="5432" y="14488"/>
                  <a:pt x="2579" y="11622"/>
                  <a:pt x="2579" y="8408"/>
                </a:cubicBezTo>
                <a:close/>
                <a:moveTo>
                  <a:pt x="20915" y="18167"/>
                </a:moveTo>
                <a:lnTo>
                  <a:pt x="15797" y="13031"/>
                </a:lnTo>
                <a:cubicBezTo>
                  <a:pt x="16569" y="11760"/>
                  <a:pt x="17014" y="10265"/>
                  <a:pt x="17014" y="8668"/>
                </a:cubicBezTo>
                <a:cubicBezTo>
                  <a:pt x="17014" y="4023"/>
                  <a:pt x="13004" y="0"/>
                  <a:pt x="8377" y="0"/>
                </a:cubicBezTo>
                <a:cubicBezTo>
                  <a:pt x="3750" y="-1"/>
                  <a:pt x="0" y="3764"/>
                  <a:pt x="0" y="8408"/>
                </a:cubicBezTo>
                <a:cubicBezTo>
                  <a:pt x="0" y="13051"/>
                  <a:pt x="4010" y="17076"/>
                  <a:pt x="8636" y="17076"/>
                </a:cubicBezTo>
                <a:cubicBezTo>
                  <a:pt x="10175" y="17076"/>
                  <a:pt x="11615" y="16655"/>
                  <a:pt x="12854" y="15928"/>
                </a:cubicBezTo>
                <a:lnTo>
                  <a:pt x="17998" y="21095"/>
                </a:lnTo>
                <a:cubicBezTo>
                  <a:pt x="18502" y="21599"/>
                  <a:pt x="19318" y="21599"/>
                  <a:pt x="19821" y="21095"/>
                </a:cubicBezTo>
                <a:lnTo>
                  <a:pt x="21098" y="19813"/>
                </a:lnTo>
                <a:cubicBezTo>
                  <a:pt x="21600" y="19309"/>
                  <a:pt x="21417" y="18671"/>
                  <a:pt x="20915" y="18167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sp>
        <p:nvSpPr>
          <p:cNvPr id="1097" name="Shape 215"/>
          <p:cNvSpPr/>
          <p:nvPr/>
        </p:nvSpPr>
        <p:spPr>
          <a:xfrm>
            <a:off x="7953145" y="4074288"/>
            <a:ext cx="225710" cy="236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2206" y="3607"/>
                </a:moveTo>
                <a:lnTo>
                  <a:pt x="4487" y="1200"/>
                </a:lnTo>
                <a:lnTo>
                  <a:pt x="16953" y="1200"/>
                </a:lnTo>
                <a:lnTo>
                  <a:pt x="19234" y="3607"/>
                </a:lnTo>
                <a:cubicBezTo>
                  <a:pt x="19234" y="3607"/>
                  <a:pt x="2206" y="3607"/>
                  <a:pt x="2206" y="3607"/>
                </a:cubicBezTo>
                <a:close/>
                <a:moveTo>
                  <a:pt x="10720" y="13168"/>
                </a:moveTo>
                <a:cubicBezTo>
                  <a:pt x="6671" y="13168"/>
                  <a:pt x="5805" y="7652"/>
                  <a:pt x="5625" y="6516"/>
                </a:cubicBezTo>
                <a:lnTo>
                  <a:pt x="7915" y="6516"/>
                </a:lnTo>
                <a:cubicBezTo>
                  <a:pt x="8259" y="8173"/>
                  <a:pt x="9042" y="11009"/>
                  <a:pt x="10720" y="11009"/>
                </a:cubicBezTo>
                <a:cubicBezTo>
                  <a:pt x="12398" y="11009"/>
                  <a:pt x="13182" y="8173"/>
                  <a:pt x="13525" y="6516"/>
                </a:cubicBezTo>
                <a:lnTo>
                  <a:pt x="15816" y="6516"/>
                </a:lnTo>
                <a:cubicBezTo>
                  <a:pt x="15635" y="7652"/>
                  <a:pt x="14769" y="13168"/>
                  <a:pt x="10720" y="13168"/>
                </a:cubicBezTo>
                <a:close/>
                <a:moveTo>
                  <a:pt x="20843" y="2725"/>
                </a:moveTo>
                <a:cubicBezTo>
                  <a:pt x="20476" y="2418"/>
                  <a:pt x="18467" y="648"/>
                  <a:pt x="18092" y="336"/>
                </a:cubicBezTo>
                <a:cubicBezTo>
                  <a:pt x="17719" y="25"/>
                  <a:pt x="17150" y="0"/>
                  <a:pt x="16718" y="0"/>
                </a:cubicBezTo>
                <a:lnTo>
                  <a:pt x="4722" y="0"/>
                </a:lnTo>
                <a:cubicBezTo>
                  <a:pt x="4292" y="0"/>
                  <a:pt x="3722" y="25"/>
                  <a:pt x="3348" y="336"/>
                </a:cubicBezTo>
                <a:cubicBezTo>
                  <a:pt x="2973" y="648"/>
                  <a:pt x="964" y="2419"/>
                  <a:pt x="597" y="2725"/>
                </a:cubicBezTo>
                <a:cubicBezTo>
                  <a:pt x="227" y="3032"/>
                  <a:pt x="-80" y="3497"/>
                  <a:pt x="18" y="4155"/>
                </a:cubicBezTo>
                <a:cubicBezTo>
                  <a:pt x="117" y="4817"/>
                  <a:pt x="2374" y="20549"/>
                  <a:pt x="2433" y="20923"/>
                </a:cubicBezTo>
                <a:cubicBezTo>
                  <a:pt x="2490" y="21296"/>
                  <a:pt x="2829" y="21592"/>
                  <a:pt x="3241" y="21600"/>
                </a:cubicBezTo>
                <a:lnTo>
                  <a:pt x="18199" y="21600"/>
                </a:lnTo>
                <a:cubicBezTo>
                  <a:pt x="18611" y="21592"/>
                  <a:pt x="18950" y="21296"/>
                  <a:pt x="19007" y="20922"/>
                </a:cubicBezTo>
                <a:cubicBezTo>
                  <a:pt x="19066" y="20549"/>
                  <a:pt x="21323" y="4816"/>
                  <a:pt x="21423" y="4155"/>
                </a:cubicBezTo>
                <a:cubicBezTo>
                  <a:pt x="21520" y="3497"/>
                  <a:pt x="21213" y="3032"/>
                  <a:pt x="20843" y="2725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3200">
              <a:cs typeface="+mn-ea"/>
              <a:sym typeface="+mn-lt"/>
            </a:endParaRPr>
          </a:p>
        </p:txBody>
      </p:sp>
      <p:grpSp>
        <p:nvGrpSpPr>
          <p:cNvPr id="1106" name="Group 1105"/>
          <p:cNvGrpSpPr/>
          <p:nvPr/>
        </p:nvGrpSpPr>
        <p:grpSpPr>
          <a:xfrm>
            <a:off x="1572500" y="2119745"/>
            <a:ext cx="8894694" cy="3581400"/>
            <a:chOff x="1570912" y="2119745"/>
            <a:chExt cx="8894694" cy="3581400"/>
          </a:xfrm>
        </p:grpSpPr>
        <p:grpSp>
          <p:nvGrpSpPr>
            <p:cNvPr id="1101" name="Group 1100"/>
            <p:cNvGrpSpPr/>
            <p:nvPr/>
          </p:nvGrpSpPr>
          <p:grpSpPr>
            <a:xfrm>
              <a:off x="1570912" y="2119745"/>
              <a:ext cx="484980" cy="3581400"/>
              <a:chOff x="1293812" y="3286125"/>
              <a:chExt cx="371474" cy="2743200"/>
            </a:xfrm>
          </p:grpSpPr>
          <p:cxnSp>
            <p:nvCxnSpPr>
              <p:cNvPr id="1098" name="Straight Connector 1097"/>
              <p:cNvCxnSpPr/>
              <p:nvPr/>
            </p:nvCxnSpPr>
            <p:spPr>
              <a:xfrm>
                <a:off x="1296553" y="3292619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/>
              <p:cNvCxnSpPr/>
              <p:nvPr/>
            </p:nvCxnSpPr>
            <p:spPr>
              <a:xfrm rot="5400000">
                <a:off x="-77788" y="4657725"/>
                <a:ext cx="274320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/>
            </p:nvCxnSpPr>
            <p:spPr>
              <a:xfrm>
                <a:off x="1296553" y="6024563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2" name="Group 1101"/>
            <p:cNvGrpSpPr/>
            <p:nvPr/>
          </p:nvGrpSpPr>
          <p:grpSpPr>
            <a:xfrm rot="10800000">
              <a:off x="9980626" y="2119745"/>
              <a:ext cx="484980" cy="3581400"/>
              <a:chOff x="1293812" y="3286125"/>
              <a:chExt cx="371474" cy="2743200"/>
            </a:xfrm>
          </p:grpSpPr>
          <p:cxnSp>
            <p:nvCxnSpPr>
              <p:cNvPr id="1103" name="Straight Connector 1102"/>
              <p:cNvCxnSpPr/>
              <p:nvPr/>
            </p:nvCxnSpPr>
            <p:spPr>
              <a:xfrm>
                <a:off x="1296553" y="3292619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/>
            </p:nvCxnSpPr>
            <p:spPr>
              <a:xfrm rot="5400000">
                <a:off x="-77788" y="4657725"/>
                <a:ext cx="2743200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/>
              <p:cNvCxnSpPr/>
              <p:nvPr/>
            </p:nvCxnSpPr>
            <p:spPr>
              <a:xfrm>
                <a:off x="1296553" y="6024563"/>
                <a:ext cx="368733" cy="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2" name="TextBox 1071"/>
          <p:cNvSpPr txBox="1"/>
          <p:nvPr/>
        </p:nvSpPr>
        <p:spPr>
          <a:xfrm rot="3894313">
            <a:off x="6295213" y="6196839"/>
            <a:ext cx="8955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CREATIVE</a:t>
            </a:r>
          </a:p>
        </p:txBody>
      </p:sp>
      <p:sp>
        <p:nvSpPr>
          <p:cNvPr id="1073" name="TextBox 1072"/>
          <p:cNvSpPr txBox="1"/>
          <p:nvPr/>
        </p:nvSpPr>
        <p:spPr>
          <a:xfrm rot="17650844">
            <a:off x="4973508" y="6225570"/>
            <a:ext cx="8955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CREATIVE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16" name="菱形 15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340727" y="909578"/>
            <a:ext cx="5316944" cy="5320051"/>
            <a:chOff x="5847242" y="749921"/>
            <a:chExt cx="5316944" cy="5320051"/>
          </a:xfrm>
        </p:grpSpPr>
        <p:sp>
          <p:nvSpPr>
            <p:cNvPr id="3" name="Oval 34"/>
            <p:cNvSpPr>
              <a:spLocks noChangeArrowheads="1"/>
            </p:cNvSpPr>
            <p:nvPr/>
          </p:nvSpPr>
          <p:spPr bwMode="auto">
            <a:xfrm>
              <a:off x="5847242" y="749921"/>
              <a:ext cx="5316944" cy="532005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" name="Oval 35"/>
            <p:cNvSpPr>
              <a:spLocks noChangeArrowheads="1"/>
            </p:cNvSpPr>
            <p:nvPr/>
          </p:nvSpPr>
          <p:spPr bwMode="auto">
            <a:xfrm>
              <a:off x="6443535" y="1349320"/>
              <a:ext cx="4124358" cy="4124359"/>
            </a:xfrm>
            <a:prstGeom prst="ellipse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Oval 36"/>
            <p:cNvSpPr>
              <a:spLocks noChangeArrowheads="1"/>
            </p:cNvSpPr>
            <p:nvPr/>
          </p:nvSpPr>
          <p:spPr bwMode="auto">
            <a:xfrm>
              <a:off x="6980819" y="1886604"/>
              <a:ext cx="3049789" cy="304979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Oval 37"/>
            <p:cNvSpPr>
              <a:spLocks noChangeArrowheads="1"/>
            </p:cNvSpPr>
            <p:nvPr/>
          </p:nvSpPr>
          <p:spPr bwMode="auto">
            <a:xfrm>
              <a:off x="7521210" y="2423889"/>
              <a:ext cx="1972114" cy="1975220"/>
            </a:xfrm>
            <a:prstGeom prst="ellipse">
              <a:avLst/>
            </a:prstGeom>
            <a:solidFill>
              <a:schemeClr val="bg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Oval 38"/>
            <p:cNvSpPr>
              <a:spLocks noChangeArrowheads="1"/>
            </p:cNvSpPr>
            <p:nvPr/>
          </p:nvSpPr>
          <p:spPr bwMode="auto">
            <a:xfrm>
              <a:off x="8058494" y="2961174"/>
              <a:ext cx="897545" cy="89754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48753">
              <a:off x="7102180" y="1750406"/>
              <a:ext cx="3866010" cy="2421537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505714" y="1280994"/>
              <a:ext cx="2164667" cy="2167773"/>
              <a:chOff x="8505714" y="1280994"/>
              <a:chExt cx="2164667" cy="2167773"/>
            </a:xfrm>
          </p:grpSpPr>
          <p:sp>
            <p:nvSpPr>
              <p:cNvPr id="8" name="Freeform 39"/>
              <p:cNvSpPr/>
              <p:nvPr/>
            </p:nvSpPr>
            <p:spPr bwMode="auto">
              <a:xfrm>
                <a:off x="8505714" y="1280994"/>
                <a:ext cx="2164667" cy="2167773"/>
              </a:xfrm>
              <a:custGeom>
                <a:avLst/>
                <a:gdLst>
                  <a:gd name="T0" fmla="*/ 593 w 697"/>
                  <a:gd name="T1" fmla="*/ 254 h 698"/>
                  <a:gd name="T2" fmla="*/ 697 w 697"/>
                  <a:gd name="T3" fmla="*/ 150 h 698"/>
                  <a:gd name="T4" fmla="*/ 581 w 697"/>
                  <a:gd name="T5" fmla="*/ 119 h 698"/>
                  <a:gd name="T6" fmla="*/ 548 w 697"/>
                  <a:gd name="T7" fmla="*/ 0 h 698"/>
                  <a:gd name="T8" fmla="*/ 444 w 697"/>
                  <a:gd name="T9" fmla="*/ 105 h 698"/>
                  <a:gd name="T10" fmla="*/ 470 w 697"/>
                  <a:gd name="T11" fmla="*/ 202 h 698"/>
                  <a:gd name="T12" fmla="*/ 116 w 697"/>
                  <a:gd name="T13" fmla="*/ 555 h 698"/>
                  <a:gd name="T14" fmla="*/ 67 w 697"/>
                  <a:gd name="T15" fmla="*/ 456 h 698"/>
                  <a:gd name="T16" fmla="*/ 33 w 697"/>
                  <a:gd name="T17" fmla="*/ 577 h 698"/>
                  <a:gd name="T18" fmla="*/ 0 w 697"/>
                  <a:gd name="T19" fmla="*/ 698 h 698"/>
                  <a:gd name="T20" fmla="*/ 124 w 697"/>
                  <a:gd name="T21" fmla="*/ 667 h 698"/>
                  <a:gd name="T22" fmla="*/ 244 w 697"/>
                  <a:gd name="T23" fmla="*/ 634 h 698"/>
                  <a:gd name="T24" fmla="*/ 145 w 697"/>
                  <a:gd name="T25" fmla="*/ 584 h 698"/>
                  <a:gd name="T26" fmla="*/ 498 w 697"/>
                  <a:gd name="T27" fmla="*/ 228 h 698"/>
                  <a:gd name="T28" fmla="*/ 593 w 697"/>
                  <a:gd name="T29" fmla="*/ 254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7" h="698">
                    <a:moveTo>
                      <a:pt x="593" y="254"/>
                    </a:moveTo>
                    <a:lnTo>
                      <a:pt x="697" y="150"/>
                    </a:lnTo>
                    <a:lnTo>
                      <a:pt x="581" y="119"/>
                    </a:ln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124" y="667"/>
                    </a:lnTo>
                    <a:lnTo>
                      <a:pt x="244" y="634"/>
                    </a:lnTo>
                    <a:lnTo>
                      <a:pt x="145" y="584"/>
                    </a:lnTo>
                    <a:lnTo>
                      <a:pt x="498" y="228"/>
                    </a:lnTo>
                    <a:lnTo>
                      <a:pt x="593" y="25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" name="Freeform 40"/>
              <p:cNvSpPr/>
              <p:nvPr/>
            </p:nvSpPr>
            <p:spPr bwMode="auto">
              <a:xfrm>
                <a:off x="8505714" y="1280994"/>
                <a:ext cx="1804407" cy="2167773"/>
              </a:xfrm>
              <a:custGeom>
                <a:avLst/>
                <a:gdLst>
                  <a:gd name="T0" fmla="*/ 581 w 581"/>
                  <a:gd name="T1" fmla="*/ 119 h 698"/>
                  <a:gd name="T2" fmla="*/ 548 w 581"/>
                  <a:gd name="T3" fmla="*/ 0 h 698"/>
                  <a:gd name="T4" fmla="*/ 444 w 581"/>
                  <a:gd name="T5" fmla="*/ 105 h 698"/>
                  <a:gd name="T6" fmla="*/ 470 w 581"/>
                  <a:gd name="T7" fmla="*/ 202 h 698"/>
                  <a:gd name="T8" fmla="*/ 116 w 581"/>
                  <a:gd name="T9" fmla="*/ 555 h 698"/>
                  <a:gd name="T10" fmla="*/ 67 w 581"/>
                  <a:gd name="T11" fmla="*/ 456 h 698"/>
                  <a:gd name="T12" fmla="*/ 33 w 581"/>
                  <a:gd name="T13" fmla="*/ 577 h 698"/>
                  <a:gd name="T14" fmla="*/ 0 w 581"/>
                  <a:gd name="T15" fmla="*/ 698 h 698"/>
                  <a:gd name="T16" fmla="*/ 581 w 581"/>
                  <a:gd name="T17" fmla="*/ 119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1" h="698">
                    <a:moveTo>
                      <a:pt x="581" y="119"/>
                    </a:moveTo>
                    <a:lnTo>
                      <a:pt x="548" y="0"/>
                    </a:lnTo>
                    <a:lnTo>
                      <a:pt x="444" y="105"/>
                    </a:lnTo>
                    <a:lnTo>
                      <a:pt x="470" y="202"/>
                    </a:lnTo>
                    <a:lnTo>
                      <a:pt x="116" y="555"/>
                    </a:lnTo>
                    <a:lnTo>
                      <a:pt x="67" y="456"/>
                    </a:lnTo>
                    <a:lnTo>
                      <a:pt x="33" y="577"/>
                    </a:lnTo>
                    <a:lnTo>
                      <a:pt x="0" y="698"/>
                    </a:lnTo>
                    <a:lnTo>
                      <a:pt x="581" y="11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1"/>
          <p:cNvGrpSpPr/>
          <p:nvPr/>
        </p:nvGrpSpPr>
        <p:grpSpPr>
          <a:xfrm>
            <a:off x="468948" y="2079198"/>
            <a:ext cx="5334494" cy="3058451"/>
            <a:chOff x="5014327" y="1808768"/>
            <a:chExt cx="4445411" cy="2548709"/>
          </a:xfrm>
        </p:grpSpPr>
        <p:sp>
          <p:nvSpPr>
            <p:cNvPr id="29" name="TextBox 43"/>
            <p:cNvSpPr txBox="1"/>
            <p:nvPr/>
          </p:nvSpPr>
          <p:spPr>
            <a:xfrm>
              <a:off x="5014327" y="1808768"/>
              <a:ext cx="2474081" cy="436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cs typeface="+mn-ea"/>
                  <a:sym typeface="+mn-lt"/>
                </a:rPr>
                <a:t>您的标题</a:t>
              </a:r>
              <a:endParaRPr lang="ru-RU" sz="2800" b="1">
                <a:cs typeface="+mn-ea"/>
                <a:sym typeface="+mn-lt"/>
              </a:endParaRPr>
            </a:p>
          </p:txBody>
        </p:sp>
        <p:sp>
          <p:nvSpPr>
            <p:cNvPr id="30" name="TextBox 44"/>
            <p:cNvSpPr txBox="1"/>
            <p:nvPr/>
          </p:nvSpPr>
          <p:spPr>
            <a:xfrm>
              <a:off x="5014327" y="2341541"/>
              <a:ext cx="4445411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   单击此处添加您的内容。建议您在展示时采用微软雅黑字体。本模板所有图形线条及相应素材均可自由编辑、改色、替换。更多作品请在稻壳儿搜索：风云办公</a:t>
              </a:r>
              <a:r>
                <a:rPr lang="en-US" dirty="0">
                  <a:cs typeface="+mn-ea"/>
                  <a:sym typeface="+mn-lt"/>
                </a:rPr>
                <a:t>。</a:t>
              </a:r>
              <a:r>
                <a:rPr lang="zh-CN" altLang="en-US" dirty="0">
                  <a:cs typeface="+mn-ea"/>
                  <a:sym typeface="+mn-lt"/>
                </a:rPr>
                <a:t>单击此处添加您的内容。建议您在展示时采用微软雅黑字体。本模板所有图形线条及相应素材均可自由编辑、改色、替换。更多作品请在稻壳儿搜索：风云办公</a:t>
              </a:r>
              <a:r>
                <a:rPr lang="en-US" dirty="0">
                  <a:cs typeface="+mn-ea"/>
                  <a:sym typeface="+mn-lt"/>
                </a:rPr>
                <a:t>。</a:t>
              </a:r>
              <a:endParaRPr lang="ru-RU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2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3" name="菱形 22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cxnSp>
        <p:nvCxnSpPr>
          <p:cNvPr id="29" name="Straight Connector 99"/>
          <p:cNvCxnSpPr/>
          <p:nvPr/>
        </p:nvCxnSpPr>
        <p:spPr>
          <a:xfrm>
            <a:off x="4030291" y="1917454"/>
            <a:ext cx="3599531" cy="19246"/>
          </a:xfrm>
          <a:prstGeom prst="line">
            <a:avLst/>
          </a:prstGeom>
          <a:ln w="57150" cmpd="sng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02"/>
          <p:cNvCxnSpPr/>
          <p:nvPr/>
        </p:nvCxnSpPr>
        <p:spPr>
          <a:xfrm>
            <a:off x="4030291" y="2940106"/>
            <a:ext cx="3599531" cy="19246"/>
          </a:xfrm>
          <a:prstGeom prst="line">
            <a:avLst/>
          </a:prstGeom>
          <a:ln w="57150" cmpd="sng">
            <a:solidFill>
              <a:schemeClr val="accent5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5"/>
          <p:cNvCxnSpPr/>
          <p:nvPr/>
        </p:nvCxnSpPr>
        <p:spPr>
          <a:xfrm>
            <a:off x="4030291" y="4008455"/>
            <a:ext cx="3599531" cy="19246"/>
          </a:xfrm>
          <a:prstGeom prst="line">
            <a:avLst/>
          </a:prstGeom>
          <a:ln w="57150" cmpd="sng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8"/>
          <p:cNvCxnSpPr/>
          <p:nvPr/>
        </p:nvCxnSpPr>
        <p:spPr>
          <a:xfrm>
            <a:off x="4030291" y="5190582"/>
            <a:ext cx="3599531" cy="19246"/>
          </a:xfrm>
          <a:prstGeom prst="line">
            <a:avLst/>
          </a:prstGeom>
          <a:ln w="57150" cmpd="sng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reeform 155"/>
          <p:cNvSpPr/>
          <p:nvPr/>
        </p:nvSpPr>
        <p:spPr bwMode="auto">
          <a:xfrm rot="18900000">
            <a:off x="8889712" y="1168839"/>
            <a:ext cx="2730655" cy="2730654"/>
          </a:xfrm>
          <a:custGeom>
            <a:avLst/>
            <a:gdLst>
              <a:gd name="T0" fmla="*/ 328 w 1143"/>
              <a:gd name="T1" fmla="*/ 487 h 1143"/>
              <a:gd name="T2" fmla="*/ 276 w 1143"/>
              <a:gd name="T3" fmla="*/ 363 h 1143"/>
              <a:gd name="T4" fmla="*/ 174 w 1143"/>
              <a:gd name="T5" fmla="*/ 398 h 1143"/>
              <a:gd name="T6" fmla="*/ 0 w 1143"/>
              <a:gd name="T7" fmla="*/ 572 h 1143"/>
              <a:gd name="T8" fmla="*/ 175 w 1143"/>
              <a:gd name="T9" fmla="*/ 746 h 1143"/>
              <a:gd name="T10" fmla="*/ 211 w 1143"/>
              <a:gd name="T11" fmla="*/ 849 h 1143"/>
              <a:gd name="T12" fmla="*/ 86 w 1143"/>
              <a:gd name="T13" fmla="*/ 900 h 1143"/>
              <a:gd name="T14" fmla="*/ 246 w 1143"/>
              <a:gd name="T15" fmla="*/ 1060 h 1143"/>
              <a:gd name="T16" fmla="*/ 298 w 1143"/>
              <a:gd name="T17" fmla="*/ 936 h 1143"/>
              <a:gd name="T18" fmla="*/ 400 w 1143"/>
              <a:gd name="T19" fmla="*/ 972 h 1143"/>
              <a:gd name="T20" fmla="*/ 572 w 1143"/>
              <a:gd name="T21" fmla="*/ 1143 h 1143"/>
              <a:gd name="T22" fmla="*/ 1143 w 1143"/>
              <a:gd name="T23" fmla="*/ 572 h 1143"/>
              <a:gd name="T24" fmla="*/ 959 w 1143"/>
              <a:gd name="T25" fmla="*/ 388 h 1143"/>
              <a:gd name="T26" fmla="*/ 916 w 1143"/>
              <a:gd name="T27" fmla="*/ 345 h 1143"/>
              <a:gd name="T28" fmla="*/ 759 w 1143"/>
              <a:gd name="T29" fmla="*/ 187 h 1143"/>
              <a:gd name="T30" fmla="*/ 746 w 1143"/>
              <a:gd name="T31" fmla="*/ 175 h 1143"/>
              <a:gd name="T32" fmla="*/ 572 w 1143"/>
              <a:gd name="T33" fmla="*/ 0 h 1143"/>
              <a:gd name="T34" fmla="*/ 572 w 1143"/>
              <a:gd name="T35" fmla="*/ 0 h 1143"/>
              <a:gd name="T36" fmla="*/ 398 w 1143"/>
              <a:gd name="T37" fmla="*/ 174 h 1143"/>
              <a:gd name="T38" fmla="*/ 378 w 1143"/>
              <a:gd name="T39" fmla="*/ 194 h 1143"/>
              <a:gd name="T40" fmla="*/ 379 w 1143"/>
              <a:gd name="T41" fmla="*/ 194 h 1143"/>
              <a:gd name="T42" fmla="*/ 363 w 1143"/>
              <a:gd name="T43" fmla="*/ 276 h 1143"/>
              <a:gd name="T44" fmla="*/ 488 w 1143"/>
              <a:gd name="T45" fmla="*/ 328 h 1143"/>
              <a:gd name="T46" fmla="*/ 328 w 1143"/>
              <a:gd name="T47" fmla="*/ 487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328" y="487"/>
                </a:moveTo>
                <a:cubicBezTo>
                  <a:pt x="272" y="446"/>
                  <a:pt x="296" y="413"/>
                  <a:pt x="276" y="363"/>
                </a:cubicBezTo>
                <a:cubicBezTo>
                  <a:pt x="266" y="336"/>
                  <a:pt x="236" y="336"/>
                  <a:pt x="174" y="398"/>
                </a:cubicBezTo>
                <a:cubicBezTo>
                  <a:pt x="0" y="572"/>
                  <a:pt x="0" y="572"/>
                  <a:pt x="0" y="572"/>
                </a:cubicBezTo>
                <a:cubicBezTo>
                  <a:pt x="175" y="746"/>
                  <a:pt x="175" y="746"/>
                  <a:pt x="175" y="746"/>
                </a:cubicBezTo>
                <a:cubicBezTo>
                  <a:pt x="238" y="809"/>
                  <a:pt x="237" y="839"/>
                  <a:pt x="211" y="849"/>
                </a:cubicBezTo>
                <a:cubicBezTo>
                  <a:pt x="160" y="868"/>
                  <a:pt x="127" y="844"/>
                  <a:pt x="86" y="900"/>
                </a:cubicBezTo>
                <a:cubicBezTo>
                  <a:pt x="16" y="997"/>
                  <a:pt x="150" y="1131"/>
                  <a:pt x="246" y="1060"/>
                </a:cubicBezTo>
                <a:cubicBezTo>
                  <a:pt x="303" y="1019"/>
                  <a:pt x="279" y="986"/>
                  <a:pt x="298" y="936"/>
                </a:cubicBezTo>
                <a:cubicBezTo>
                  <a:pt x="308" y="909"/>
                  <a:pt x="338" y="909"/>
                  <a:pt x="400" y="972"/>
                </a:cubicBezTo>
                <a:cubicBezTo>
                  <a:pt x="572" y="1143"/>
                  <a:pt x="572" y="1143"/>
                  <a:pt x="572" y="1143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59" y="388"/>
                  <a:pt x="959" y="388"/>
                  <a:pt x="959" y="388"/>
                </a:cubicBezTo>
                <a:cubicBezTo>
                  <a:pt x="916" y="345"/>
                  <a:pt x="916" y="345"/>
                  <a:pt x="916" y="345"/>
                </a:cubicBezTo>
                <a:cubicBezTo>
                  <a:pt x="759" y="187"/>
                  <a:pt x="759" y="187"/>
                  <a:pt x="759" y="187"/>
                </a:cubicBezTo>
                <a:cubicBezTo>
                  <a:pt x="755" y="183"/>
                  <a:pt x="751" y="179"/>
                  <a:pt x="746" y="175"/>
                </a:cubicBezTo>
                <a:cubicBezTo>
                  <a:pt x="572" y="0"/>
                  <a:pt x="572" y="0"/>
                  <a:pt x="572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398" y="174"/>
                  <a:pt x="398" y="174"/>
                  <a:pt x="398" y="174"/>
                </a:cubicBezTo>
                <a:cubicBezTo>
                  <a:pt x="378" y="194"/>
                  <a:pt x="378" y="194"/>
                  <a:pt x="378" y="194"/>
                </a:cubicBezTo>
                <a:cubicBezTo>
                  <a:pt x="379" y="194"/>
                  <a:pt x="379" y="194"/>
                  <a:pt x="379" y="194"/>
                </a:cubicBezTo>
                <a:cubicBezTo>
                  <a:pt x="336" y="243"/>
                  <a:pt x="339" y="267"/>
                  <a:pt x="363" y="276"/>
                </a:cubicBezTo>
                <a:cubicBezTo>
                  <a:pt x="413" y="295"/>
                  <a:pt x="446" y="272"/>
                  <a:pt x="488" y="328"/>
                </a:cubicBezTo>
                <a:cubicBezTo>
                  <a:pt x="559" y="425"/>
                  <a:pt x="425" y="558"/>
                  <a:pt x="328" y="48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4" name="Freeform 157"/>
          <p:cNvSpPr/>
          <p:nvPr/>
        </p:nvSpPr>
        <p:spPr bwMode="auto">
          <a:xfrm rot="18900000">
            <a:off x="6913073" y="1198651"/>
            <a:ext cx="2700573" cy="2696572"/>
          </a:xfrm>
          <a:custGeom>
            <a:avLst/>
            <a:gdLst>
              <a:gd name="T0" fmla="*/ 378 w 1062"/>
              <a:gd name="T1" fmla="*/ 908 h 1062"/>
              <a:gd name="T2" fmla="*/ 335 w 1062"/>
              <a:gd name="T3" fmla="*/ 852 h 1062"/>
              <a:gd name="T4" fmla="*/ 372 w 1062"/>
              <a:gd name="T5" fmla="*/ 845 h 1062"/>
              <a:gd name="T6" fmla="*/ 470 w 1062"/>
              <a:gd name="T7" fmla="*/ 791 h 1062"/>
              <a:gd name="T8" fmla="*/ 451 w 1062"/>
              <a:gd name="T9" fmla="*/ 611 h 1062"/>
              <a:gd name="T10" fmla="*/ 271 w 1062"/>
              <a:gd name="T11" fmla="*/ 592 h 1062"/>
              <a:gd name="T12" fmla="*/ 217 w 1062"/>
              <a:gd name="T13" fmla="*/ 690 h 1062"/>
              <a:gd name="T14" fmla="*/ 210 w 1062"/>
              <a:gd name="T15" fmla="*/ 727 h 1062"/>
              <a:gd name="T16" fmla="*/ 173 w 1062"/>
              <a:gd name="T17" fmla="*/ 703 h 1062"/>
              <a:gd name="T18" fmla="*/ 164 w 1062"/>
              <a:gd name="T19" fmla="*/ 694 h 1062"/>
              <a:gd name="T20" fmla="*/ 0 w 1062"/>
              <a:gd name="T21" fmla="*/ 531 h 1062"/>
              <a:gd name="T22" fmla="*/ 155 w 1062"/>
              <a:gd name="T23" fmla="*/ 376 h 1062"/>
              <a:gd name="T24" fmla="*/ 167 w 1062"/>
              <a:gd name="T25" fmla="*/ 365 h 1062"/>
              <a:gd name="T26" fmla="*/ 167 w 1062"/>
              <a:gd name="T27" fmla="*/ 365 h 1062"/>
              <a:gd name="T28" fmla="*/ 532 w 1062"/>
              <a:gd name="T29" fmla="*/ 0 h 1062"/>
              <a:gd name="T30" fmla="*/ 1062 w 1062"/>
              <a:gd name="T31" fmla="*/ 531 h 1062"/>
              <a:gd name="T32" fmla="*/ 911 w 1062"/>
              <a:gd name="T33" fmla="*/ 682 h 1062"/>
              <a:gd name="T34" fmla="*/ 857 w 1062"/>
              <a:gd name="T35" fmla="*/ 753 h 1062"/>
              <a:gd name="T36" fmla="*/ 865 w 1062"/>
              <a:gd name="T37" fmla="*/ 819 h 1062"/>
              <a:gd name="T38" fmla="*/ 886 w 1062"/>
              <a:gd name="T39" fmla="*/ 832 h 1062"/>
              <a:gd name="T40" fmla="*/ 940 w 1062"/>
              <a:gd name="T41" fmla="*/ 843 h 1062"/>
              <a:gd name="T42" fmla="*/ 986 w 1062"/>
              <a:gd name="T43" fmla="*/ 860 h 1062"/>
              <a:gd name="T44" fmla="*/ 997 w 1062"/>
              <a:gd name="T45" fmla="*/ 873 h 1062"/>
              <a:gd name="T46" fmla="*/ 982 w 1062"/>
              <a:gd name="T47" fmla="*/ 979 h 1062"/>
              <a:gd name="T48" fmla="*/ 877 w 1062"/>
              <a:gd name="T49" fmla="*/ 993 h 1062"/>
              <a:gd name="T50" fmla="*/ 864 w 1062"/>
              <a:gd name="T51" fmla="*/ 982 h 1062"/>
              <a:gd name="T52" fmla="*/ 847 w 1062"/>
              <a:gd name="T53" fmla="*/ 936 h 1062"/>
              <a:gd name="T54" fmla="*/ 836 w 1062"/>
              <a:gd name="T55" fmla="*/ 882 h 1062"/>
              <a:gd name="T56" fmla="*/ 822 w 1062"/>
              <a:gd name="T57" fmla="*/ 861 h 1062"/>
              <a:gd name="T58" fmla="*/ 686 w 1062"/>
              <a:gd name="T59" fmla="*/ 907 h 1062"/>
              <a:gd name="T60" fmla="*/ 531 w 1062"/>
              <a:gd name="T61" fmla="*/ 1062 h 1062"/>
              <a:gd name="T62" fmla="*/ 378 w 1062"/>
              <a:gd name="T63" fmla="*/ 908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62" h="1062">
                <a:moveTo>
                  <a:pt x="378" y="908"/>
                </a:moveTo>
                <a:cubicBezTo>
                  <a:pt x="346" y="876"/>
                  <a:pt x="337" y="859"/>
                  <a:pt x="335" y="852"/>
                </a:cubicBezTo>
                <a:cubicBezTo>
                  <a:pt x="348" y="848"/>
                  <a:pt x="360" y="847"/>
                  <a:pt x="372" y="845"/>
                </a:cubicBezTo>
                <a:cubicBezTo>
                  <a:pt x="402" y="842"/>
                  <a:pt x="436" y="839"/>
                  <a:pt x="470" y="791"/>
                </a:cubicBezTo>
                <a:cubicBezTo>
                  <a:pt x="510" y="737"/>
                  <a:pt x="502" y="663"/>
                  <a:pt x="451" y="611"/>
                </a:cubicBezTo>
                <a:cubicBezTo>
                  <a:pt x="399" y="560"/>
                  <a:pt x="326" y="552"/>
                  <a:pt x="271" y="592"/>
                </a:cubicBezTo>
                <a:cubicBezTo>
                  <a:pt x="223" y="627"/>
                  <a:pt x="220" y="660"/>
                  <a:pt x="217" y="690"/>
                </a:cubicBezTo>
                <a:cubicBezTo>
                  <a:pt x="216" y="703"/>
                  <a:pt x="215" y="715"/>
                  <a:pt x="210" y="727"/>
                </a:cubicBezTo>
                <a:cubicBezTo>
                  <a:pt x="205" y="726"/>
                  <a:pt x="193" y="720"/>
                  <a:pt x="173" y="703"/>
                </a:cubicBezTo>
                <a:cubicBezTo>
                  <a:pt x="164" y="694"/>
                  <a:pt x="164" y="694"/>
                  <a:pt x="164" y="694"/>
                </a:cubicBezTo>
                <a:cubicBezTo>
                  <a:pt x="0" y="531"/>
                  <a:pt x="0" y="531"/>
                  <a:pt x="0" y="531"/>
                </a:cubicBezTo>
                <a:cubicBezTo>
                  <a:pt x="155" y="376"/>
                  <a:pt x="155" y="376"/>
                  <a:pt x="155" y="376"/>
                </a:cubicBezTo>
                <a:cubicBezTo>
                  <a:pt x="159" y="372"/>
                  <a:pt x="163" y="369"/>
                  <a:pt x="167" y="365"/>
                </a:cubicBezTo>
                <a:cubicBezTo>
                  <a:pt x="167" y="365"/>
                  <a:pt x="167" y="365"/>
                  <a:pt x="167" y="365"/>
                </a:cubicBezTo>
                <a:cubicBezTo>
                  <a:pt x="532" y="0"/>
                  <a:pt x="532" y="0"/>
                  <a:pt x="532" y="0"/>
                </a:cubicBezTo>
                <a:cubicBezTo>
                  <a:pt x="1062" y="531"/>
                  <a:pt x="1062" y="531"/>
                  <a:pt x="1062" y="531"/>
                </a:cubicBezTo>
                <a:cubicBezTo>
                  <a:pt x="911" y="682"/>
                  <a:pt x="911" y="682"/>
                  <a:pt x="911" y="682"/>
                </a:cubicBezTo>
                <a:cubicBezTo>
                  <a:pt x="884" y="710"/>
                  <a:pt x="866" y="733"/>
                  <a:pt x="857" y="753"/>
                </a:cubicBezTo>
                <a:cubicBezTo>
                  <a:pt x="842" y="788"/>
                  <a:pt x="855" y="809"/>
                  <a:pt x="865" y="819"/>
                </a:cubicBezTo>
                <a:cubicBezTo>
                  <a:pt x="870" y="824"/>
                  <a:pt x="877" y="829"/>
                  <a:pt x="886" y="832"/>
                </a:cubicBezTo>
                <a:cubicBezTo>
                  <a:pt x="906" y="840"/>
                  <a:pt x="925" y="841"/>
                  <a:pt x="940" y="843"/>
                </a:cubicBezTo>
                <a:cubicBezTo>
                  <a:pt x="960" y="845"/>
                  <a:pt x="972" y="846"/>
                  <a:pt x="986" y="860"/>
                </a:cubicBezTo>
                <a:cubicBezTo>
                  <a:pt x="990" y="864"/>
                  <a:pt x="993" y="868"/>
                  <a:pt x="997" y="873"/>
                </a:cubicBezTo>
                <a:cubicBezTo>
                  <a:pt x="1025" y="912"/>
                  <a:pt x="1007" y="954"/>
                  <a:pt x="982" y="979"/>
                </a:cubicBezTo>
                <a:cubicBezTo>
                  <a:pt x="958" y="1003"/>
                  <a:pt x="916" y="1022"/>
                  <a:pt x="877" y="993"/>
                </a:cubicBezTo>
                <a:cubicBezTo>
                  <a:pt x="872" y="990"/>
                  <a:pt x="867" y="986"/>
                  <a:pt x="864" y="982"/>
                </a:cubicBezTo>
                <a:cubicBezTo>
                  <a:pt x="850" y="968"/>
                  <a:pt x="849" y="957"/>
                  <a:pt x="847" y="936"/>
                </a:cubicBezTo>
                <a:cubicBezTo>
                  <a:pt x="845" y="921"/>
                  <a:pt x="843" y="903"/>
                  <a:pt x="836" y="882"/>
                </a:cubicBezTo>
                <a:cubicBezTo>
                  <a:pt x="832" y="874"/>
                  <a:pt x="828" y="866"/>
                  <a:pt x="822" y="861"/>
                </a:cubicBezTo>
                <a:cubicBezTo>
                  <a:pt x="777" y="816"/>
                  <a:pt x="708" y="885"/>
                  <a:pt x="686" y="907"/>
                </a:cubicBezTo>
                <a:cubicBezTo>
                  <a:pt x="531" y="1062"/>
                  <a:pt x="531" y="1062"/>
                  <a:pt x="531" y="1062"/>
                </a:cubicBezTo>
                <a:lnTo>
                  <a:pt x="378" y="9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5" name="Freeform 159"/>
          <p:cNvSpPr/>
          <p:nvPr/>
        </p:nvSpPr>
        <p:spPr bwMode="auto">
          <a:xfrm rot="18900000">
            <a:off x="6814728" y="3141130"/>
            <a:ext cx="2900616" cy="2904615"/>
          </a:xfrm>
          <a:custGeom>
            <a:avLst/>
            <a:gdLst>
              <a:gd name="T0" fmla="*/ 814 w 1143"/>
              <a:gd name="T1" fmla="*/ 656 h 1143"/>
              <a:gd name="T2" fmla="*/ 866 w 1143"/>
              <a:gd name="T3" fmla="*/ 780 h 1143"/>
              <a:gd name="T4" fmla="*/ 969 w 1143"/>
              <a:gd name="T5" fmla="*/ 745 h 1143"/>
              <a:gd name="T6" fmla="*/ 1143 w 1143"/>
              <a:gd name="T7" fmla="*/ 572 h 1143"/>
              <a:gd name="T8" fmla="*/ 968 w 1143"/>
              <a:gd name="T9" fmla="*/ 397 h 1143"/>
              <a:gd name="T10" fmla="*/ 932 w 1143"/>
              <a:gd name="T11" fmla="*/ 294 h 1143"/>
              <a:gd name="T12" fmla="*/ 1057 w 1143"/>
              <a:gd name="T13" fmla="*/ 243 h 1143"/>
              <a:gd name="T14" fmla="*/ 896 w 1143"/>
              <a:gd name="T15" fmla="*/ 83 h 1143"/>
              <a:gd name="T16" fmla="*/ 845 w 1143"/>
              <a:gd name="T17" fmla="*/ 207 h 1143"/>
              <a:gd name="T18" fmla="*/ 743 w 1143"/>
              <a:gd name="T19" fmla="*/ 172 h 1143"/>
              <a:gd name="T20" fmla="*/ 571 w 1143"/>
              <a:gd name="T21" fmla="*/ 0 h 1143"/>
              <a:gd name="T22" fmla="*/ 0 w 1143"/>
              <a:gd name="T23" fmla="*/ 571 h 1143"/>
              <a:gd name="T24" fmla="*/ 184 w 1143"/>
              <a:gd name="T25" fmla="*/ 755 h 1143"/>
              <a:gd name="T26" fmla="*/ 227 w 1143"/>
              <a:gd name="T27" fmla="*/ 798 h 1143"/>
              <a:gd name="T28" fmla="*/ 384 w 1143"/>
              <a:gd name="T29" fmla="*/ 956 h 1143"/>
              <a:gd name="T30" fmla="*/ 396 w 1143"/>
              <a:gd name="T31" fmla="*/ 968 h 1143"/>
              <a:gd name="T32" fmla="*/ 571 w 1143"/>
              <a:gd name="T33" fmla="*/ 1143 h 1143"/>
              <a:gd name="T34" fmla="*/ 571 w 1143"/>
              <a:gd name="T35" fmla="*/ 1143 h 1143"/>
              <a:gd name="T36" fmla="*/ 745 w 1143"/>
              <a:gd name="T37" fmla="*/ 969 h 1143"/>
              <a:gd name="T38" fmla="*/ 765 w 1143"/>
              <a:gd name="T39" fmla="*/ 949 h 1143"/>
              <a:gd name="T40" fmla="*/ 764 w 1143"/>
              <a:gd name="T41" fmla="*/ 949 h 1143"/>
              <a:gd name="T42" fmla="*/ 780 w 1143"/>
              <a:gd name="T43" fmla="*/ 867 h 1143"/>
              <a:gd name="T44" fmla="*/ 655 w 1143"/>
              <a:gd name="T45" fmla="*/ 815 h 1143"/>
              <a:gd name="T46" fmla="*/ 814 w 1143"/>
              <a:gd name="T47" fmla="*/ 656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814" y="656"/>
                </a:moveTo>
                <a:cubicBezTo>
                  <a:pt x="871" y="697"/>
                  <a:pt x="847" y="730"/>
                  <a:pt x="866" y="780"/>
                </a:cubicBezTo>
                <a:cubicBezTo>
                  <a:pt x="877" y="807"/>
                  <a:pt x="907" y="808"/>
                  <a:pt x="969" y="745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8" y="397"/>
                  <a:pt x="968" y="397"/>
                  <a:pt x="968" y="397"/>
                </a:cubicBezTo>
                <a:cubicBezTo>
                  <a:pt x="905" y="334"/>
                  <a:pt x="905" y="304"/>
                  <a:pt x="932" y="294"/>
                </a:cubicBezTo>
                <a:cubicBezTo>
                  <a:pt x="983" y="275"/>
                  <a:pt x="1016" y="299"/>
                  <a:pt x="1057" y="243"/>
                </a:cubicBezTo>
                <a:cubicBezTo>
                  <a:pt x="1127" y="146"/>
                  <a:pt x="993" y="12"/>
                  <a:pt x="896" y="83"/>
                </a:cubicBezTo>
                <a:cubicBezTo>
                  <a:pt x="840" y="124"/>
                  <a:pt x="864" y="157"/>
                  <a:pt x="845" y="207"/>
                </a:cubicBezTo>
                <a:cubicBezTo>
                  <a:pt x="835" y="234"/>
                  <a:pt x="805" y="234"/>
                  <a:pt x="743" y="172"/>
                </a:cubicBezTo>
                <a:cubicBezTo>
                  <a:pt x="571" y="0"/>
                  <a:pt x="571" y="0"/>
                  <a:pt x="571" y="0"/>
                </a:cubicBezTo>
                <a:cubicBezTo>
                  <a:pt x="0" y="571"/>
                  <a:pt x="0" y="571"/>
                  <a:pt x="0" y="571"/>
                </a:cubicBezTo>
                <a:cubicBezTo>
                  <a:pt x="184" y="755"/>
                  <a:pt x="184" y="755"/>
                  <a:pt x="184" y="755"/>
                </a:cubicBezTo>
                <a:cubicBezTo>
                  <a:pt x="227" y="798"/>
                  <a:pt x="227" y="798"/>
                  <a:pt x="227" y="798"/>
                </a:cubicBezTo>
                <a:cubicBezTo>
                  <a:pt x="384" y="956"/>
                  <a:pt x="384" y="956"/>
                  <a:pt x="384" y="956"/>
                </a:cubicBezTo>
                <a:cubicBezTo>
                  <a:pt x="388" y="960"/>
                  <a:pt x="392" y="964"/>
                  <a:pt x="396" y="968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45" y="969"/>
                  <a:pt x="745" y="969"/>
                  <a:pt x="745" y="969"/>
                </a:cubicBezTo>
                <a:cubicBezTo>
                  <a:pt x="765" y="949"/>
                  <a:pt x="765" y="949"/>
                  <a:pt x="765" y="949"/>
                </a:cubicBezTo>
                <a:cubicBezTo>
                  <a:pt x="764" y="949"/>
                  <a:pt x="764" y="949"/>
                  <a:pt x="764" y="949"/>
                </a:cubicBezTo>
                <a:cubicBezTo>
                  <a:pt x="807" y="900"/>
                  <a:pt x="804" y="876"/>
                  <a:pt x="780" y="867"/>
                </a:cubicBezTo>
                <a:cubicBezTo>
                  <a:pt x="729" y="848"/>
                  <a:pt x="697" y="872"/>
                  <a:pt x="655" y="815"/>
                </a:cubicBezTo>
                <a:cubicBezTo>
                  <a:pt x="584" y="718"/>
                  <a:pt x="717" y="585"/>
                  <a:pt x="814" y="6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6" name="Freeform 161"/>
          <p:cNvSpPr/>
          <p:nvPr/>
        </p:nvSpPr>
        <p:spPr bwMode="auto">
          <a:xfrm rot="17218498">
            <a:off x="9713820" y="3473441"/>
            <a:ext cx="2900616" cy="2900615"/>
          </a:xfrm>
          <a:custGeom>
            <a:avLst/>
            <a:gdLst>
              <a:gd name="T0" fmla="*/ 655 w 1143"/>
              <a:gd name="T1" fmla="*/ 328 h 1143"/>
              <a:gd name="T2" fmla="*/ 780 w 1143"/>
              <a:gd name="T3" fmla="*/ 276 h 1143"/>
              <a:gd name="T4" fmla="*/ 745 w 1143"/>
              <a:gd name="T5" fmla="*/ 174 h 1143"/>
              <a:gd name="T6" fmla="*/ 571 w 1143"/>
              <a:gd name="T7" fmla="*/ 0 h 1143"/>
              <a:gd name="T8" fmla="*/ 396 w 1143"/>
              <a:gd name="T9" fmla="*/ 175 h 1143"/>
              <a:gd name="T10" fmla="*/ 294 w 1143"/>
              <a:gd name="T11" fmla="*/ 211 h 1143"/>
              <a:gd name="T12" fmla="*/ 243 w 1143"/>
              <a:gd name="T13" fmla="*/ 86 h 1143"/>
              <a:gd name="T14" fmla="*/ 82 w 1143"/>
              <a:gd name="T15" fmla="*/ 247 h 1143"/>
              <a:gd name="T16" fmla="*/ 207 w 1143"/>
              <a:gd name="T17" fmla="*/ 298 h 1143"/>
              <a:gd name="T18" fmla="*/ 171 w 1143"/>
              <a:gd name="T19" fmla="*/ 400 h 1143"/>
              <a:gd name="T20" fmla="*/ 0 w 1143"/>
              <a:gd name="T21" fmla="*/ 572 h 1143"/>
              <a:gd name="T22" fmla="*/ 571 w 1143"/>
              <a:gd name="T23" fmla="*/ 1143 h 1143"/>
              <a:gd name="T24" fmla="*/ 755 w 1143"/>
              <a:gd name="T25" fmla="*/ 959 h 1143"/>
              <a:gd name="T26" fmla="*/ 798 w 1143"/>
              <a:gd name="T27" fmla="*/ 916 h 1143"/>
              <a:gd name="T28" fmla="*/ 955 w 1143"/>
              <a:gd name="T29" fmla="*/ 759 h 1143"/>
              <a:gd name="T30" fmla="*/ 968 w 1143"/>
              <a:gd name="T31" fmla="*/ 747 h 1143"/>
              <a:gd name="T32" fmla="*/ 1143 w 1143"/>
              <a:gd name="T33" fmla="*/ 572 h 1143"/>
              <a:gd name="T34" fmla="*/ 1143 w 1143"/>
              <a:gd name="T35" fmla="*/ 572 h 1143"/>
              <a:gd name="T36" fmla="*/ 969 w 1143"/>
              <a:gd name="T37" fmla="*/ 398 h 1143"/>
              <a:gd name="T38" fmla="*/ 949 w 1143"/>
              <a:gd name="T39" fmla="*/ 378 h 1143"/>
              <a:gd name="T40" fmla="*/ 948 w 1143"/>
              <a:gd name="T41" fmla="*/ 379 h 1143"/>
              <a:gd name="T42" fmla="*/ 867 w 1143"/>
              <a:gd name="T43" fmla="*/ 363 h 1143"/>
              <a:gd name="T44" fmla="*/ 815 w 1143"/>
              <a:gd name="T45" fmla="*/ 488 h 1143"/>
              <a:gd name="T46" fmla="*/ 655 w 1143"/>
              <a:gd name="T47" fmla="*/ 328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43" h="1143">
                <a:moveTo>
                  <a:pt x="655" y="328"/>
                </a:moveTo>
                <a:cubicBezTo>
                  <a:pt x="697" y="272"/>
                  <a:pt x="730" y="296"/>
                  <a:pt x="780" y="276"/>
                </a:cubicBezTo>
                <a:cubicBezTo>
                  <a:pt x="807" y="266"/>
                  <a:pt x="807" y="236"/>
                  <a:pt x="745" y="174"/>
                </a:cubicBezTo>
                <a:cubicBezTo>
                  <a:pt x="571" y="0"/>
                  <a:pt x="571" y="0"/>
                  <a:pt x="571" y="0"/>
                </a:cubicBezTo>
                <a:cubicBezTo>
                  <a:pt x="396" y="175"/>
                  <a:pt x="396" y="175"/>
                  <a:pt x="396" y="175"/>
                </a:cubicBezTo>
                <a:cubicBezTo>
                  <a:pt x="334" y="238"/>
                  <a:pt x="304" y="237"/>
                  <a:pt x="294" y="211"/>
                </a:cubicBezTo>
                <a:cubicBezTo>
                  <a:pt x="275" y="160"/>
                  <a:pt x="299" y="127"/>
                  <a:pt x="243" y="86"/>
                </a:cubicBezTo>
                <a:cubicBezTo>
                  <a:pt x="146" y="16"/>
                  <a:pt x="12" y="150"/>
                  <a:pt x="82" y="247"/>
                </a:cubicBezTo>
                <a:cubicBezTo>
                  <a:pt x="123" y="303"/>
                  <a:pt x="156" y="279"/>
                  <a:pt x="207" y="298"/>
                </a:cubicBezTo>
                <a:cubicBezTo>
                  <a:pt x="234" y="308"/>
                  <a:pt x="234" y="338"/>
                  <a:pt x="171" y="400"/>
                </a:cubicBezTo>
                <a:cubicBezTo>
                  <a:pt x="0" y="572"/>
                  <a:pt x="0" y="572"/>
                  <a:pt x="0" y="572"/>
                </a:cubicBezTo>
                <a:cubicBezTo>
                  <a:pt x="571" y="1143"/>
                  <a:pt x="571" y="1143"/>
                  <a:pt x="571" y="1143"/>
                </a:cubicBezTo>
                <a:cubicBezTo>
                  <a:pt x="755" y="959"/>
                  <a:pt x="755" y="959"/>
                  <a:pt x="755" y="959"/>
                </a:cubicBezTo>
                <a:cubicBezTo>
                  <a:pt x="798" y="916"/>
                  <a:pt x="798" y="916"/>
                  <a:pt x="798" y="916"/>
                </a:cubicBezTo>
                <a:cubicBezTo>
                  <a:pt x="955" y="759"/>
                  <a:pt x="955" y="759"/>
                  <a:pt x="955" y="759"/>
                </a:cubicBezTo>
                <a:cubicBezTo>
                  <a:pt x="959" y="755"/>
                  <a:pt x="964" y="751"/>
                  <a:pt x="968" y="747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1143" y="572"/>
                  <a:pt x="1143" y="572"/>
                  <a:pt x="1143" y="572"/>
                </a:cubicBezTo>
                <a:cubicBezTo>
                  <a:pt x="969" y="398"/>
                  <a:pt x="969" y="398"/>
                  <a:pt x="969" y="398"/>
                </a:cubicBezTo>
                <a:cubicBezTo>
                  <a:pt x="949" y="378"/>
                  <a:pt x="949" y="378"/>
                  <a:pt x="949" y="378"/>
                </a:cubicBezTo>
                <a:cubicBezTo>
                  <a:pt x="948" y="379"/>
                  <a:pt x="948" y="379"/>
                  <a:pt x="948" y="379"/>
                </a:cubicBezTo>
                <a:cubicBezTo>
                  <a:pt x="900" y="336"/>
                  <a:pt x="876" y="339"/>
                  <a:pt x="867" y="363"/>
                </a:cubicBezTo>
                <a:cubicBezTo>
                  <a:pt x="847" y="413"/>
                  <a:pt x="871" y="446"/>
                  <a:pt x="815" y="488"/>
                </a:cubicBezTo>
                <a:cubicBezTo>
                  <a:pt x="718" y="559"/>
                  <a:pt x="584" y="425"/>
                  <a:pt x="655" y="3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900">
              <a:cs typeface="+mn-ea"/>
              <a:sym typeface="+mn-lt"/>
            </a:endParaRPr>
          </a:p>
        </p:txBody>
      </p:sp>
      <p:sp>
        <p:nvSpPr>
          <p:cNvPr id="37" name="Rectangle 58"/>
          <p:cNvSpPr/>
          <p:nvPr/>
        </p:nvSpPr>
        <p:spPr>
          <a:xfrm>
            <a:off x="7831806" y="188612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01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ectangle 68"/>
          <p:cNvSpPr/>
          <p:nvPr/>
        </p:nvSpPr>
        <p:spPr>
          <a:xfrm>
            <a:off x="10036783" y="188612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02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Rectangle 93"/>
          <p:cNvSpPr/>
          <p:nvPr/>
        </p:nvSpPr>
        <p:spPr>
          <a:xfrm>
            <a:off x="7454888" y="4060279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03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Rectangle 94"/>
          <p:cNvSpPr/>
          <p:nvPr/>
        </p:nvSpPr>
        <p:spPr>
          <a:xfrm rot="3600000">
            <a:off x="10726096" y="461025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04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TextBox 101"/>
          <p:cNvSpPr txBox="1"/>
          <p:nvPr/>
        </p:nvSpPr>
        <p:spPr>
          <a:xfrm>
            <a:off x="1199689" y="2601515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r">
              <a:defRPr b="1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添加您的标题</a:t>
            </a:r>
            <a:endParaRPr lang="en-US">
              <a:sym typeface="+mn-lt"/>
            </a:endParaRPr>
          </a:p>
        </p:txBody>
      </p:sp>
      <p:sp>
        <p:nvSpPr>
          <p:cNvPr id="42" name="TextBox 9"/>
          <p:cNvSpPr txBox="1"/>
          <p:nvPr/>
        </p:nvSpPr>
        <p:spPr>
          <a:xfrm>
            <a:off x="1231490" y="2858176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3" name="TextBox 101"/>
          <p:cNvSpPr txBox="1"/>
          <p:nvPr/>
        </p:nvSpPr>
        <p:spPr>
          <a:xfrm>
            <a:off x="1199689" y="3758201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r">
              <a:defRPr b="1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添加您的标题</a:t>
            </a:r>
            <a:endParaRPr lang="en-US">
              <a:sym typeface="+mn-lt"/>
            </a:endParaRPr>
          </a:p>
        </p:txBody>
      </p:sp>
      <p:sp>
        <p:nvSpPr>
          <p:cNvPr id="44" name="TextBox 9"/>
          <p:cNvSpPr txBox="1"/>
          <p:nvPr/>
        </p:nvSpPr>
        <p:spPr>
          <a:xfrm>
            <a:off x="1231490" y="4014862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5" name="TextBox 101"/>
          <p:cNvSpPr txBox="1"/>
          <p:nvPr/>
        </p:nvSpPr>
        <p:spPr>
          <a:xfrm>
            <a:off x="1199689" y="4914887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r">
              <a:defRPr b="1">
                <a:solidFill>
                  <a:schemeClr val="tx2"/>
                </a:solidFill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添加您的标题</a:t>
            </a:r>
            <a:endParaRPr lang="en-US">
              <a:sym typeface="+mn-lt"/>
            </a:endParaRPr>
          </a:p>
        </p:txBody>
      </p:sp>
      <p:sp>
        <p:nvSpPr>
          <p:cNvPr id="46" name="TextBox 9"/>
          <p:cNvSpPr txBox="1"/>
          <p:nvPr/>
        </p:nvSpPr>
        <p:spPr>
          <a:xfrm>
            <a:off x="1231490" y="5171548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7" name="TextBox 101"/>
          <p:cNvSpPr txBox="1"/>
          <p:nvPr/>
        </p:nvSpPr>
        <p:spPr>
          <a:xfrm>
            <a:off x="1199689" y="1610549"/>
            <a:ext cx="26030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zh-CN" altLang="en-US" b="1">
                <a:solidFill>
                  <a:schemeClr val="tx2"/>
                </a:solidFill>
                <a:cs typeface="+mn-ea"/>
                <a:sym typeface="+mn-lt"/>
              </a:rPr>
              <a:t>添加您的标题</a:t>
            </a:r>
            <a:endParaRPr lang="en-US" b="1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48" name="TextBox 9"/>
          <p:cNvSpPr txBox="1"/>
          <p:nvPr/>
        </p:nvSpPr>
        <p:spPr>
          <a:xfrm>
            <a:off x="1231490" y="1867210"/>
            <a:ext cx="26893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>
                <a:solidFill>
                  <a:schemeClr val="tx2"/>
                </a:solidFill>
                <a:cs typeface="+mn-ea"/>
                <a:sym typeface="+mn-lt"/>
              </a:rPr>
              <a:t>建议您在展示时采用微软雅黑字体。</a:t>
            </a:r>
            <a:endParaRPr lang="ru-RU" sz="160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2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632325" y="809625"/>
            <a:ext cx="2800350" cy="2800350"/>
            <a:chOff x="3886200" y="4114800"/>
            <a:chExt cx="2800350" cy="2800350"/>
          </a:xfrm>
        </p:grpSpPr>
        <p:sp>
          <p:nvSpPr>
            <p:cNvPr id="6" name="泪滴形 5"/>
            <p:cNvSpPr/>
            <p:nvPr/>
          </p:nvSpPr>
          <p:spPr>
            <a:xfrm>
              <a:off x="3886200" y="4114800"/>
              <a:ext cx="2800350" cy="2800350"/>
            </a:xfrm>
            <a:prstGeom prst="teardrop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bg1">
                    <a:lumMod val="73000"/>
                  </a:schemeClr>
                </a:gs>
              </a:gsLst>
              <a:lin ang="15600000" scaled="0"/>
            </a:gradFill>
            <a:ln w="3175">
              <a:solidFill>
                <a:schemeClr val="bg1"/>
              </a:solidFill>
            </a:ln>
            <a:effectLst>
              <a:outerShdw blurRad="1397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14825" y="4853256"/>
              <a:ext cx="21921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spc="600" dirty="0">
                  <a:latin typeface="Agency FB" panose="020B0503020202020204" pitchFamily="34" charset="0"/>
                </a:rPr>
                <a:t>20XX</a:t>
              </a:r>
              <a:endParaRPr lang="zh-CN" altLang="en-US" sz="8000" spc="600" dirty="0">
                <a:latin typeface="Agency FB" panose="020B0503020202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694039" y="4217206"/>
            <a:ext cx="680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spc="300">
                <a:solidFill>
                  <a:srgbClr val="1D201E"/>
                </a:solidFill>
              </a:rPr>
              <a:t>铭记师恩  感谢有您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41950" y="5470768"/>
            <a:ext cx="160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学生：</a:t>
            </a:r>
            <a:r>
              <a:rPr lang="en-US" altLang="zh-CN">
                <a:solidFill>
                  <a:srgbClr val="000000"/>
                </a:solidFill>
              </a:rPr>
              <a:t>xiazaii</a:t>
            </a: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441950" y="5793944"/>
            <a:ext cx="1600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</a:rPr>
              <a:t>导师：</a:t>
            </a:r>
          </a:p>
        </p:txBody>
      </p:sp>
    </p:spTree>
  </p:cSld>
  <p:clrMapOvr>
    <a:masterClrMapping/>
  </p:clrMapOvr>
  <p:transition advClick="0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79697" y="3105834"/>
            <a:ext cx="3387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Arial" panose="020B0604020202020204" pitchFamily="34" charset="0"/>
                <a:cs typeface="Arial" panose="020B0604020202020204" pitchFamily="34" charset="0"/>
              </a:rPr>
              <a:t>选题目的与意义</a:t>
            </a:r>
          </a:p>
        </p:txBody>
      </p:sp>
      <p:sp>
        <p:nvSpPr>
          <p:cNvPr id="4" name="椭圆 3"/>
          <p:cNvSpPr/>
          <p:nvPr/>
        </p:nvSpPr>
        <p:spPr>
          <a:xfrm>
            <a:off x="3976116" y="2897118"/>
            <a:ext cx="987564" cy="987564"/>
          </a:xfrm>
          <a:prstGeom prst="ellipse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01989" y="3075057"/>
            <a:ext cx="812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01</a:t>
            </a:r>
            <a:endParaRPr lang="zh-CN" altLang="en-US" sz="4000"/>
          </a:p>
        </p:txBody>
      </p:sp>
    </p:spTree>
  </p:cSld>
  <p:clrMapOvr>
    <a:masterClrMapping/>
  </p:clrMapOvr>
  <p:transition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5" name="菱形 34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sp>
        <p:nvSpPr>
          <p:cNvPr id="18" name="Shape 551"/>
          <p:cNvSpPr/>
          <p:nvPr/>
        </p:nvSpPr>
        <p:spPr>
          <a:xfrm>
            <a:off x="1304947" y="2438097"/>
            <a:ext cx="2170691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19" name="Shape 552"/>
          <p:cNvSpPr/>
          <p:nvPr/>
        </p:nvSpPr>
        <p:spPr>
          <a:xfrm>
            <a:off x="3783900" y="2438097"/>
            <a:ext cx="2170691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0" name="Shape 553"/>
          <p:cNvSpPr/>
          <p:nvPr/>
        </p:nvSpPr>
        <p:spPr>
          <a:xfrm>
            <a:off x="6262852" y="2438097"/>
            <a:ext cx="2170691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1" name="Shape 554"/>
          <p:cNvSpPr/>
          <p:nvPr/>
        </p:nvSpPr>
        <p:spPr>
          <a:xfrm>
            <a:off x="8741807" y="2438097"/>
            <a:ext cx="2170691" cy="288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" y="0"/>
                </a:moveTo>
                <a:lnTo>
                  <a:pt x="18617" y="0"/>
                </a:lnTo>
                <a:cubicBezTo>
                  <a:pt x="20259" y="0"/>
                  <a:pt x="21600" y="409"/>
                  <a:pt x="21600" y="1794"/>
                </a:cubicBezTo>
                <a:lnTo>
                  <a:pt x="21600" y="21600"/>
                </a:lnTo>
                <a:cubicBezTo>
                  <a:pt x="21600" y="21600"/>
                  <a:pt x="5019" y="21600"/>
                  <a:pt x="3195" y="21600"/>
                </a:cubicBezTo>
                <a:cubicBezTo>
                  <a:pt x="1497" y="21600"/>
                  <a:pt x="0" y="20961"/>
                  <a:pt x="0" y="19775"/>
                </a:cubicBezTo>
                <a:lnTo>
                  <a:pt x="78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pic>
        <p:nvPicPr>
          <p:cNvPr id="22" name="01.png"/>
          <p:cNvPicPr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1835436" y="2819405"/>
            <a:ext cx="1092200" cy="10507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" name="Shape 556"/>
          <p:cNvSpPr/>
          <p:nvPr/>
        </p:nvSpPr>
        <p:spPr>
          <a:xfrm>
            <a:off x="1835436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4" name="02.png"/>
          <p:cNvPicPr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4362736" y="3016345"/>
            <a:ext cx="990600" cy="75155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" name="03.png"/>
          <p:cNvPicPr/>
          <p:nvPr/>
        </p:nvPicPr>
        <p:blipFill>
          <a:blip r:embed="rId6">
            <a:alphaModFix amt="75000"/>
          </a:blip>
          <a:stretch>
            <a:fillRect/>
          </a:stretch>
        </p:blipFill>
        <p:spPr>
          <a:xfrm>
            <a:off x="6903183" y="2914745"/>
            <a:ext cx="869951" cy="863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" name="04.png"/>
          <p:cNvPicPr/>
          <p:nvPr/>
        </p:nvPicPr>
        <p:blipFill>
          <a:blip r:embed="rId7">
            <a:alphaModFix amt="75000"/>
          </a:blip>
          <a:stretch>
            <a:fillRect/>
          </a:stretch>
        </p:blipFill>
        <p:spPr>
          <a:xfrm>
            <a:off x="9322087" y="3016345"/>
            <a:ext cx="990600" cy="7590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" name="文本框 26"/>
          <p:cNvSpPr txBox="1"/>
          <p:nvPr/>
        </p:nvSpPr>
        <p:spPr>
          <a:xfrm>
            <a:off x="1863418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/>
              <a:t>您的标题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310162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/>
              <a:t>您的标题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822769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/>
              <a:t>您的标题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299269" y="3853690"/>
            <a:ext cx="1118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kern="2600" spc="100"/>
              <a:t>您的标题</a:t>
            </a:r>
          </a:p>
        </p:txBody>
      </p:sp>
      <p:sp>
        <p:nvSpPr>
          <p:cNvPr id="31" name="Shape 556"/>
          <p:cNvSpPr/>
          <p:nvPr/>
        </p:nvSpPr>
        <p:spPr>
          <a:xfrm>
            <a:off x="4362736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Shape 556"/>
          <p:cNvSpPr/>
          <p:nvPr/>
        </p:nvSpPr>
        <p:spPr>
          <a:xfrm>
            <a:off x="6903183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Shape 556"/>
          <p:cNvSpPr/>
          <p:nvPr/>
        </p:nvSpPr>
        <p:spPr>
          <a:xfrm>
            <a:off x="9322087" y="4286981"/>
            <a:ext cx="1324258" cy="617220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2200">
                <a:solidFill>
                  <a:srgbClr val="00040A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单击此处添加您的内容。</a:t>
            </a:r>
            <a:endParaRPr sz="16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2" name="菱形 2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sp>
        <p:nvSpPr>
          <p:cNvPr id="17" name="Shape 781"/>
          <p:cNvSpPr/>
          <p:nvPr/>
        </p:nvSpPr>
        <p:spPr>
          <a:xfrm>
            <a:off x="1868301" y="2528117"/>
            <a:ext cx="2025651" cy="48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01" y="0"/>
                </a:lnTo>
                <a:lnTo>
                  <a:pt x="21600" y="10779"/>
                </a:lnTo>
                <a:lnTo>
                  <a:pt x="19644" y="21600"/>
                </a:lnTo>
                <a:lnTo>
                  <a:pt x="131" y="21600"/>
                </a:lnTo>
              </a:path>
            </a:pathLst>
          </a:custGeom>
          <a:ln w="127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18" name="Shape 783"/>
          <p:cNvSpPr/>
          <p:nvPr/>
        </p:nvSpPr>
        <p:spPr>
          <a:xfrm>
            <a:off x="1222685" y="2443302"/>
            <a:ext cx="635000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5335">
              <a:cs typeface="+mn-ea"/>
              <a:sym typeface="+mn-lt"/>
            </a:endParaRPr>
          </a:p>
        </p:txBody>
      </p:sp>
      <p:sp>
        <p:nvSpPr>
          <p:cNvPr id="19" name="Shape 784"/>
          <p:cNvSpPr/>
          <p:nvPr/>
        </p:nvSpPr>
        <p:spPr>
          <a:xfrm>
            <a:off x="1337305" y="2396942"/>
            <a:ext cx="405760" cy="727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spAutoFit/>
          </a:bodyPr>
          <a:lstStyle>
            <a:lvl1pPr>
              <a:lnSpc>
                <a:spcPct val="120000"/>
              </a:lnSpc>
              <a:defRPr sz="3000" b="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2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</p:txBody>
      </p:sp>
      <p:sp>
        <p:nvSpPr>
          <p:cNvPr id="20" name="Shape 786"/>
          <p:cNvSpPr/>
          <p:nvPr/>
        </p:nvSpPr>
        <p:spPr>
          <a:xfrm>
            <a:off x="1367115" y="3689990"/>
            <a:ext cx="2609851" cy="104810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228600">
              <a:lnSpc>
                <a:spcPct val="140000"/>
              </a:lnSpc>
              <a:defRPr sz="18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sz="1600">
              <a:cs typeface="+mn-ea"/>
              <a:sym typeface="+mn-lt"/>
            </a:endParaRPr>
          </a:p>
        </p:txBody>
      </p:sp>
      <p:sp>
        <p:nvSpPr>
          <p:cNvPr id="25" name="Shape 787"/>
          <p:cNvSpPr/>
          <p:nvPr/>
        </p:nvSpPr>
        <p:spPr>
          <a:xfrm>
            <a:off x="5398901" y="2528117"/>
            <a:ext cx="2025651" cy="48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01" y="0"/>
                </a:lnTo>
                <a:lnTo>
                  <a:pt x="21600" y="10779"/>
                </a:lnTo>
                <a:lnTo>
                  <a:pt x="19644" y="21600"/>
                </a:lnTo>
                <a:lnTo>
                  <a:pt x="131" y="21600"/>
                </a:lnTo>
              </a:path>
            </a:pathLst>
          </a:custGeom>
          <a:ln w="127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6" name="Shape 789"/>
          <p:cNvSpPr/>
          <p:nvPr/>
        </p:nvSpPr>
        <p:spPr>
          <a:xfrm>
            <a:off x="4753285" y="2456001"/>
            <a:ext cx="635000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5335">
              <a:cs typeface="+mn-ea"/>
              <a:sym typeface="+mn-lt"/>
            </a:endParaRPr>
          </a:p>
        </p:txBody>
      </p:sp>
      <p:sp>
        <p:nvSpPr>
          <p:cNvPr id="27" name="Shape 790"/>
          <p:cNvSpPr/>
          <p:nvPr/>
        </p:nvSpPr>
        <p:spPr>
          <a:xfrm>
            <a:off x="4903688" y="2396941"/>
            <a:ext cx="334194" cy="727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spAutoFit/>
          </a:bodyPr>
          <a:lstStyle/>
          <a:p>
            <a:pPr>
              <a:lnSpc>
                <a:spcPct val="120000"/>
              </a:lnSpc>
            </a:pPr>
            <a:r>
              <a:rPr sz="3200">
                <a:cs typeface="+mn-ea"/>
                <a:sym typeface="+mn-lt"/>
              </a:rPr>
              <a:t>2</a:t>
            </a:r>
          </a:p>
        </p:txBody>
      </p:sp>
      <p:sp>
        <p:nvSpPr>
          <p:cNvPr id="28" name="Shape 793"/>
          <p:cNvSpPr/>
          <p:nvPr/>
        </p:nvSpPr>
        <p:spPr>
          <a:xfrm>
            <a:off x="8929501" y="2528117"/>
            <a:ext cx="2025651" cy="48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601" y="0"/>
                </a:lnTo>
                <a:lnTo>
                  <a:pt x="21600" y="10779"/>
                </a:lnTo>
                <a:lnTo>
                  <a:pt x="19644" y="21600"/>
                </a:lnTo>
                <a:lnTo>
                  <a:pt x="131" y="21600"/>
                </a:lnTo>
              </a:path>
            </a:pathLst>
          </a:custGeom>
          <a:ln w="127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 lvl="0"/>
            <a:endParaRPr sz="2400">
              <a:cs typeface="+mn-ea"/>
              <a:sym typeface="+mn-lt"/>
            </a:endParaRPr>
          </a:p>
        </p:txBody>
      </p:sp>
      <p:sp>
        <p:nvSpPr>
          <p:cNvPr id="29" name="Shape 795"/>
          <p:cNvSpPr/>
          <p:nvPr/>
        </p:nvSpPr>
        <p:spPr>
          <a:xfrm>
            <a:off x="8283885" y="2456001"/>
            <a:ext cx="635000" cy="635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921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5335">
              <a:cs typeface="+mn-ea"/>
              <a:sym typeface="+mn-lt"/>
            </a:endParaRPr>
          </a:p>
        </p:txBody>
      </p:sp>
      <p:sp>
        <p:nvSpPr>
          <p:cNvPr id="30" name="Shape 796"/>
          <p:cNvSpPr/>
          <p:nvPr/>
        </p:nvSpPr>
        <p:spPr>
          <a:xfrm>
            <a:off x="8439596" y="2396941"/>
            <a:ext cx="323578" cy="7277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733" tIns="67733" rIns="67733" bIns="67733" numCol="1" anchor="ctr">
            <a:spAutoFit/>
          </a:bodyPr>
          <a:lstStyle/>
          <a:p>
            <a:pPr>
              <a:lnSpc>
                <a:spcPct val="120000"/>
              </a:lnSpc>
            </a:pPr>
            <a:r>
              <a:rPr sz="3200">
                <a:cs typeface="+mn-ea"/>
                <a:sym typeface="+mn-lt"/>
              </a:rPr>
              <a:t>3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882443" y="2622616"/>
            <a:ext cx="157919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485425" y="2622616"/>
            <a:ext cx="157919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8988620" y="2622616"/>
            <a:ext cx="157919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4" name="Shape 786"/>
          <p:cNvSpPr/>
          <p:nvPr/>
        </p:nvSpPr>
        <p:spPr>
          <a:xfrm>
            <a:off x="4970097" y="3689990"/>
            <a:ext cx="2609851" cy="104810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228600">
              <a:lnSpc>
                <a:spcPct val="140000"/>
              </a:lnSpc>
              <a:defRPr sz="18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sz="1600">
              <a:cs typeface="+mn-ea"/>
              <a:sym typeface="+mn-lt"/>
            </a:endParaRPr>
          </a:p>
        </p:txBody>
      </p:sp>
      <p:sp>
        <p:nvSpPr>
          <p:cNvPr id="35" name="Shape 786"/>
          <p:cNvSpPr/>
          <p:nvPr/>
        </p:nvSpPr>
        <p:spPr>
          <a:xfrm>
            <a:off x="8473292" y="3689990"/>
            <a:ext cx="2609851" cy="1048107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ctr">
            <a:spAutoFit/>
          </a:bodyPr>
          <a:lstStyle/>
          <a:p>
            <a:pPr defTabSz="228600">
              <a:lnSpc>
                <a:spcPct val="140000"/>
              </a:lnSpc>
              <a:defRPr sz="18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sz="16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34" name="菱形 33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grpSp>
        <p:nvGrpSpPr>
          <p:cNvPr id="48" name="Группа 47"/>
          <p:cNvGrpSpPr/>
          <p:nvPr/>
        </p:nvGrpSpPr>
        <p:grpSpPr>
          <a:xfrm>
            <a:off x="7070434" y="1932817"/>
            <a:ext cx="4043203" cy="4086634"/>
            <a:chOff x="3212327" y="658705"/>
            <a:chExt cx="4327525" cy="4374010"/>
          </a:xfrm>
        </p:grpSpPr>
        <p:sp>
          <p:nvSpPr>
            <p:cNvPr id="2" name="Freeform 48"/>
            <p:cNvSpPr/>
            <p:nvPr/>
          </p:nvSpPr>
          <p:spPr bwMode="auto">
            <a:xfrm>
              <a:off x="3480136" y="2049839"/>
              <a:ext cx="1088044" cy="830320"/>
            </a:xfrm>
            <a:custGeom>
              <a:avLst/>
              <a:gdLst>
                <a:gd name="T0" fmla="*/ 0 w 971"/>
                <a:gd name="T1" fmla="*/ 74 h 741"/>
                <a:gd name="T2" fmla="*/ 653 w 971"/>
                <a:gd name="T3" fmla="*/ 0 h 741"/>
                <a:gd name="T4" fmla="*/ 971 w 971"/>
                <a:gd name="T5" fmla="*/ 384 h 741"/>
                <a:gd name="T6" fmla="*/ 403 w 971"/>
                <a:gd name="T7" fmla="*/ 741 h 741"/>
                <a:gd name="T8" fmla="*/ 133 w 971"/>
                <a:gd name="T9" fmla="*/ 566 h 741"/>
                <a:gd name="T10" fmla="*/ 0 w 971"/>
                <a:gd name="T11" fmla="*/ 74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1" h="741">
                  <a:moveTo>
                    <a:pt x="0" y="74"/>
                  </a:moveTo>
                  <a:lnTo>
                    <a:pt x="653" y="0"/>
                  </a:lnTo>
                  <a:lnTo>
                    <a:pt x="971" y="384"/>
                  </a:lnTo>
                  <a:lnTo>
                    <a:pt x="403" y="741"/>
                  </a:lnTo>
                  <a:lnTo>
                    <a:pt x="133" y="566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3" name="Freeform 49"/>
            <p:cNvSpPr/>
            <p:nvPr/>
          </p:nvSpPr>
          <p:spPr bwMode="auto">
            <a:xfrm>
              <a:off x="3769236" y="2111468"/>
              <a:ext cx="665601" cy="440372"/>
            </a:xfrm>
            <a:custGeom>
              <a:avLst/>
              <a:gdLst>
                <a:gd name="T0" fmla="*/ 36 w 594"/>
                <a:gd name="T1" fmla="*/ 393 h 393"/>
                <a:gd name="T2" fmla="*/ 594 w 594"/>
                <a:gd name="T3" fmla="*/ 331 h 393"/>
                <a:gd name="T4" fmla="*/ 407 w 594"/>
                <a:gd name="T5" fmla="*/ 80 h 393"/>
                <a:gd name="T6" fmla="*/ 152 w 594"/>
                <a:gd name="T7" fmla="*/ 0 h 393"/>
                <a:gd name="T8" fmla="*/ 0 w 594"/>
                <a:gd name="T9" fmla="*/ 42 h 393"/>
                <a:gd name="T10" fmla="*/ 0 w 594"/>
                <a:gd name="T11" fmla="*/ 246 h 393"/>
                <a:gd name="T12" fmla="*/ 36 w 594"/>
                <a:gd name="T13" fmla="*/ 39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393">
                  <a:moveTo>
                    <a:pt x="36" y="393"/>
                  </a:moveTo>
                  <a:lnTo>
                    <a:pt x="594" y="331"/>
                  </a:lnTo>
                  <a:lnTo>
                    <a:pt x="407" y="80"/>
                  </a:lnTo>
                  <a:lnTo>
                    <a:pt x="152" y="0"/>
                  </a:lnTo>
                  <a:lnTo>
                    <a:pt x="0" y="42"/>
                  </a:lnTo>
                  <a:lnTo>
                    <a:pt x="0" y="246"/>
                  </a:lnTo>
                  <a:lnTo>
                    <a:pt x="36" y="39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4" name="Freeform 50"/>
            <p:cNvSpPr/>
            <p:nvPr/>
          </p:nvSpPr>
          <p:spPr bwMode="auto">
            <a:xfrm>
              <a:off x="3555212" y="2978766"/>
              <a:ext cx="596127" cy="930048"/>
            </a:xfrm>
            <a:custGeom>
              <a:avLst/>
              <a:gdLst>
                <a:gd name="T0" fmla="*/ 55 w 225"/>
                <a:gd name="T1" fmla="*/ 351 h 351"/>
                <a:gd name="T2" fmla="*/ 210 w 225"/>
                <a:gd name="T3" fmla="*/ 304 h 351"/>
                <a:gd name="T4" fmla="*/ 225 w 225"/>
                <a:gd name="T5" fmla="*/ 70 h 351"/>
                <a:gd name="T6" fmla="*/ 163 w 225"/>
                <a:gd name="T7" fmla="*/ 0 h 351"/>
                <a:gd name="T8" fmla="*/ 36 w 225"/>
                <a:gd name="T9" fmla="*/ 84 h 351"/>
                <a:gd name="T10" fmla="*/ 0 w 225"/>
                <a:gd name="T11" fmla="*/ 200 h 351"/>
                <a:gd name="T12" fmla="*/ 55 w 225"/>
                <a:gd name="T13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351">
                  <a:moveTo>
                    <a:pt x="55" y="351"/>
                  </a:moveTo>
                  <a:cubicBezTo>
                    <a:pt x="210" y="304"/>
                    <a:pt x="210" y="304"/>
                    <a:pt x="210" y="304"/>
                  </a:cubicBezTo>
                  <a:cubicBezTo>
                    <a:pt x="225" y="70"/>
                    <a:pt x="225" y="70"/>
                    <a:pt x="225" y="7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8" y="82"/>
                    <a:pt x="36" y="84"/>
                  </a:cubicBezTo>
                  <a:cubicBezTo>
                    <a:pt x="35" y="85"/>
                    <a:pt x="0" y="200"/>
                    <a:pt x="0" y="200"/>
                  </a:cubicBezTo>
                  <a:lnTo>
                    <a:pt x="55" y="35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5" name="Freeform 51"/>
            <p:cNvSpPr/>
            <p:nvPr/>
          </p:nvSpPr>
          <p:spPr bwMode="auto">
            <a:xfrm>
              <a:off x="3891374" y="3318290"/>
              <a:ext cx="867298" cy="633105"/>
            </a:xfrm>
            <a:custGeom>
              <a:avLst/>
              <a:gdLst>
                <a:gd name="T0" fmla="*/ 6 w 327"/>
                <a:gd name="T1" fmla="*/ 23 h 239"/>
                <a:gd name="T2" fmla="*/ 327 w 327"/>
                <a:gd name="T3" fmla="*/ 0 h 239"/>
                <a:gd name="T4" fmla="*/ 249 w 327"/>
                <a:gd name="T5" fmla="*/ 160 h 239"/>
                <a:gd name="T6" fmla="*/ 108 w 327"/>
                <a:gd name="T7" fmla="*/ 239 h 239"/>
                <a:gd name="T8" fmla="*/ 1 w 327"/>
                <a:gd name="T9" fmla="*/ 152 h 239"/>
                <a:gd name="T10" fmla="*/ 6 w 327"/>
                <a:gd name="T11" fmla="*/ 2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7" h="239">
                  <a:moveTo>
                    <a:pt x="6" y="23"/>
                  </a:moveTo>
                  <a:cubicBezTo>
                    <a:pt x="327" y="0"/>
                    <a:pt x="327" y="0"/>
                    <a:pt x="327" y="0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49" y="160"/>
                    <a:pt x="113" y="239"/>
                    <a:pt x="108" y="239"/>
                  </a:cubicBezTo>
                  <a:cubicBezTo>
                    <a:pt x="103" y="238"/>
                    <a:pt x="3" y="152"/>
                    <a:pt x="1" y="152"/>
                  </a:cubicBezTo>
                  <a:cubicBezTo>
                    <a:pt x="0" y="151"/>
                    <a:pt x="6" y="23"/>
                    <a:pt x="6" y="2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6" name="Freeform 52"/>
            <p:cNvSpPr/>
            <p:nvPr/>
          </p:nvSpPr>
          <p:spPr bwMode="auto">
            <a:xfrm>
              <a:off x="4040406" y="2323250"/>
              <a:ext cx="662239" cy="1158638"/>
            </a:xfrm>
            <a:custGeom>
              <a:avLst/>
              <a:gdLst>
                <a:gd name="T0" fmla="*/ 94 w 591"/>
                <a:gd name="T1" fmla="*/ 1034 h 1034"/>
                <a:gd name="T2" fmla="*/ 579 w 591"/>
                <a:gd name="T3" fmla="*/ 968 h 1034"/>
                <a:gd name="T4" fmla="*/ 591 w 591"/>
                <a:gd name="T5" fmla="*/ 497 h 1034"/>
                <a:gd name="T6" fmla="*/ 402 w 591"/>
                <a:gd name="T7" fmla="*/ 24 h 1034"/>
                <a:gd name="T8" fmla="*/ 321 w 591"/>
                <a:gd name="T9" fmla="*/ 0 h 1034"/>
                <a:gd name="T10" fmla="*/ 0 w 591"/>
                <a:gd name="T11" fmla="*/ 19 h 1034"/>
                <a:gd name="T12" fmla="*/ 94 w 591"/>
                <a:gd name="T13" fmla="*/ 1034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1" h="1034">
                  <a:moveTo>
                    <a:pt x="94" y="1034"/>
                  </a:moveTo>
                  <a:lnTo>
                    <a:pt x="579" y="968"/>
                  </a:lnTo>
                  <a:lnTo>
                    <a:pt x="591" y="497"/>
                  </a:lnTo>
                  <a:lnTo>
                    <a:pt x="402" y="24"/>
                  </a:lnTo>
                  <a:lnTo>
                    <a:pt x="321" y="0"/>
                  </a:lnTo>
                  <a:lnTo>
                    <a:pt x="0" y="19"/>
                  </a:lnTo>
                  <a:lnTo>
                    <a:pt x="94" y="10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7" name="Freeform 53"/>
            <p:cNvSpPr/>
            <p:nvPr/>
          </p:nvSpPr>
          <p:spPr bwMode="auto">
            <a:xfrm>
              <a:off x="4968023" y="677755"/>
              <a:ext cx="782137" cy="789981"/>
            </a:xfrm>
            <a:custGeom>
              <a:avLst/>
              <a:gdLst>
                <a:gd name="T0" fmla="*/ 168 w 698"/>
                <a:gd name="T1" fmla="*/ 0 h 705"/>
                <a:gd name="T2" fmla="*/ 0 w 698"/>
                <a:gd name="T3" fmla="*/ 485 h 705"/>
                <a:gd name="T4" fmla="*/ 457 w 698"/>
                <a:gd name="T5" fmla="*/ 705 h 705"/>
                <a:gd name="T6" fmla="*/ 698 w 698"/>
                <a:gd name="T7" fmla="*/ 606 h 705"/>
                <a:gd name="T8" fmla="*/ 660 w 698"/>
                <a:gd name="T9" fmla="*/ 352 h 705"/>
                <a:gd name="T10" fmla="*/ 168 w 698"/>
                <a:gd name="T11" fmla="*/ 0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705">
                  <a:moveTo>
                    <a:pt x="168" y="0"/>
                  </a:moveTo>
                  <a:lnTo>
                    <a:pt x="0" y="485"/>
                  </a:lnTo>
                  <a:lnTo>
                    <a:pt x="457" y="705"/>
                  </a:lnTo>
                  <a:lnTo>
                    <a:pt x="698" y="606"/>
                  </a:lnTo>
                  <a:lnTo>
                    <a:pt x="660" y="352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8" name="Freeform 54"/>
            <p:cNvSpPr/>
            <p:nvPr/>
          </p:nvSpPr>
          <p:spPr bwMode="auto">
            <a:xfrm>
              <a:off x="4787806" y="1236327"/>
              <a:ext cx="580440" cy="774293"/>
            </a:xfrm>
            <a:custGeom>
              <a:avLst/>
              <a:gdLst>
                <a:gd name="T0" fmla="*/ 518 w 518"/>
                <a:gd name="T1" fmla="*/ 71 h 691"/>
                <a:gd name="T2" fmla="*/ 303 w 518"/>
                <a:gd name="T3" fmla="*/ 691 h 691"/>
                <a:gd name="T4" fmla="*/ 45 w 518"/>
                <a:gd name="T5" fmla="*/ 407 h 691"/>
                <a:gd name="T6" fmla="*/ 0 w 518"/>
                <a:gd name="T7" fmla="*/ 94 h 691"/>
                <a:gd name="T8" fmla="*/ 166 w 518"/>
                <a:gd name="T9" fmla="*/ 0 h 691"/>
                <a:gd name="T10" fmla="*/ 518 w 518"/>
                <a:gd name="T11" fmla="*/ 7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691">
                  <a:moveTo>
                    <a:pt x="518" y="71"/>
                  </a:moveTo>
                  <a:lnTo>
                    <a:pt x="303" y="691"/>
                  </a:lnTo>
                  <a:lnTo>
                    <a:pt x="45" y="407"/>
                  </a:lnTo>
                  <a:lnTo>
                    <a:pt x="0" y="94"/>
                  </a:lnTo>
                  <a:lnTo>
                    <a:pt x="166" y="0"/>
                  </a:lnTo>
                  <a:lnTo>
                    <a:pt x="518" y="71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9" name="Freeform 55"/>
            <p:cNvSpPr/>
            <p:nvPr/>
          </p:nvSpPr>
          <p:spPr bwMode="auto">
            <a:xfrm>
              <a:off x="5829717" y="1261555"/>
              <a:ext cx="989437" cy="657757"/>
            </a:xfrm>
            <a:custGeom>
              <a:avLst/>
              <a:gdLst>
                <a:gd name="T0" fmla="*/ 883 w 883"/>
                <a:gd name="T1" fmla="*/ 78 h 587"/>
                <a:gd name="T2" fmla="*/ 665 w 883"/>
                <a:gd name="T3" fmla="*/ 587 h 587"/>
                <a:gd name="T4" fmla="*/ 137 w 883"/>
                <a:gd name="T5" fmla="*/ 411 h 587"/>
                <a:gd name="T6" fmla="*/ 0 w 883"/>
                <a:gd name="T7" fmla="*/ 142 h 587"/>
                <a:gd name="T8" fmla="*/ 279 w 883"/>
                <a:gd name="T9" fmla="*/ 0 h 587"/>
                <a:gd name="T10" fmla="*/ 883 w 883"/>
                <a:gd name="T11" fmla="*/ 7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3" h="587">
                  <a:moveTo>
                    <a:pt x="883" y="78"/>
                  </a:moveTo>
                  <a:lnTo>
                    <a:pt x="665" y="587"/>
                  </a:lnTo>
                  <a:lnTo>
                    <a:pt x="137" y="411"/>
                  </a:lnTo>
                  <a:lnTo>
                    <a:pt x="0" y="142"/>
                  </a:lnTo>
                  <a:lnTo>
                    <a:pt x="279" y="0"/>
                  </a:lnTo>
                  <a:lnTo>
                    <a:pt x="883" y="7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0" name="Freeform 56"/>
            <p:cNvSpPr/>
            <p:nvPr/>
          </p:nvSpPr>
          <p:spPr bwMode="auto">
            <a:xfrm>
              <a:off x="5919551" y="1634118"/>
              <a:ext cx="591645" cy="670083"/>
            </a:xfrm>
            <a:custGeom>
              <a:avLst/>
              <a:gdLst>
                <a:gd name="T0" fmla="*/ 83 w 223"/>
                <a:gd name="T1" fmla="*/ 0 h 253"/>
                <a:gd name="T2" fmla="*/ 0 w 223"/>
                <a:gd name="T3" fmla="*/ 241 h 253"/>
                <a:gd name="T4" fmla="*/ 118 w 223"/>
                <a:gd name="T5" fmla="*/ 253 h 253"/>
                <a:gd name="T6" fmla="*/ 223 w 223"/>
                <a:gd name="T7" fmla="*/ 193 h 253"/>
                <a:gd name="T8" fmla="*/ 203 w 223"/>
                <a:gd name="T9" fmla="*/ 75 h 253"/>
                <a:gd name="T10" fmla="*/ 83 w 223"/>
                <a:gd name="T1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253">
                  <a:moveTo>
                    <a:pt x="83" y="0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18" y="253"/>
                    <a:pt x="223" y="198"/>
                    <a:pt x="223" y="193"/>
                  </a:cubicBezTo>
                  <a:cubicBezTo>
                    <a:pt x="223" y="188"/>
                    <a:pt x="203" y="75"/>
                    <a:pt x="203" y="75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1" name="Freeform 57"/>
            <p:cNvSpPr/>
            <p:nvPr/>
          </p:nvSpPr>
          <p:spPr bwMode="auto">
            <a:xfrm>
              <a:off x="5045339" y="1290689"/>
              <a:ext cx="1195616" cy="869539"/>
            </a:xfrm>
            <a:custGeom>
              <a:avLst/>
              <a:gdLst>
                <a:gd name="T0" fmla="*/ 451 w 451"/>
                <a:gd name="T1" fmla="*/ 138 h 328"/>
                <a:gd name="T2" fmla="*/ 400 w 451"/>
                <a:gd name="T3" fmla="*/ 327 h 328"/>
                <a:gd name="T4" fmla="*/ 22 w 451"/>
                <a:gd name="T5" fmla="*/ 247 h 328"/>
                <a:gd name="T6" fmla="*/ 0 w 451"/>
                <a:gd name="T7" fmla="*/ 169 h 328"/>
                <a:gd name="T8" fmla="*/ 42 w 451"/>
                <a:gd name="T9" fmla="*/ 0 h 328"/>
                <a:gd name="T10" fmla="*/ 451 w 451"/>
                <a:gd name="T11" fmla="*/ 13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1" h="328">
                  <a:moveTo>
                    <a:pt x="451" y="138"/>
                  </a:moveTo>
                  <a:cubicBezTo>
                    <a:pt x="451" y="138"/>
                    <a:pt x="395" y="328"/>
                    <a:pt x="400" y="327"/>
                  </a:cubicBezTo>
                  <a:cubicBezTo>
                    <a:pt x="405" y="326"/>
                    <a:pt x="22" y="247"/>
                    <a:pt x="22" y="247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51" y="1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2" name="Freeform 58"/>
            <p:cNvSpPr/>
            <p:nvPr/>
          </p:nvSpPr>
          <p:spPr bwMode="auto">
            <a:xfrm>
              <a:off x="5216728" y="4051122"/>
              <a:ext cx="1067875" cy="981593"/>
            </a:xfrm>
            <a:custGeom>
              <a:avLst/>
              <a:gdLst>
                <a:gd name="T0" fmla="*/ 473 w 953"/>
                <a:gd name="T1" fmla="*/ 876 h 876"/>
                <a:gd name="T2" fmla="*/ 0 w 953"/>
                <a:gd name="T3" fmla="*/ 261 h 876"/>
                <a:gd name="T4" fmla="*/ 236 w 953"/>
                <a:gd name="T5" fmla="*/ 0 h 876"/>
                <a:gd name="T6" fmla="*/ 953 w 953"/>
                <a:gd name="T7" fmla="*/ 0 h 876"/>
                <a:gd name="T8" fmla="*/ 773 w 953"/>
                <a:gd name="T9" fmla="*/ 348 h 876"/>
                <a:gd name="T10" fmla="*/ 473 w 953"/>
                <a:gd name="T11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3" h="876">
                  <a:moveTo>
                    <a:pt x="473" y="876"/>
                  </a:moveTo>
                  <a:lnTo>
                    <a:pt x="0" y="261"/>
                  </a:lnTo>
                  <a:lnTo>
                    <a:pt x="236" y="0"/>
                  </a:lnTo>
                  <a:lnTo>
                    <a:pt x="953" y="0"/>
                  </a:lnTo>
                  <a:lnTo>
                    <a:pt x="773" y="348"/>
                  </a:lnTo>
                  <a:lnTo>
                    <a:pt x="473" y="876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3" name="Freeform 59"/>
            <p:cNvSpPr/>
            <p:nvPr/>
          </p:nvSpPr>
          <p:spPr bwMode="auto">
            <a:xfrm>
              <a:off x="4851677" y="3304843"/>
              <a:ext cx="906517" cy="1034259"/>
            </a:xfrm>
            <a:custGeom>
              <a:avLst/>
              <a:gdLst>
                <a:gd name="T0" fmla="*/ 342 w 342"/>
                <a:gd name="T1" fmla="*/ 309 h 390"/>
                <a:gd name="T2" fmla="*/ 112 w 342"/>
                <a:gd name="T3" fmla="*/ 0 h 390"/>
                <a:gd name="T4" fmla="*/ 2 w 342"/>
                <a:gd name="T5" fmla="*/ 198 h 390"/>
                <a:gd name="T6" fmla="*/ 102 w 342"/>
                <a:gd name="T7" fmla="*/ 340 h 390"/>
                <a:gd name="T8" fmla="*/ 252 w 342"/>
                <a:gd name="T9" fmla="*/ 390 h 390"/>
                <a:gd name="T10" fmla="*/ 342 w 342"/>
                <a:gd name="T11" fmla="*/ 30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2" h="390">
                  <a:moveTo>
                    <a:pt x="342" y="309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112" y="0"/>
                    <a:pt x="0" y="185"/>
                    <a:pt x="2" y="198"/>
                  </a:cubicBezTo>
                  <a:cubicBezTo>
                    <a:pt x="4" y="211"/>
                    <a:pt x="102" y="340"/>
                    <a:pt x="102" y="340"/>
                  </a:cubicBezTo>
                  <a:cubicBezTo>
                    <a:pt x="252" y="390"/>
                    <a:pt x="252" y="390"/>
                    <a:pt x="252" y="390"/>
                  </a:cubicBezTo>
                  <a:lnTo>
                    <a:pt x="342" y="309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4" name="Freeform 60"/>
            <p:cNvSpPr/>
            <p:nvPr/>
          </p:nvSpPr>
          <p:spPr bwMode="auto">
            <a:xfrm>
              <a:off x="5905860" y="3200633"/>
              <a:ext cx="1283018" cy="811271"/>
            </a:xfrm>
            <a:custGeom>
              <a:avLst/>
              <a:gdLst>
                <a:gd name="T0" fmla="*/ 1145 w 1145"/>
                <a:gd name="T1" fmla="*/ 648 h 724"/>
                <a:gd name="T2" fmla="*/ 722 w 1145"/>
                <a:gd name="T3" fmla="*/ 0 h 724"/>
                <a:gd name="T4" fmla="*/ 0 w 1145"/>
                <a:gd name="T5" fmla="*/ 35 h 724"/>
                <a:gd name="T6" fmla="*/ 532 w 1145"/>
                <a:gd name="T7" fmla="*/ 724 h 724"/>
                <a:gd name="T8" fmla="*/ 1145 w 1145"/>
                <a:gd name="T9" fmla="*/ 648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724">
                  <a:moveTo>
                    <a:pt x="1145" y="648"/>
                  </a:moveTo>
                  <a:lnTo>
                    <a:pt x="722" y="0"/>
                  </a:lnTo>
                  <a:lnTo>
                    <a:pt x="0" y="35"/>
                  </a:lnTo>
                  <a:lnTo>
                    <a:pt x="532" y="724"/>
                  </a:lnTo>
                  <a:lnTo>
                    <a:pt x="1145" y="64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5" name="Freeform 61"/>
            <p:cNvSpPr/>
            <p:nvPr/>
          </p:nvSpPr>
          <p:spPr bwMode="auto">
            <a:xfrm>
              <a:off x="5962131" y="2880158"/>
              <a:ext cx="965905" cy="737315"/>
            </a:xfrm>
            <a:custGeom>
              <a:avLst/>
              <a:gdLst>
                <a:gd name="T0" fmla="*/ 177 w 364"/>
                <a:gd name="T1" fmla="*/ 278 h 278"/>
                <a:gd name="T2" fmla="*/ 0 w 364"/>
                <a:gd name="T3" fmla="*/ 22 h 278"/>
                <a:gd name="T4" fmla="*/ 163 w 364"/>
                <a:gd name="T5" fmla="*/ 0 h 278"/>
                <a:gd name="T6" fmla="*/ 344 w 364"/>
                <a:gd name="T7" fmla="*/ 71 h 278"/>
                <a:gd name="T8" fmla="*/ 357 w 364"/>
                <a:gd name="T9" fmla="*/ 198 h 278"/>
                <a:gd name="T10" fmla="*/ 177 w 364"/>
                <a:gd name="T11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" h="278">
                  <a:moveTo>
                    <a:pt x="177" y="27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342" y="60"/>
                    <a:pt x="344" y="71"/>
                  </a:cubicBezTo>
                  <a:cubicBezTo>
                    <a:pt x="345" y="82"/>
                    <a:pt x="364" y="190"/>
                    <a:pt x="357" y="198"/>
                  </a:cubicBezTo>
                  <a:cubicBezTo>
                    <a:pt x="349" y="205"/>
                    <a:pt x="177" y="278"/>
                    <a:pt x="177" y="27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6" name="Freeform 62"/>
            <p:cNvSpPr/>
            <p:nvPr/>
          </p:nvSpPr>
          <p:spPr bwMode="auto">
            <a:xfrm>
              <a:off x="5271634" y="3086338"/>
              <a:ext cx="1272933" cy="1195616"/>
            </a:xfrm>
            <a:custGeom>
              <a:avLst/>
              <a:gdLst>
                <a:gd name="T0" fmla="*/ 480 w 480"/>
                <a:gd name="T1" fmla="*/ 205 h 451"/>
                <a:gd name="T2" fmla="*/ 334 w 480"/>
                <a:gd name="T3" fmla="*/ 0 h 451"/>
                <a:gd name="T4" fmla="*/ 143 w 480"/>
                <a:gd name="T5" fmla="*/ 47 h 451"/>
                <a:gd name="T6" fmla="*/ 0 w 480"/>
                <a:gd name="T7" fmla="*/ 235 h 451"/>
                <a:gd name="T8" fmla="*/ 122 w 480"/>
                <a:gd name="T9" fmla="*/ 451 h 451"/>
                <a:gd name="T10" fmla="*/ 480 w 480"/>
                <a:gd name="T11" fmla="*/ 20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" h="451">
                  <a:moveTo>
                    <a:pt x="480" y="205"/>
                  </a:moveTo>
                  <a:cubicBezTo>
                    <a:pt x="334" y="0"/>
                    <a:pt x="334" y="0"/>
                    <a:pt x="334" y="0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0" y="226"/>
                    <a:pt x="0" y="235"/>
                  </a:cubicBezTo>
                  <a:cubicBezTo>
                    <a:pt x="0" y="245"/>
                    <a:pt x="122" y="451"/>
                    <a:pt x="122" y="451"/>
                  </a:cubicBezTo>
                  <a:lnTo>
                    <a:pt x="480" y="2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7" name="Freeform 63"/>
            <p:cNvSpPr/>
            <p:nvPr/>
          </p:nvSpPr>
          <p:spPr bwMode="auto">
            <a:xfrm>
              <a:off x="3495824" y="912490"/>
              <a:ext cx="1591166" cy="3993604"/>
            </a:xfrm>
            <a:custGeom>
              <a:avLst/>
              <a:gdLst>
                <a:gd name="T0" fmla="*/ 121 w 600"/>
                <a:gd name="T1" fmla="*/ 0 h 1506"/>
                <a:gd name="T2" fmla="*/ 0 w 600"/>
                <a:gd name="T3" fmla="*/ 438 h 1506"/>
                <a:gd name="T4" fmla="*/ 118 w 600"/>
                <a:gd name="T5" fmla="*/ 618 h 1506"/>
                <a:gd name="T6" fmla="*/ 119 w 600"/>
                <a:gd name="T7" fmla="*/ 615 h 1506"/>
                <a:gd name="T8" fmla="*/ 120 w 600"/>
                <a:gd name="T9" fmla="*/ 612 h 1506"/>
                <a:gd name="T10" fmla="*/ 121 w 600"/>
                <a:gd name="T11" fmla="*/ 610 h 1506"/>
                <a:gd name="T12" fmla="*/ 121 w 600"/>
                <a:gd name="T13" fmla="*/ 607 h 1506"/>
                <a:gd name="T14" fmla="*/ 151 w 600"/>
                <a:gd name="T15" fmla="*/ 544 h 1506"/>
                <a:gd name="T16" fmla="*/ 190 w 600"/>
                <a:gd name="T17" fmla="*/ 514 h 1506"/>
                <a:gd name="T18" fmla="*/ 235 w 600"/>
                <a:gd name="T19" fmla="*/ 519 h 1506"/>
                <a:gd name="T20" fmla="*/ 280 w 600"/>
                <a:gd name="T21" fmla="*/ 561 h 1506"/>
                <a:gd name="T22" fmla="*/ 316 w 600"/>
                <a:gd name="T23" fmla="*/ 636 h 1506"/>
                <a:gd name="T24" fmla="*/ 336 w 600"/>
                <a:gd name="T25" fmla="*/ 728 h 1506"/>
                <a:gd name="T26" fmla="*/ 339 w 600"/>
                <a:gd name="T27" fmla="*/ 824 h 1506"/>
                <a:gd name="T28" fmla="*/ 322 w 600"/>
                <a:gd name="T29" fmla="*/ 912 h 1506"/>
                <a:gd name="T30" fmla="*/ 290 w 600"/>
                <a:gd name="T31" fmla="*/ 973 h 1506"/>
                <a:gd name="T32" fmla="*/ 249 w 600"/>
                <a:gd name="T33" fmla="*/ 998 h 1506"/>
                <a:gd name="T34" fmla="*/ 204 w 600"/>
                <a:gd name="T35" fmla="*/ 987 h 1506"/>
                <a:gd name="T36" fmla="*/ 162 w 600"/>
                <a:gd name="T37" fmla="*/ 942 h 1506"/>
                <a:gd name="T38" fmla="*/ 160 w 600"/>
                <a:gd name="T39" fmla="*/ 939 h 1506"/>
                <a:gd name="T40" fmla="*/ 158 w 600"/>
                <a:gd name="T41" fmla="*/ 936 h 1506"/>
                <a:gd name="T42" fmla="*/ 157 w 600"/>
                <a:gd name="T43" fmla="*/ 933 h 1506"/>
                <a:gd name="T44" fmla="*/ 155 w 600"/>
                <a:gd name="T45" fmla="*/ 930 h 1506"/>
                <a:gd name="T46" fmla="*/ 88 w 600"/>
                <a:gd name="T47" fmla="*/ 1148 h 1506"/>
                <a:gd name="T48" fmla="*/ 303 w 600"/>
                <a:gd name="T49" fmla="*/ 1506 h 1506"/>
                <a:gd name="T50" fmla="*/ 600 w 600"/>
                <a:gd name="T51" fmla="*/ 655 h 1506"/>
                <a:gd name="T52" fmla="*/ 121 w 600"/>
                <a:gd name="T53" fmla="*/ 0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0" h="1506">
                  <a:moveTo>
                    <a:pt x="121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18" y="618"/>
                    <a:pt x="118" y="618"/>
                    <a:pt x="118" y="618"/>
                  </a:cubicBezTo>
                  <a:cubicBezTo>
                    <a:pt x="119" y="617"/>
                    <a:pt x="119" y="616"/>
                    <a:pt x="119" y="615"/>
                  </a:cubicBezTo>
                  <a:cubicBezTo>
                    <a:pt x="119" y="614"/>
                    <a:pt x="120" y="613"/>
                    <a:pt x="120" y="612"/>
                  </a:cubicBezTo>
                  <a:cubicBezTo>
                    <a:pt x="120" y="612"/>
                    <a:pt x="120" y="611"/>
                    <a:pt x="121" y="610"/>
                  </a:cubicBezTo>
                  <a:cubicBezTo>
                    <a:pt x="121" y="609"/>
                    <a:pt x="121" y="608"/>
                    <a:pt x="121" y="607"/>
                  </a:cubicBezTo>
                  <a:cubicBezTo>
                    <a:pt x="129" y="581"/>
                    <a:pt x="139" y="560"/>
                    <a:pt x="151" y="544"/>
                  </a:cubicBezTo>
                  <a:cubicBezTo>
                    <a:pt x="163" y="529"/>
                    <a:pt x="176" y="518"/>
                    <a:pt x="190" y="514"/>
                  </a:cubicBezTo>
                  <a:cubicBezTo>
                    <a:pt x="205" y="510"/>
                    <a:pt x="220" y="511"/>
                    <a:pt x="235" y="519"/>
                  </a:cubicBezTo>
                  <a:cubicBezTo>
                    <a:pt x="250" y="527"/>
                    <a:pt x="266" y="541"/>
                    <a:pt x="280" y="561"/>
                  </a:cubicBezTo>
                  <a:cubicBezTo>
                    <a:pt x="294" y="582"/>
                    <a:pt x="306" y="608"/>
                    <a:pt x="316" y="636"/>
                  </a:cubicBezTo>
                  <a:cubicBezTo>
                    <a:pt x="325" y="665"/>
                    <a:pt x="332" y="696"/>
                    <a:pt x="336" y="728"/>
                  </a:cubicBezTo>
                  <a:cubicBezTo>
                    <a:pt x="340" y="760"/>
                    <a:pt x="341" y="793"/>
                    <a:pt x="339" y="824"/>
                  </a:cubicBezTo>
                  <a:cubicBezTo>
                    <a:pt x="336" y="855"/>
                    <a:pt x="331" y="885"/>
                    <a:pt x="322" y="912"/>
                  </a:cubicBezTo>
                  <a:cubicBezTo>
                    <a:pt x="314" y="938"/>
                    <a:pt x="303" y="958"/>
                    <a:pt x="290" y="973"/>
                  </a:cubicBezTo>
                  <a:cubicBezTo>
                    <a:pt x="277" y="987"/>
                    <a:pt x="263" y="996"/>
                    <a:pt x="249" y="998"/>
                  </a:cubicBezTo>
                  <a:cubicBezTo>
                    <a:pt x="234" y="1000"/>
                    <a:pt x="219" y="997"/>
                    <a:pt x="204" y="987"/>
                  </a:cubicBezTo>
                  <a:cubicBezTo>
                    <a:pt x="189" y="978"/>
                    <a:pt x="175" y="963"/>
                    <a:pt x="162" y="942"/>
                  </a:cubicBezTo>
                  <a:cubicBezTo>
                    <a:pt x="161" y="941"/>
                    <a:pt x="160" y="940"/>
                    <a:pt x="160" y="939"/>
                  </a:cubicBezTo>
                  <a:cubicBezTo>
                    <a:pt x="159" y="938"/>
                    <a:pt x="159" y="937"/>
                    <a:pt x="158" y="936"/>
                  </a:cubicBezTo>
                  <a:cubicBezTo>
                    <a:pt x="158" y="935"/>
                    <a:pt x="157" y="934"/>
                    <a:pt x="157" y="933"/>
                  </a:cubicBezTo>
                  <a:cubicBezTo>
                    <a:pt x="156" y="932"/>
                    <a:pt x="155" y="931"/>
                    <a:pt x="155" y="930"/>
                  </a:cubicBezTo>
                  <a:cubicBezTo>
                    <a:pt x="88" y="1148"/>
                    <a:pt x="88" y="1148"/>
                    <a:pt x="88" y="1148"/>
                  </a:cubicBezTo>
                  <a:cubicBezTo>
                    <a:pt x="303" y="1506"/>
                    <a:pt x="303" y="1506"/>
                    <a:pt x="303" y="1506"/>
                  </a:cubicBezTo>
                  <a:cubicBezTo>
                    <a:pt x="600" y="655"/>
                    <a:pt x="600" y="655"/>
                    <a:pt x="600" y="655"/>
                  </a:cubicBezTo>
                  <a:cubicBezTo>
                    <a:pt x="121" y="0"/>
                    <a:pt x="121" y="0"/>
                    <a:pt x="121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8" name="Freeform 64"/>
            <p:cNvSpPr/>
            <p:nvPr/>
          </p:nvSpPr>
          <p:spPr bwMode="auto">
            <a:xfrm>
              <a:off x="3212327" y="2132759"/>
              <a:ext cx="1148554" cy="1776056"/>
            </a:xfrm>
            <a:custGeom>
              <a:avLst/>
              <a:gdLst>
                <a:gd name="T0" fmla="*/ 101 w 433"/>
                <a:gd name="T1" fmla="*/ 0 h 670"/>
                <a:gd name="T2" fmla="*/ 220 w 433"/>
                <a:gd name="T3" fmla="*/ 182 h 670"/>
                <a:gd name="T4" fmla="*/ 232 w 433"/>
                <a:gd name="T5" fmla="*/ 200 h 670"/>
                <a:gd name="T6" fmla="*/ 233 w 433"/>
                <a:gd name="T7" fmla="*/ 193 h 670"/>
                <a:gd name="T8" fmla="*/ 234 w 433"/>
                <a:gd name="T9" fmla="*/ 187 h 670"/>
                <a:gd name="T10" fmla="*/ 235 w 433"/>
                <a:gd name="T11" fmla="*/ 181 h 670"/>
                <a:gd name="T12" fmla="*/ 237 w 433"/>
                <a:gd name="T13" fmla="*/ 175 h 670"/>
                <a:gd name="T14" fmla="*/ 237 w 433"/>
                <a:gd name="T15" fmla="*/ 172 h 670"/>
                <a:gd name="T16" fmla="*/ 238 w 433"/>
                <a:gd name="T17" fmla="*/ 170 h 670"/>
                <a:gd name="T18" fmla="*/ 239 w 433"/>
                <a:gd name="T19" fmla="*/ 167 h 670"/>
                <a:gd name="T20" fmla="*/ 240 w 433"/>
                <a:gd name="T21" fmla="*/ 164 h 670"/>
                <a:gd name="T22" fmla="*/ 266 w 433"/>
                <a:gd name="T23" fmla="*/ 109 h 670"/>
                <a:gd name="T24" fmla="*/ 301 w 433"/>
                <a:gd name="T25" fmla="*/ 82 h 670"/>
                <a:gd name="T26" fmla="*/ 340 w 433"/>
                <a:gd name="T27" fmla="*/ 87 h 670"/>
                <a:gd name="T28" fmla="*/ 380 w 433"/>
                <a:gd name="T29" fmla="*/ 125 h 670"/>
                <a:gd name="T30" fmla="*/ 411 w 433"/>
                <a:gd name="T31" fmla="*/ 191 h 670"/>
                <a:gd name="T32" fmla="*/ 429 w 433"/>
                <a:gd name="T33" fmla="*/ 271 h 670"/>
                <a:gd name="T34" fmla="*/ 431 w 433"/>
                <a:gd name="T35" fmla="*/ 356 h 670"/>
                <a:gd name="T36" fmla="*/ 417 w 433"/>
                <a:gd name="T37" fmla="*/ 433 h 670"/>
                <a:gd name="T38" fmla="*/ 389 w 433"/>
                <a:gd name="T39" fmla="*/ 487 h 670"/>
                <a:gd name="T40" fmla="*/ 352 w 433"/>
                <a:gd name="T41" fmla="*/ 509 h 670"/>
                <a:gd name="T42" fmla="*/ 313 w 433"/>
                <a:gd name="T43" fmla="*/ 500 h 670"/>
                <a:gd name="T44" fmla="*/ 275 w 433"/>
                <a:gd name="T45" fmla="*/ 460 h 670"/>
                <a:gd name="T46" fmla="*/ 274 w 433"/>
                <a:gd name="T47" fmla="*/ 457 h 670"/>
                <a:gd name="T48" fmla="*/ 272 w 433"/>
                <a:gd name="T49" fmla="*/ 455 h 670"/>
                <a:gd name="T50" fmla="*/ 270 w 433"/>
                <a:gd name="T51" fmla="*/ 452 h 670"/>
                <a:gd name="T52" fmla="*/ 269 w 433"/>
                <a:gd name="T53" fmla="*/ 449 h 670"/>
                <a:gd name="T54" fmla="*/ 266 w 433"/>
                <a:gd name="T55" fmla="*/ 444 h 670"/>
                <a:gd name="T56" fmla="*/ 263 w 433"/>
                <a:gd name="T57" fmla="*/ 438 h 670"/>
                <a:gd name="T58" fmla="*/ 261 w 433"/>
                <a:gd name="T59" fmla="*/ 433 h 670"/>
                <a:gd name="T60" fmla="*/ 258 w 433"/>
                <a:gd name="T61" fmla="*/ 428 h 670"/>
                <a:gd name="T62" fmla="*/ 251 w 433"/>
                <a:gd name="T63" fmla="*/ 450 h 670"/>
                <a:gd name="T64" fmla="*/ 184 w 433"/>
                <a:gd name="T65" fmla="*/ 670 h 670"/>
                <a:gd name="T66" fmla="*/ 0 w 433"/>
                <a:gd name="T67" fmla="*/ 364 h 670"/>
                <a:gd name="T68" fmla="*/ 101 w 433"/>
                <a:gd name="T6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2" h="670">
                  <a:moveTo>
                    <a:pt x="101" y="0"/>
                  </a:moveTo>
                  <a:cubicBezTo>
                    <a:pt x="220" y="182"/>
                    <a:pt x="220" y="182"/>
                    <a:pt x="220" y="182"/>
                  </a:cubicBezTo>
                  <a:cubicBezTo>
                    <a:pt x="232" y="200"/>
                    <a:pt x="232" y="200"/>
                    <a:pt x="232" y="200"/>
                  </a:cubicBezTo>
                  <a:cubicBezTo>
                    <a:pt x="232" y="198"/>
                    <a:pt x="232" y="196"/>
                    <a:pt x="233" y="193"/>
                  </a:cubicBezTo>
                  <a:cubicBezTo>
                    <a:pt x="233" y="191"/>
                    <a:pt x="233" y="189"/>
                    <a:pt x="234" y="187"/>
                  </a:cubicBezTo>
                  <a:cubicBezTo>
                    <a:pt x="234" y="185"/>
                    <a:pt x="235" y="183"/>
                    <a:pt x="235" y="181"/>
                  </a:cubicBezTo>
                  <a:cubicBezTo>
                    <a:pt x="236" y="179"/>
                    <a:pt x="236" y="177"/>
                    <a:pt x="237" y="175"/>
                  </a:cubicBezTo>
                  <a:cubicBezTo>
                    <a:pt x="237" y="174"/>
                    <a:pt x="237" y="173"/>
                    <a:pt x="237" y="172"/>
                  </a:cubicBezTo>
                  <a:cubicBezTo>
                    <a:pt x="238" y="171"/>
                    <a:pt x="238" y="171"/>
                    <a:pt x="238" y="170"/>
                  </a:cubicBezTo>
                  <a:cubicBezTo>
                    <a:pt x="238" y="169"/>
                    <a:pt x="239" y="168"/>
                    <a:pt x="239" y="167"/>
                  </a:cubicBezTo>
                  <a:cubicBezTo>
                    <a:pt x="239" y="166"/>
                    <a:pt x="239" y="165"/>
                    <a:pt x="240" y="164"/>
                  </a:cubicBezTo>
                  <a:cubicBezTo>
                    <a:pt x="247" y="141"/>
                    <a:pt x="255" y="122"/>
                    <a:pt x="266" y="109"/>
                  </a:cubicBezTo>
                  <a:cubicBezTo>
                    <a:pt x="276" y="95"/>
                    <a:pt x="288" y="86"/>
                    <a:pt x="301" y="82"/>
                  </a:cubicBezTo>
                  <a:cubicBezTo>
                    <a:pt x="313" y="79"/>
                    <a:pt x="327" y="80"/>
                    <a:pt x="340" y="87"/>
                  </a:cubicBezTo>
                  <a:cubicBezTo>
                    <a:pt x="354" y="94"/>
                    <a:pt x="367" y="106"/>
                    <a:pt x="380" y="125"/>
                  </a:cubicBezTo>
                  <a:cubicBezTo>
                    <a:pt x="392" y="143"/>
                    <a:pt x="403" y="166"/>
                    <a:pt x="411" y="191"/>
                  </a:cubicBezTo>
                  <a:cubicBezTo>
                    <a:pt x="419" y="216"/>
                    <a:pt x="425" y="243"/>
                    <a:pt x="429" y="271"/>
                  </a:cubicBezTo>
                  <a:cubicBezTo>
                    <a:pt x="432" y="299"/>
                    <a:pt x="433" y="328"/>
                    <a:pt x="431" y="356"/>
                  </a:cubicBezTo>
                  <a:cubicBezTo>
                    <a:pt x="429" y="383"/>
                    <a:pt x="425" y="409"/>
                    <a:pt x="417" y="433"/>
                  </a:cubicBezTo>
                  <a:cubicBezTo>
                    <a:pt x="409" y="456"/>
                    <a:pt x="400" y="474"/>
                    <a:pt x="389" y="487"/>
                  </a:cubicBezTo>
                  <a:cubicBezTo>
                    <a:pt x="378" y="500"/>
                    <a:pt x="365" y="507"/>
                    <a:pt x="352" y="509"/>
                  </a:cubicBezTo>
                  <a:cubicBezTo>
                    <a:pt x="339" y="512"/>
                    <a:pt x="326" y="509"/>
                    <a:pt x="313" y="500"/>
                  </a:cubicBezTo>
                  <a:cubicBezTo>
                    <a:pt x="300" y="492"/>
                    <a:pt x="287" y="479"/>
                    <a:pt x="275" y="460"/>
                  </a:cubicBezTo>
                  <a:cubicBezTo>
                    <a:pt x="275" y="459"/>
                    <a:pt x="274" y="458"/>
                    <a:pt x="274" y="457"/>
                  </a:cubicBezTo>
                  <a:cubicBezTo>
                    <a:pt x="273" y="456"/>
                    <a:pt x="272" y="455"/>
                    <a:pt x="272" y="455"/>
                  </a:cubicBezTo>
                  <a:cubicBezTo>
                    <a:pt x="271" y="454"/>
                    <a:pt x="271" y="453"/>
                    <a:pt x="270" y="452"/>
                  </a:cubicBezTo>
                  <a:cubicBezTo>
                    <a:pt x="270" y="451"/>
                    <a:pt x="269" y="450"/>
                    <a:pt x="269" y="449"/>
                  </a:cubicBezTo>
                  <a:cubicBezTo>
                    <a:pt x="268" y="447"/>
                    <a:pt x="267" y="445"/>
                    <a:pt x="266" y="444"/>
                  </a:cubicBezTo>
                  <a:cubicBezTo>
                    <a:pt x="265" y="442"/>
                    <a:pt x="264" y="440"/>
                    <a:pt x="263" y="438"/>
                  </a:cubicBezTo>
                  <a:cubicBezTo>
                    <a:pt x="262" y="437"/>
                    <a:pt x="261" y="435"/>
                    <a:pt x="261" y="433"/>
                  </a:cubicBezTo>
                  <a:cubicBezTo>
                    <a:pt x="260" y="431"/>
                    <a:pt x="259" y="429"/>
                    <a:pt x="258" y="428"/>
                  </a:cubicBezTo>
                  <a:cubicBezTo>
                    <a:pt x="251" y="450"/>
                    <a:pt x="251" y="450"/>
                    <a:pt x="251" y="45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0" y="364"/>
                    <a:pt x="0" y="364"/>
                    <a:pt x="0" y="364"/>
                  </a:cubicBezTo>
                  <a:lnTo>
                    <a:pt x="101" y="0"/>
                  </a:lnTo>
                  <a:close/>
                </a:path>
              </a:pathLst>
            </a:custGeom>
            <a:gradFill>
              <a:gsLst>
                <a:gs pos="51000">
                  <a:schemeClr val="accent6">
                    <a:lumMod val="40000"/>
                    <a:lumOff val="60000"/>
                  </a:schemeClr>
                </a:gs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accent6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19" name="Freeform 65"/>
            <p:cNvSpPr/>
            <p:nvPr/>
          </p:nvSpPr>
          <p:spPr bwMode="auto">
            <a:xfrm>
              <a:off x="3236979" y="2185424"/>
              <a:ext cx="1102611" cy="1670725"/>
            </a:xfrm>
            <a:custGeom>
              <a:avLst/>
              <a:gdLst>
                <a:gd name="T0" fmla="*/ 0 w 416"/>
                <a:gd name="T1" fmla="*/ 343 h 630"/>
                <a:gd name="T2" fmla="*/ 95 w 416"/>
                <a:gd name="T3" fmla="*/ 0 h 630"/>
                <a:gd name="T4" fmla="*/ 227 w 416"/>
                <a:gd name="T5" fmla="*/ 202 h 630"/>
                <a:gd name="T6" fmla="*/ 231 w 416"/>
                <a:gd name="T7" fmla="*/ 181 h 630"/>
                <a:gd name="T8" fmla="*/ 232 w 416"/>
                <a:gd name="T9" fmla="*/ 175 h 630"/>
                <a:gd name="T10" fmla="*/ 233 w 416"/>
                <a:gd name="T11" fmla="*/ 169 h 630"/>
                <a:gd name="T12" fmla="*/ 234 w 416"/>
                <a:gd name="T13" fmla="*/ 163 h 630"/>
                <a:gd name="T14" fmla="*/ 237 w 416"/>
                <a:gd name="T15" fmla="*/ 153 h 630"/>
                <a:gd name="T16" fmla="*/ 238 w 416"/>
                <a:gd name="T17" fmla="*/ 149 h 630"/>
                <a:gd name="T18" fmla="*/ 238 w 416"/>
                <a:gd name="T19" fmla="*/ 146 h 630"/>
                <a:gd name="T20" fmla="*/ 263 w 416"/>
                <a:gd name="T21" fmla="*/ 94 h 630"/>
                <a:gd name="T22" fmla="*/ 294 w 416"/>
                <a:gd name="T23" fmla="*/ 70 h 630"/>
                <a:gd name="T24" fmla="*/ 306 w 416"/>
                <a:gd name="T25" fmla="*/ 68 h 630"/>
                <a:gd name="T26" fmla="*/ 327 w 416"/>
                <a:gd name="T27" fmla="*/ 74 h 630"/>
                <a:gd name="T28" fmla="*/ 364 w 416"/>
                <a:gd name="T29" fmla="*/ 109 h 630"/>
                <a:gd name="T30" fmla="*/ 394 w 416"/>
                <a:gd name="T31" fmla="*/ 173 h 630"/>
                <a:gd name="T32" fmla="*/ 412 w 416"/>
                <a:gd name="T33" fmla="*/ 252 h 630"/>
                <a:gd name="T34" fmla="*/ 414 w 416"/>
                <a:gd name="T35" fmla="*/ 335 h 630"/>
                <a:gd name="T36" fmla="*/ 400 w 416"/>
                <a:gd name="T37" fmla="*/ 410 h 630"/>
                <a:gd name="T38" fmla="*/ 373 w 416"/>
                <a:gd name="T39" fmla="*/ 462 h 630"/>
                <a:gd name="T40" fmla="*/ 342 w 416"/>
                <a:gd name="T41" fmla="*/ 481 h 630"/>
                <a:gd name="T42" fmla="*/ 335 w 416"/>
                <a:gd name="T43" fmla="*/ 482 h 630"/>
                <a:gd name="T44" fmla="*/ 308 w 416"/>
                <a:gd name="T45" fmla="*/ 474 h 630"/>
                <a:gd name="T46" fmla="*/ 273 w 416"/>
                <a:gd name="T47" fmla="*/ 436 h 630"/>
                <a:gd name="T48" fmla="*/ 271 w 416"/>
                <a:gd name="T49" fmla="*/ 433 h 630"/>
                <a:gd name="T50" fmla="*/ 268 w 416"/>
                <a:gd name="T51" fmla="*/ 428 h 630"/>
                <a:gd name="T52" fmla="*/ 267 w 416"/>
                <a:gd name="T53" fmla="*/ 425 h 630"/>
                <a:gd name="T54" fmla="*/ 264 w 416"/>
                <a:gd name="T55" fmla="*/ 420 h 630"/>
                <a:gd name="T56" fmla="*/ 262 w 416"/>
                <a:gd name="T57" fmla="*/ 416 h 630"/>
                <a:gd name="T58" fmla="*/ 259 w 416"/>
                <a:gd name="T59" fmla="*/ 410 h 630"/>
                <a:gd name="T60" fmla="*/ 257 w 416"/>
                <a:gd name="T61" fmla="*/ 404 h 630"/>
                <a:gd name="T62" fmla="*/ 248 w 416"/>
                <a:gd name="T63" fmla="*/ 384 h 630"/>
                <a:gd name="T64" fmla="*/ 172 w 416"/>
                <a:gd name="T65" fmla="*/ 630 h 630"/>
                <a:gd name="T66" fmla="*/ 0 w 416"/>
                <a:gd name="T67" fmla="*/ 34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6" h="630">
                  <a:moveTo>
                    <a:pt x="0" y="343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31" y="181"/>
                    <a:pt x="231" y="181"/>
                    <a:pt x="231" y="181"/>
                  </a:cubicBezTo>
                  <a:cubicBezTo>
                    <a:pt x="231" y="179"/>
                    <a:pt x="231" y="177"/>
                    <a:pt x="232" y="175"/>
                  </a:cubicBezTo>
                  <a:cubicBezTo>
                    <a:pt x="232" y="173"/>
                    <a:pt x="232" y="171"/>
                    <a:pt x="233" y="169"/>
                  </a:cubicBezTo>
                  <a:cubicBezTo>
                    <a:pt x="233" y="167"/>
                    <a:pt x="234" y="165"/>
                    <a:pt x="234" y="163"/>
                  </a:cubicBezTo>
                  <a:cubicBezTo>
                    <a:pt x="235" y="161"/>
                    <a:pt x="237" y="153"/>
                    <a:pt x="237" y="153"/>
                  </a:cubicBezTo>
                  <a:cubicBezTo>
                    <a:pt x="238" y="149"/>
                    <a:pt x="238" y="149"/>
                    <a:pt x="238" y="149"/>
                  </a:cubicBezTo>
                  <a:cubicBezTo>
                    <a:pt x="238" y="146"/>
                    <a:pt x="238" y="146"/>
                    <a:pt x="238" y="146"/>
                  </a:cubicBezTo>
                  <a:cubicBezTo>
                    <a:pt x="245" y="125"/>
                    <a:pt x="253" y="107"/>
                    <a:pt x="263" y="94"/>
                  </a:cubicBezTo>
                  <a:cubicBezTo>
                    <a:pt x="273" y="81"/>
                    <a:pt x="283" y="73"/>
                    <a:pt x="294" y="70"/>
                  </a:cubicBezTo>
                  <a:cubicBezTo>
                    <a:pt x="298" y="69"/>
                    <a:pt x="302" y="68"/>
                    <a:pt x="306" y="68"/>
                  </a:cubicBezTo>
                  <a:cubicBezTo>
                    <a:pt x="313" y="68"/>
                    <a:pt x="320" y="70"/>
                    <a:pt x="327" y="74"/>
                  </a:cubicBezTo>
                  <a:cubicBezTo>
                    <a:pt x="340" y="81"/>
                    <a:pt x="352" y="92"/>
                    <a:pt x="364" y="109"/>
                  </a:cubicBezTo>
                  <a:cubicBezTo>
                    <a:pt x="376" y="127"/>
                    <a:pt x="386" y="148"/>
                    <a:pt x="394" y="173"/>
                  </a:cubicBezTo>
                  <a:cubicBezTo>
                    <a:pt x="402" y="198"/>
                    <a:pt x="408" y="224"/>
                    <a:pt x="412" y="252"/>
                  </a:cubicBezTo>
                  <a:cubicBezTo>
                    <a:pt x="415" y="280"/>
                    <a:pt x="416" y="308"/>
                    <a:pt x="414" y="335"/>
                  </a:cubicBezTo>
                  <a:cubicBezTo>
                    <a:pt x="412" y="363"/>
                    <a:pt x="408" y="388"/>
                    <a:pt x="400" y="410"/>
                  </a:cubicBezTo>
                  <a:cubicBezTo>
                    <a:pt x="393" y="432"/>
                    <a:pt x="384" y="449"/>
                    <a:pt x="373" y="462"/>
                  </a:cubicBezTo>
                  <a:cubicBezTo>
                    <a:pt x="364" y="473"/>
                    <a:pt x="353" y="479"/>
                    <a:pt x="342" y="481"/>
                  </a:cubicBezTo>
                  <a:cubicBezTo>
                    <a:pt x="340" y="482"/>
                    <a:pt x="337" y="482"/>
                    <a:pt x="335" y="482"/>
                  </a:cubicBezTo>
                  <a:cubicBezTo>
                    <a:pt x="326" y="482"/>
                    <a:pt x="317" y="479"/>
                    <a:pt x="308" y="474"/>
                  </a:cubicBezTo>
                  <a:cubicBezTo>
                    <a:pt x="296" y="466"/>
                    <a:pt x="284" y="453"/>
                    <a:pt x="273" y="436"/>
                  </a:cubicBezTo>
                  <a:cubicBezTo>
                    <a:pt x="271" y="433"/>
                    <a:pt x="271" y="433"/>
                    <a:pt x="271" y="433"/>
                  </a:cubicBezTo>
                  <a:cubicBezTo>
                    <a:pt x="268" y="428"/>
                    <a:pt x="268" y="428"/>
                    <a:pt x="268" y="428"/>
                  </a:cubicBezTo>
                  <a:cubicBezTo>
                    <a:pt x="268" y="427"/>
                    <a:pt x="267" y="426"/>
                    <a:pt x="267" y="425"/>
                  </a:cubicBezTo>
                  <a:cubicBezTo>
                    <a:pt x="266" y="423"/>
                    <a:pt x="265" y="422"/>
                    <a:pt x="264" y="420"/>
                  </a:cubicBezTo>
                  <a:cubicBezTo>
                    <a:pt x="263" y="418"/>
                    <a:pt x="263" y="417"/>
                    <a:pt x="262" y="416"/>
                  </a:cubicBezTo>
                  <a:cubicBezTo>
                    <a:pt x="262" y="416"/>
                    <a:pt x="260" y="411"/>
                    <a:pt x="259" y="410"/>
                  </a:cubicBezTo>
                  <a:cubicBezTo>
                    <a:pt x="258" y="408"/>
                    <a:pt x="257" y="406"/>
                    <a:pt x="257" y="404"/>
                  </a:cubicBezTo>
                  <a:cubicBezTo>
                    <a:pt x="248" y="384"/>
                    <a:pt x="248" y="384"/>
                    <a:pt x="248" y="384"/>
                  </a:cubicBezTo>
                  <a:cubicBezTo>
                    <a:pt x="172" y="630"/>
                    <a:pt x="172" y="630"/>
                    <a:pt x="172" y="630"/>
                  </a:cubicBezTo>
                  <a:lnTo>
                    <a:pt x="0" y="3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0" name="Freeform 66"/>
            <p:cNvSpPr/>
            <p:nvPr/>
          </p:nvSpPr>
          <p:spPr bwMode="auto">
            <a:xfrm>
              <a:off x="3817418" y="891201"/>
              <a:ext cx="3722433" cy="1758127"/>
            </a:xfrm>
            <a:custGeom>
              <a:avLst/>
              <a:gdLst>
                <a:gd name="T0" fmla="*/ 455 w 1404"/>
                <a:gd name="T1" fmla="*/ 0 h 663"/>
                <a:gd name="T2" fmla="*/ 0 w 1404"/>
                <a:gd name="T3" fmla="*/ 8 h 663"/>
                <a:gd name="T4" fmla="*/ 479 w 1404"/>
                <a:gd name="T5" fmla="*/ 663 h 663"/>
                <a:gd name="T6" fmla="*/ 1404 w 1404"/>
                <a:gd name="T7" fmla="*/ 587 h 663"/>
                <a:gd name="T8" fmla="*/ 1120 w 1404"/>
                <a:gd name="T9" fmla="*/ 269 h 663"/>
                <a:gd name="T10" fmla="*/ 876 w 1404"/>
                <a:gd name="T11" fmla="*/ 280 h 663"/>
                <a:gd name="T12" fmla="*/ 877 w 1404"/>
                <a:gd name="T13" fmla="*/ 282 h 663"/>
                <a:gd name="T14" fmla="*/ 879 w 1404"/>
                <a:gd name="T15" fmla="*/ 284 h 663"/>
                <a:gd name="T16" fmla="*/ 881 w 1404"/>
                <a:gd name="T17" fmla="*/ 286 h 663"/>
                <a:gd name="T18" fmla="*/ 883 w 1404"/>
                <a:gd name="T19" fmla="*/ 289 h 663"/>
                <a:gd name="T20" fmla="*/ 913 w 1404"/>
                <a:gd name="T21" fmla="*/ 344 h 663"/>
                <a:gd name="T22" fmla="*/ 909 w 1404"/>
                <a:gd name="T23" fmla="*/ 391 h 663"/>
                <a:gd name="T24" fmla="*/ 871 w 1404"/>
                <a:gd name="T25" fmla="*/ 426 h 663"/>
                <a:gd name="T26" fmla="*/ 801 w 1404"/>
                <a:gd name="T27" fmla="*/ 443 h 663"/>
                <a:gd name="T28" fmla="*/ 710 w 1404"/>
                <a:gd name="T29" fmla="*/ 436 h 663"/>
                <a:gd name="T30" fmla="*/ 618 w 1404"/>
                <a:gd name="T31" fmla="*/ 408 h 663"/>
                <a:gd name="T32" fmla="*/ 536 w 1404"/>
                <a:gd name="T33" fmla="*/ 364 h 663"/>
                <a:gd name="T34" fmla="*/ 475 w 1404"/>
                <a:gd name="T35" fmla="*/ 308 h 663"/>
                <a:gd name="T36" fmla="*/ 448 w 1404"/>
                <a:gd name="T37" fmla="*/ 251 h 663"/>
                <a:gd name="T38" fmla="*/ 458 w 1404"/>
                <a:gd name="T39" fmla="*/ 205 h 663"/>
                <a:gd name="T40" fmla="*/ 500 w 1404"/>
                <a:gd name="T41" fmla="*/ 173 h 663"/>
                <a:gd name="T42" fmla="*/ 571 w 1404"/>
                <a:gd name="T43" fmla="*/ 160 h 663"/>
                <a:gd name="T44" fmla="*/ 574 w 1404"/>
                <a:gd name="T45" fmla="*/ 160 h 663"/>
                <a:gd name="T46" fmla="*/ 578 w 1404"/>
                <a:gd name="T47" fmla="*/ 160 h 663"/>
                <a:gd name="T48" fmla="*/ 582 w 1404"/>
                <a:gd name="T49" fmla="*/ 160 h 663"/>
                <a:gd name="T50" fmla="*/ 585 w 1404"/>
                <a:gd name="T51" fmla="*/ 160 h 663"/>
                <a:gd name="T52" fmla="*/ 455 w 1404"/>
                <a:gd name="T53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4" h="663">
                  <a:moveTo>
                    <a:pt x="455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479" y="663"/>
                    <a:pt x="479" y="663"/>
                    <a:pt x="479" y="663"/>
                  </a:cubicBezTo>
                  <a:cubicBezTo>
                    <a:pt x="1404" y="587"/>
                    <a:pt x="1404" y="587"/>
                    <a:pt x="1404" y="587"/>
                  </a:cubicBezTo>
                  <a:cubicBezTo>
                    <a:pt x="1120" y="269"/>
                    <a:pt x="1120" y="269"/>
                    <a:pt x="1120" y="269"/>
                  </a:cubicBezTo>
                  <a:cubicBezTo>
                    <a:pt x="876" y="280"/>
                    <a:pt x="876" y="280"/>
                    <a:pt x="876" y="280"/>
                  </a:cubicBezTo>
                  <a:cubicBezTo>
                    <a:pt x="876" y="281"/>
                    <a:pt x="877" y="282"/>
                    <a:pt x="877" y="282"/>
                  </a:cubicBezTo>
                  <a:cubicBezTo>
                    <a:pt x="878" y="283"/>
                    <a:pt x="879" y="284"/>
                    <a:pt x="879" y="284"/>
                  </a:cubicBezTo>
                  <a:cubicBezTo>
                    <a:pt x="880" y="285"/>
                    <a:pt x="881" y="286"/>
                    <a:pt x="881" y="286"/>
                  </a:cubicBezTo>
                  <a:cubicBezTo>
                    <a:pt x="882" y="287"/>
                    <a:pt x="882" y="288"/>
                    <a:pt x="883" y="289"/>
                  </a:cubicBezTo>
                  <a:cubicBezTo>
                    <a:pt x="899" y="308"/>
                    <a:pt x="909" y="326"/>
                    <a:pt x="913" y="344"/>
                  </a:cubicBezTo>
                  <a:cubicBezTo>
                    <a:pt x="918" y="361"/>
                    <a:pt x="916" y="377"/>
                    <a:pt x="909" y="391"/>
                  </a:cubicBezTo>
                  <a:cubicBezTo>
                    <a:pt x="902" y="405"/>
                    <a:pt x="889" y="417"/>
                    <a:pt x="871" y="426"/>
                  </a:cubicBezTo>
                  <a:cubicBezTo>
                    <a:pt x="853" y="435"/>
                    <a:pt x="829" y="441"/>
                    <a:pt x="801" y="443"/>
                  </a:cubicBezTo>
                  <a:cubicBezTo>
                    <a:pt x="772" y="445"/>
                    <a:pt x="741" y="442"/>
                    <a:pt x="710" y="436"/>
                  </a:cubicBezTo>
                  <a:cubicBezTo>
                    <a:pt x="679" y="430"/>
                    <a:pt x="648" y="420"/>
                    <a:pt x="618" y="408"/>
                  </a:cubicBezTo>
                  <a:cubicBezTo>
                    <a:pt x="588" y="396"/>
                    <a:pt x="560" y="381"/>
                    <a:pt x="536" y="364"/>
                  </a:cubicBezTo>
                  <a:cubicBezTo>
                    <a:pt x="511" y="347"/>
                    <a:pt x="490" y="328"/>
                    <a:pt x="475" y="308"/>
                  </a:cubicBezTo>
                  <a:cubicBezTo>
                    <a:pt x="459" y="288"/>
                    <a:pt x="451" y="269"/>
                    <a:pt x="448" y="251"/>
                  </a:cubicBezTo>
                  <a:cubicBezTo>
                    <a:pt x="446" y="234"/>
                    <a:pt x="449" y="219"/>
                    <a:pt x="458" y="205"/>
                  </a:cubicBezTo>
                  <a:cubicBezTo>
                    <a:pt x="467" y="192"/>
                    <a:pt x="481" y="181"/>
                    <a:pt x="500" y="173"/>
                  </a:cubicBezTo>
                  <a:cubicBezTo>
                    <a:pt x="519" y="166"/>
                    <a:pt x="543" y="161"/>
                    <a:pt x="571" y="160"/>
                  </a:cubicBezTo>
                  <a:cubicBezTo>
                    <a:pt x="572" y="160"/>
                    <a:pt x="573" y="160"/>
                    <a:pt x="574" y="160"/>
                  </a:cubicBezTo>
                  <a:cubicBezTo>
                    <a:pt x="576" y="160"/>
                    <a:pt x="577" y="160"/>
                    <a:pt x="578" y="160"/>
                  </a:cubicBezTo>
                  <a:cubicBezTo>
                    <a:pt x="579" y="160"/>
                    <a:pt x="580" y="160"/>
                    <a:pt x="582" y="160"/>
                  </a:cubicBezTo>
                  <a:cubicBezTo>
                    <a:pt x="583" y="160"/>
                    <a:pt x="584" y="160"/>
                    <a:pt x="585" y="160"/>
                  </a:cubicBezTo>
                  <a:cubicBezTo>
                    <a:pt x="455" y="0"/>
                    <a:pt x="455" y="0"/>
                    <a:pt x="455" y="0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1" name="Freeform 67"/>
            <p:cNvSpPr/>
            <p:nvPr/>
          </p:nvSpPr>
          <p:spPr bwMode="auto">
            <a:xfrm>
              <a:off x="5146188" y="658705"/>
              <a:ext cx="1672966" cy="1150795"/>
            </a:xfrm>
            <a:custGeom>
              <a:avLst/>
              <a:gdLst>
                <a:gd name="T0" fmla="*/ 399 w 631"/>
                <a:gd name="T1" fmla="*/ 0 h 434"/>
                <a:gd name="T2" fmla="*/ 4 w 631"/>
                <a:gd name="T3" fmla="*/ 7 h 434"/>
                <a:gd name="T4" fmla="*/ 137 w 631"/>
                <a:gd name="T5" fmla="*/ 168 h 434"/>
                <a:gd name="T6" fmla="*/ 150 w 631"/>
                <a:gd name="T7" fmla="*/ 184 h 434"/>
                <a:gd name="T8" fmla="*/ 143 w 631"/>
                <a:gd name="T9" fmla="*/ 184 h 434"/>
                <a:gd name="T10" fmla="*/ 137 w 631"/>
                <a:gd name="T11" fmla="*/ 183 h 434"/>
                <a:gd name="T12" fmla="*/ 131 w 631"/>
                <a:gd name="T13" fmla="*/ 183 h 434"/>
                <a:gd name="T14" fmla="*/ 124 w 631"/>
                <a:gd name="T15" fmla="*/ 183 h 434"/>
                <a:gd name="T16" fmla="*/ 121 w 631"/>
                <a:gd name="T17" fmla="*/ 183 h 434"/>
                <a:gd name="T18" fmla="*/ 117 w 631"/>
                <a:gd name="T19" fmla="*/ 183 h 434"/>
                <a:gd name="T20" fmla="*/ 113 w 631"/>
                <a:gd name="T21" fmla="*/ 183 h 434"/>
                <a:gd name="T22" fmla="*/ 110 w 631"/>
                <a:gd name="T23" fmla="*/ 183 h 434"/>
                <a:gd name="T24" fmla="*/ 48 w 631"/>
                <a:gd name="T25" fmla="*/ 195 h 434"/>
                <a:gd name="T26" fmla="*/ 11 w 631"/>
                <a:gd name="T27" fmla="*/ 223 h 434"/>
                <a:gd name="T28" fmla="*/ 2 w 631"/>
                <a:gd name="T29" fmla="*/ 264 h 434"/>
                <a:gd name="T30" fmla="*/ 26 w 631"/>
                <a:gd name="T31" fmla="*/ 314 h 434"/>
                <a:gd name="T32" fmla="*/ 79 w 631"/>
                <a:gd name="T33" fmla="*/ 363 h 434"/>
                <a:gd name="T34" fmla="*/ 152 w 631"/>
                <a:gd name="T35" fmla="*/ 402 h 434"/>
                <a:gd name="T36" fmla="*/ 233 w 631"/>
                <a:gd name="T37" fmla="*/ 426 h 434"/>
                <a:gd name="T38" fmla="*/ 313 w 631"/>
                <a:gd name="T39" fmla="*/ 432 h 434"/>
                <a:gd name="T40" fmla="*/ 375 w 631"/>
                <a:gd name="T41" fmla="*/ 418 h 434"/>
                <a:gd name="T42" fmla="*/ 408 w 631"/>
                <a:gd name="T43" fmla="*/ 387 h 434"/>
                <a:gd name="T44" fmla="*/ 413 w 631"/>
                <a:gd name="T45" fmla="*/ 345 h 434"/>
                <a:gd name="T46" fmla="*/ 386 w 631"/>
                <a:gd name="T47" fmla="*/ 297 h 434"/>
                <a:gd name="T48" fmla="*/ 384 w 631"/>
                <a:gd name="T49" fmla="*/ 295 h 434"/>
                <a:gd name="T50" fmla="*/ 382 w 631"/>
                <a:gd name="T51" fmla="*/ 293 h 434"/>
                <a:gd name="T52" fmla="*/ 380 w 631"/>
                <a:gd name="T53" fmla="*/ 291 h 434"/>
                <a:gd name="T54" fmla="*/ 379 w 631"/>
                <a:gd name="T55" fmla="*/ 289 h 434"/>
                <a:gd name="T56" fmla="*/ 375 w 631"/>
                <a:gd name="T57" fmla="*/ 284 h 434"/>
                <a:gd name="T58" fmla="*/ 370 w 631"/>
                <a:gd name="T59" fmla="*/ 280 h 434"/>
                <a:gd name="T60" fmla="*/ 366 w 631"/>
                <a:gd name="T61" fmla="*/ 276 h 434"/>
                <a:gd name="T62" fmla="*/ 362 w 631"/>
                <a:gd name="T63" fmla="*/ 272 h 434"/>
                <a:gd name="T64" fmla="*/ 385 w 631"/>
                <a:gd name="T65" fmla="*/ 271 h 434"/>
                <a:gd name="T66" fmla="*/ 631 w 631"/>
                <a:gd name="T67" fmla="*/ 260 h 434"/>
                <a:gd name="T68" fmla="*/ 399 w 631"/>
                <a:gd name="T69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1" h="433">
                  <a:moveTo>
                    <a:pt x="399" y="0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50" y="184"/>
                    <a:pt x="150" y="184"/>
                    <a:pt x="150" y="184"/>
                  </a:cubicBezTo>
                  <a:cubicBezTo>
                    <a:pt x="148" y="184"/>
                    <a:pt x="145" y="184"/>
                    <a:pt x="143" y="184"/>
                  </a:cubicBezTo>
                  <a:cubicBezTo>
                    <a:pt x="141" y="184"/>
                    <a:pt x="139" y="184"/>
                    <a:pt x="137" y="183"/>
                  </a:cubicBezTo>
                  <a:cubicBezTo>
                    <a:pt x="135" y="183"/>
                    <a:pt x="133" y="183"/>
                    <a:pt x="131" y="183"/>
                  </a:cubicBezTo>
                  <a:cubicBezTo>
                    <a:pt x="128" y="183"/>
                    <a:pt x="126" y="183"/>
                    <a:pt x="124" y="183"/>
                  </a:cubicBezTo>
                  <a:cubicBezTo>
                    <a:pt x="123" y="183"/>
                    <a:pt x="122" y="183"/>
                    <a:pt x="121" y="183"/>
                  </a:cubicBezTo>
                  <a:cubicBezTo>
                    <a:pt x="119" y="183"/>
                    <a:pt x="118" y="183"/>
                    <a:pt x="117" y="183"/>
                  </a:cubicBezTo>
                  <a:cubicBezTo>
                    <a:pt x="116" y="183"/>
                    <a:pt x="115" y="183"/>
                    <a:pt x="113" y="183"/>
                  </a:cubicBezTo>
                  <a:cubicBezTo>
                    <a:pt x="112" y="183"/>
                    <a:pt x="111" y="183"/>
                    <a:pt x="110" y="183"/>
                  </a:cubicBezTo>
                  <a:cubicBezTo>
                    <a:pt x="85" y="184"/>
                    <a:pt x="64" y="188"/>
                    <a:pt x="48" y="195"/>
                  </a:cubicBezTo>
                  <a:cubicBezTo>
                    <a:pt x="31" y="202"/>
                    <a:pt x="18" y="211"/>
                    <a:pt x="11" y="223"/>
                  </a:cubicBezTo>
                  <a:cubicBezTo>
                    <a:pt x="3" y="235"/>
                    <a:pt x="0" y="249"/>
                    <a:pt x="2" y="264"/>
                  </a:cubicBezTo>
                  <a:cubicBezTo>
                    <a:pt x="4" y="279"/>
                    <a:pt x="12" y="296"/>
                    <a:pt x="26" y="314"/>
                  </a:cubicBezTo>
                  <a:cubicBezTo>
                    <a:pt x="39" y="331"/>
                    <a:pt x="58" y="348"/>
                    <a:pt x="79" y="363"/>
                  </a:cubicBezTo>
                  <a:cubicBezTo>
                    <a:pt x="101" y="378"/>
                    <a:pt x="126" y="391"/>
                    <a:pt x="152" y="402"/>
                  </a:cubicBezTo>
                  <a:cubicBezTo>
                    <a:pt x="178" y="413"/>
                    <a:pt x="206" y="421"/>
                    <a:pt x="233" y="426"/>
                  </a:cubicBezTo>
                  <a:cubicBezTo>
                    <a:pt x="260" y="432"/>
                    <a:pt x="287" y="434"/>
                    <a:pt x="313" y="432"/>
                  </a:cubicBezTo>
                  <a:cubicBezTo>
                    <a:pt x="338" y="431"/>
                    <a:pt x="358" y="426"/>
                    <a:pt x="375" y="418"/>
                  </a:cubicBezTo>
                  <a:cubicBezTo>
                    <a:pt x="391" y="410"/>
                    <a:pt x="402" y="400"/>
                    <a:pt x="408" y="387"/>
                  </a:cubicBezTo>
                  <a:cubicBezTo>
                    <a:pt x="415" y="375"/>
                    <a:pt x="416" y="361"/>
                    <a:pt x="413" y="345"/>
                  </a:cubicBezTo>
                  <a:cubicBezTo>
                    <a:pt x="409" y="330"/>
                    <a:pt x="400" y="314"/>
                    <a:pt x="386" y="297"/>
                  </a:cubicBezTo>
                  <a:cubicBezTo>
                    <a:pt x="385" y="296"/>
                    <a:pt x="385" y="295"/>
                    <a:pt x="384" y="295"/>
                  </a:cubicBezTo>
                  <a:cubicBezTo>
                    <a:pt x="383" y="294"/>
                    <a:pt x="383" y="293"/>
                    <a:pt x="382" y="293"/>
                  </a:cubicBezTo>
                  <a:cubicBezTo>
                    <a:pt x="382" y="292"/>
                    <a:pt x="381" y="291"/>
                    <a:pt x="380" y="291"/>
                  </a:cubicBezTo>
                  <a:cubicBezTo>
                    <a:pt x="380" y="290"/>
                    <a:pt x="379" y="289"/>
                    <a:pt x="379" y="289"/>
                  </a:cubicBezTo>
                  <a:cubicBezTo>
                    <a:pt x="377" y="287"/>
                    <a:pt x="376" y="286"/>
                    <a:pt x="375" y="284"/>
                  </a:cubicBezTo>
                  <a:cubicBezTo>
                    <a:pt x="373" y="283"/>
                    <a:pt x="372" y="282"/>
                    <a:pt x="370" y="280"/>
                  </a:cubicBezTo>
                  <a:cubicBezTo>
                    <a:pt x="369" y="279"/>
                    <a:pt x="368" y="278"/>
                    <a:pt x="366" y="276"/>
                  </a:cubicBezTo>
                  <a:cubicBezTo>
                    <a:pt x="365" y="275"/>
                    <a:pt x="363" y="274"/>
                    <a:pt x="362" y="272"/>
                  </a:cubicBezTo>
                  <a:cubicBezTo>
                    <a:pt x="385" y="271"/>
                    <a:pt x="385" y="271"/>
                    <a:pt x="385" y="271"/>
                  </a:cubicBezTo>
                  <a:cubicBezTo>
                    <a:pt x="631" y="260"/>
                    <a:pt x="631" y="260"/>
                    <a:pt x="631" y="260"/>
                  </a:cubicBezTo>
                  <a:cubicBezTo>
                    <a:pt x="399" y="0"/>
                    <a:pt x="399" y="0"/>
                    <a:pt x="399" y="0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accent2">
                    <a:lumMod val="40000"/>
                    <a:lumOff val="60000"/>
                  </a:schemeClr>
                </a:gs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2" name="Freeform 68"/>
            <p:cNvSpPr/>
            <p:nvPr/>
          </p:nvSpPr>
          <p:spPr bwMode="auto">
            <a:xfrm>
              <a:off x="5166358" y="679996"/>
              <a:ext cx="1606854" cy="1105973"/>
            </a:xfrm>
            <a:custGeom>
              <a:avLst/>
              <a:gdLst>
                <a:gd name="T0" fmla="*/ 289 w 606"/>
                <a:gd name="T1" fmla="*/ 417 h 417"/>
                <a:gd name="T2" fmla="*/ 227 w 606"/>
                <a:gd name="T3" fmla="*/ 410 h 417"/>
                <a:gd name="T4" fmla="*/ 147 w 606"/>
                <a:gd name="T5" fmla="*/ 386 h 417"/>
                <a:gd name="T6" fmla="*/ 76 w 606"/>
                <a:gd name="T7" fmla="*/ 348 h 417"/>
                <a:gd name="T8" fmla="*/ 24 w 606"/>
                <a:gd name="T9" fmla="*/ 301 h 417"/>
                <a:gd name="T10" fmla="*/ 2 w 606"/>
                <a:gd name="T11" fmla="*/ 255 h 417"/>
                <a:gd name="T12" fmla="*/ 9 w 606"/>
                <a:gd name="T13" fmla="*/ 220 h 417"/>
                <a:gd name="T14" fmla="*/ 43 w 606"/>
                <a:gd name="T15" fmla="*/ 194 h 417"/>
                <a:gd name="T16" fmla="*/ 102 w 606"/>
                <a:gd name="T17" fmla="*/ 183 h 417"/>
                <a:gd name="T18" fmla="*/ 111 w 606"/>
                <a:gd name="T19" fmla="*/ 183 h 417"/>
                <a:gd name="T20" fmla="*/ 116 w 606"/>
                <a:gd name="T21" fmla="*/ 183 h 417"/>
                <a:gd name="T22" fmla="*/ 122 w 606"/>
                <a:gd name="T23" fmla="*/ 183 h 417"/>
                <a:gd name="T24" fmla="*/ 128 w 606"/>
                <a:gd name="T25" fmla="*/ 184 h 417"/>
                <a:gd name="T26" fmla="*/ 134 w 606"/>
                <a:gd name="T27" fmla="*/ 184 h 417"/>
                <a:gd name="T28" fmla="*/ 141 w 606"/>
                <a:gd name="T29" fmla="*/ 185 h 417"/>
                <a:gd name="T30" fmla="*/ 161 w 606"/>
                <a:gd name="T31" fmla="*/ 187 h 417"/>
                <a:gd name="T32" fmla="*/ 135 w 606"/>
                <a:gd name="T33" fmla="*/ 155 h 417"/>
                <a:gd name="T34" fmla="*/ 13 w 606"/>
                <a:gd name="T35" fmla="*/ 7 h 417"/>
                <a:gd name="T36" fmla="*/ 387 w 606"/>
                <a:gd name="T37" fmla="*/ 0 h 417"/>
                <a:gd name="T38" fmla="*/ 606 w 606"/>
                <a:gd name="T39" fmla="*/ 245 h 417"/>
                <a:gd name="T40" fmla="*/ 333 w 606"/>
                <a:gd name="T41" fmla="*/ 257 h 417"/>
                <a:gd name="T42" fmla="*/ 348 w 606"/>
                <a:gd name="T43" fmla="*/ 271 h 417"/>
                <a:gd name="T44" fmla="*/ 353 w 606"/>
                <a:gd name="T45" fmla="*/ 274 h 417"/>
                <a:gd name="T46" fmla="*/ 357 w 606"/>
                <a:gd name="T47" fmla="*/ 278 h 417"/>
                <a:gd name="T48" fmla="*/ 361 w 606"/>
                <a:gd name="T49" fmla="*/ 282 h 417"/>
                <a:gd name="T50" fmla="*/ 365 w 606"/>
                <a:gd name="T51" fmla="*/ 287 h 417"/>
                <a:gd name="T52" fmla="*/ 370 w 606"/>
                <a:gd name="T53" fmla="*/ 292 h 417"/>
                <a:gd name="T54" fmla="*/ 372 w 606"/>
                <a:gd name="T55" fmla="*/ 294 h 417"/>
                <a:gd name="T56" fmla="*/ 397 w 606"/>
                <a:gd name="T57" fmla="*/ 339 h 417"/>
                <a:gd name="T58" fmla="*/ 393 w 606"/>
                <a:gd name="T59" fmla="*/ 376 h 417"/>
                <a:gd name="T60" fmla="*/ 363 w 606"/>
                <a:gd name="T61" fmla="*/ 403 h 417"/>
                <a:gd name="T62" fmla="*/ 304 w 606"/>
                <a:gd name="T63" fmla="*/ 416 h 417"/>
                <a:gd name="T64" fmla="*/ 289 w 606"/>
                <a:gd name="T65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6" h="417">
                  <a:moveTo>
                    <a:pt x="289" y="417"/>
                  </a:moveTo>
                  <a:cubicBezTo>
                    <a:pt x="269" y="417"/>
                    <a:pt x="248" y="415"/>
                    <a:pt x="227" y="410"/>
                  </a:cubicBezTo>
                  <a:cubicBezTo>
                    <a:pt x="200" y="405"/>
                    <a:pt x="173" y="397"/>
                    <a:pt x="147" y="386"/>
                  </a:cubicBezTo>
                  <a:cubicBezTo>
                    <a:pt x="121" y="375"/>
                    <a:pt x="97" y="363"/>
                    <a:pt x="76" y="348"/>
                  </a:cubicBezTo>
                  <a:cubicBezTo>
                    <a:pt x="54" y="333"/>
                    <a:pt x="37" y="317"/>
                    <a:pt x="24" y="301"/>
                  </a:cubicBezTo>
                  <a:cubicBezTo>
                    <a:pt x="12" y="285"/>
                    <a:pt x="4" y="269"/>
                    <a:pt x="2" y="255"/>
                  </a:cubicBezTo>
                  <a:cubicBezTo>
                    <a:pt x="0" y="242"/>
                    <a:pt x="3" y="230"/>
                    <a:pt x="9" y="220"/>
                  </a:cubicBezTo>
                  <a:cubicBezTo>
                    <a:pt x="16" y="209"/>
                    <a:pt x="28" y="201"/>
                    <a:pt x="43" y="194"/>
                  </a:cubicBezTo>
                  <a:cubicBezTo>
                    <a:pt x="59" y="188"/>
                    <a:pt x="79" y="184"/>
                    <a:pt x="102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11" y="183"/>
                    <a:pt x="115" y="183"/>
                    <a:pt x="116" y="183"/>
                  </a:cubicBezTo>
                  <a:cubicBezTo>
                    <a:pt x="118" y="183"/>
                    <a:pt x="120" y="183"/>
                    <a:pt x="122" y="183"/>
                  </a:cubicBezTo>
                  <a:cubicBezTo>
                    <a:pt x="124" y="183"/>
                    <a:pt x="126" y="183"/>
                    <a:pt x="128" y="184"/>
                  </a:cubicBezTo>
                  <a:cubicBezTo>
                    <a:pt x="134" y="184"/>
                    <a:pt x="134" y="184"/>
                    <a:pt x="134" y="184"/>
                  </a:cubicBezTo>
                  <a:cubicBezTo>
                    <a:pt x="137" y="184"/>
                    <a:pt x="139" y="184"/>
                    <a:pt x="141" y="185"/>
                  </a:cubicBezTo>
                  <a:cubicBezTo>
                    <a:pt x="161" y="187"/>
                    <a:pt x="161" y="187"/>
                    <a:pt x="161" y="187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387" y="0"/>
                    <a:pt x="387" y="0"/>
                    <a:pt x="387" y="0"/>
                  </a:cubicBezTo>
                  <a:cubicBezTo>
                    <a:pt x="606" y="245"/>
                    <a:pt x="606" y="245"/>
                    <a:pt x="606" y="245"/>
                  </a:cubicBezTo>
                  <a:cubicBezTo>
                    <a:pt x="333" y="257"/>
                    <a:pt x="333" y="257"/>
                    <a:pt x="333" y="257"/>
                  </a:cubicBezTo>
                  <a:cubicBezTo>
                    <a:pt x="348" y="271"/>
                    <a:pt x="348" y="271"/>
                    <a:pt x="348" y="271"/>
                  </a:cubicBezTo>
                  <a:cubicBezTo>
                    <a:pt x="350" y="272"/>
                    <a:pt x="351" y="273"/>
                    <a:pt x="353" y="274"/>
                  </a:cubicBezTo>
                  <a:cubicBezTo>
                    <a:pt x="357" y="278"/>
                    <a:pt x="357" y="278"/>
                    <a:pt x="357" y="278"/>
                  </a:cubicBezTo>
                  <a:cubicBezTo>
                    <a:pt x="361" y="282"/>
                    <a:pt x="361" y="282"/>
                    <a:pt x="361" y="282"/>
                  </a:cubicBezTo>
                  <a:cubicBezTo>
                    <a:pt x="362" y="283"/>
                    <a:pt x="365" y="287"/>
                    <a:pt x="365" y="287"/>
                  </a:cubicBezTo>
                  <a:cubicBezTo>
                    <a:pt x="370" y="292"/>
                    <a:pt x="370" y="292"/>
                    <a:pt x="370" y="292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5" y="309"/>
                    <a:pt x="393" y="325"/>
                    <a:pt x="397" y="339"/>
                  </a:cubicBezTo>
                  <a:cubicBezTo>
                    <a:pt x="400" y="353"/>
                    <a:pt x="399" y="365"/>
                    <a:pt x="393" y="376"/>
                  </a:cubicBezTo>
                  <a:cubicBezTo>
                    <a:pt x="387" y="387"/>
                    <a:pt x="377" y="396"/>
                    <a:pt x="363" y="403"/>
                  </a:cubicBezTo>
                  <a:cubicBezTo>
                    <a:pt x="347" y="410"/>
                    <a:pt x="328" y="415"/>
                    <a:pt x="304" y="416"/>
                  </a:cubicBezTo>
                  <a:cubicBezTo>
                    <a:pt x="299" y="417"/>
                    <a:pt x="294" y="417"/>
                    <a:pt x="289" y="4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3" name="Freeform 69"/>
            <p:cNvSpPr/>
            <p:nvPr/>
          </p:nvSpPr>
          <p:spPr bwMode="auto">
            <a:xfrm>
              <a:off x="4300371" y="2447630"/>
              <a:ext cx="3239481" cy="2458464"/>
            </a:xfrm>
            <a:custGeom>
              <a:avLst/>
              <a:gdLst>
                <a:gd name="T0" fmla="*/ 1222 w 1222"/>
                <a:gd name="T1" fmla="*/ 0 h 927"/>
                <a:gd name="T2" fmla="*/ 1037 w 1222"/>
                <a:gd name="T3" fmla="*/ 412 h 927"/>
                <a:gd name="T4" fmla="*/ 804 w 1222"/>
                <a:gd name="T5" fmla="*/ 441 h 927"/>
                <a:gd name="T6" fmla="*/ 806 w 1222"/>
                <a:gd name="T7" fmla="*/ 437 h 927"/>
                <a:gd name="T8" fmla="*/ 808 w 1222"/>
                <a:gd name="T9" fmla="*/ 434 h 927"/>
                <a:gd name="T10" fmla="*/ 809 w 1222"/>
                <a:gd name="T11" fmla="*/ 431 h 927"/>
                <a:gd name="T12" fmla="*/ 810 w 1222"/>
                <a:gd name="T13" fmla="*/ 428 h 927"/>
                <a:gd name="T14" fmla="*/ 825 w 1222"/>
                <a:gd name="T15" fmla="*/ 358 h 927"/>
                <a:gd name="T16" fmla="*/ 808 w 1222"/>
                <a:gd name="T17" fmla="*/ 303 h 927"/>
                <a:gd name="T18" fmla="*/ 761 w 1222"/>
                <a:gd name="T19" fmla="*/ 269 h 927"/>
                <a:gd name="T20" fmla="*/ 687 w 1222"/>
                <a:gd name="T21" fmla="*/ 262 h 927"/>
                <a:gd name="T22" fmla="*/ 601 w 1222"/>
                <a:gd name="T23" fmla="*/ 286 h 927"/>
                <a:gd name="T24" fmla="*/ 518 w 1222"/>
                <a:gd name="T25" fmla="*/ 335 h 927"/>
                <a:gd name="T26" fmla="*/ 449 w 1222"/>
                <a:gd name="T27" fmla="*/ 401 h 927"/>
                <a:gd name="T28" fmla="*/ 404 w 1222"/>
                <a:gd name="T29" fmla="*/ 477 h 927"/>
                <a:gd name="T30" fmla="*/ 393 w 1222"/>
                <a:gd name="T31" fmla="*/ 548 h 927"/>
                <a:gd name="T32" fmla="*/ 415 w 1222"/>
                <a:gd name="T33" fmla="*/ 601 h 927"/>
                <a:gd name="T34" fmla="*/ 465 w 1222"/>
                <a:gd name="T35" fmla="*/ 631 h 927"/>
                <a:gd name="T36" fmla="*/ 538 w 1222"/>
                <a:gd name="T37" fmla="*/ 634 h 927"/>
                <a:gd name="T38" fmla="*/ 541 w 1222"/>
                <a:gd name="T39" fmla="*/ 634 h 927"/>
                <a:gd name="T40" fmla="*/ 544 w 1222"/>
                <a:gd name="T41" fmla="*/ 633 h 927"/>
                <a:gd name="T42" fmla="*/ 547 w 1222"/>
                <a:gd name="T43" fmla="*/ 633 h 927"/>
                <a:gd name="T44" fmla="*/ 550 w 1222"/>
                <a:gd name="T45" fmla="*/ 632 h 927"/>
                <a:gd name="T46" fmla="*/ 461 w 1222"/>
                <a:gd name="T47" fmla="*/ 853 h 927"/>
                <a:gd name="T48" fmla="*/ 0 w 1222"/>
                <a:gd name="T49" fmla="*/ 927 h 927"/>
                <a:gd name="T50" fmla="*/ 297 w 1222"/>
                <a:gd name="T51" fmla="*/ 76 h 927"/>
                <a:gd name="T52" fmla="*/ 1222 w 1222"/>
                <a:gd name="T53" fmla="*/ 0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22" h="926">
                  <a:moveTo>
                    <a:pt x="1222" y="0"/>
                  </a:moveTo>
                  <a:cubicBezTo>
                    <a:pt x="1037" y="412"/>
                    <a:pt x="1037" y="412"/>
                    <a:pt x="1037" y="412"/>
                  </a:cubicBezTo>
                  <a:cubicBezTo>
                    <a:pt x="804" y="441"/>
                    <a:pt x="804" y="441"/>
                    <a:pt x="804" y="441"/>
                  </a:cubicBezTo>
                  <a:cubicBezTo>
                    <a:pt x="805" y="440"/>
                    <a:pt x="805" y="439"/>
                    <a:pt x="806" y="437"/>
                  </a:cubicBezTo>
                  <a:cubicBezTo>
                    <a:pt x="807" y="436"/>
                    <a:pt x="807" y="435"/>
                    <a:pt x="808" y="434"/>
                  </a:cubicBezTo>
                  <a:cubicBezTo>
                    <a:pt x="808" y="433"/>
                    <a:pt x="809" y="432"/>
                    <a:pt x="809" y="431"/>
                  </a:cubicBezTo>
                  <a:cubicBezTo>
                    <a:pt x="810" y="430"/>
                    <a:pt x="810" y="429"/>
                    <a:pt x="810" y="428"/>
                  </a:cubicBezTo>
                  <a:cubicBezTo>
                    <a:pt x="821" y="402"/>
                    <a:pt x="826" y="379"/>
                    <a:pt x="825" y="358"/>
                  </a:cubicBezTo>
                  <a:cubicBezTo>
                    <a:pt x="825" y="337"/>
                    <a:pt x="819" y="318"/>
                    <a:pt x="808" y="303"/>
                  </a:cubicBezTo>
                  <a:cubicBezTo>
                    <a:pt x="797" y="288"/>
                    <a:pt x="781" y="276"/>
                    <a:pt x="761" y="269"/>
                  </a:cubicBezTo>
                  <a:cubicBezTo>
                    <a:pt x="740" y="262"/>
                    <a:pt x="716" y="259"/>
                    <a:pt x="687" y="262"/>
                  </a:cubicBezTo>
                  <a:cubicBezTo>
                    <a:pt x="659" y="265"/>
                    <a:pt x="630" y="273"/>
                    <a:pt x="601" y="286"/>
                  </a:cubicBezTo>
                  <a:cubicBezTo>
                    <a:pt x="572" y="298"/>
                    <a:pt x="544" y="315"/>
                    <a:pt x="518" y="335"/>
                  </a:cubicBezTo>
                  <a:cubicBezTo>
                    <a:pt x="492" y="354"/>
                    <a:pt x="468" y="377"/>
                    <a:pt x="449" y="401"/>
                  </a:cubicBezTo>
                  <a:cubicBezTo>
                    <a:pt x="429" y="425"/>
                    <a:pt x="414" y="451"/>
                    <a:pt x="404" y="477"/>
                  </a:cubicBezTo>
                  <a:cubicBezTo>
                    <a:pt x="394" y="503"/>
                    <a:pt x="391" y="527"/>
                    <a:pt x="393" y="548"/>
                  </a:cubicBezTo>
                  <a:cubicBezTo>
                    <a:pt x="395" y="569"/>
                    <a:pt x="403" y="587"/>
                    <a:pt x="415" y="601"/>
                  </a:cubicBezTo>
                  <a:cubicBezTo>
                    <a:pt x="428" y="615"/>
                    <a:pt x="445" y="625"/>
                    <a:pt x="465" y="631"/>
                  </a:cubicBezTo>
                  <a:cubicBezTo>
                    <a:pt x="486" y="637"/>
                    <a:pt x="511" y="638"/>
                    <a:pt x="538" y="634"/>
                  </a:cubicBezTo>
                  <a:cubicBezTo>
                    <a:pt x="539" y="634"/>
                    <a:pt x="540" y="634"/>
                    <a:pt x="541" y="634"/>
                  </a:cubicBezTo>
                  <a:cubicBezTo>
                    <a:pt x="542" y="633"/>
                    <a:pt x="543" y="633"/>
                    <a:pt x="544" y="633"/>
                  </a:cubicBezTo>
                  <a:cubicBezTo>
                    <a:pt x="545" y="633"/>
                    <a:pt x="546" y="633"/>
                    <a:pt x="547" y="633"/>
                  </a:cubicBezTo>
                  <a:cubicBezTo>
                    <a:pt x="548" y="632"/>
                    <a:pt x="549" y="632"/>
                    <a:pt x="550" y="632"/>
                  </a:cubicBezTo>
                  <a:cubicBezTo>
                    <a:pt x="461" y="853"/>
                    <a:pt x="461" y="853"/>
                    <a:pt x="461" y="853"/>
                  </a:cubicBezTo>
                  <a:cubicBezTo>
                    <a:pt x="0" y="927"/>
                    <a:pt x="0" y="927"/>
                    <a:pt x="0" y="927"/>
                  </a:cubicBezTo>
                  <a:cubicBezTo>
                    <a:pt x="297" y="76"/>
                    <a:pt x="297" y="76"/>
                    <a:pt x="297" y="76"/>
                  </a:cubicBezTo>
                  <a:lnTo>
                    <a:pt x="1222" y="0"/>
                  </a:lnTo>
                  <a:close/>
                </a:path>
              </a:pathLst>
            </a:custGeom>
            <a:gradFill flip="none" rotWithShape="1">
              <a:gsLst>
                <a:gs pos="75000">
                  <a:schemeClr val="accent4"/>
                </a:gs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4" name="Freeform 70"/>
            <p:cNvSpPr/>
            <p:nvPr/>
          </p:nvSpPr>
          <p:spPr bwMode="auto">
            <a:xfrm>
              <a:off x="5568578" y="3526709"/>
              <a:ext cx="1620300" cy="1506005"/>
            </a:xfrm>
            <a:custGeom>
              <a:avLst/>
              <a:gdLst>
                <a:gd name="T0" fmla="*/ 261 w 611"/>
                <a:gd name="T1" fmla="*/ 3 h 568"/>
                <a:gd name="T2" fmla="*/ 185 w 611"/>
                <a:gd name="T3" fmla="*/ 24 h 568"/>
                <a:gd name="T4" fmla="*/ 112 w 611"/>
                <a:gd name="T5" fmla="*/ 67 h 568"/>
                <a:gd name="T6" fmla="*/ 51 w 611"/>
                <a:gd name="T7" fmla="*/ 125 h 568"/>
                <a:gd name="T8" fmla="*/ 12 w 611"/>
                <a:gd name="T9" fmla="*/ 192 h 568"/>
                <a:gd name="T10" fmla="*/ 2 w 611"/>
                <a:gd name="T11" fmla="*/ 255 h 568"/>
                <a:gd name="T12" fmla="*/ 21 w 611"/>
                <a:gd name="T13" fmla="*/ 301 h 568"/>
                <a:gd name="T14" fmla="*/ 65 w 611"/>
                <a:gd name="T15" fmla="*/ 328 h 568"/>
                <a:gd name="T16" fmla="*/ 130 w 611"/>
                <a:gd name="T17" fmla="*/ 331 h 568"/>
                <a:gd name="T18" fmla="*/ 133 w 611"/>
                <a:gd name="T19" fmla="*/ 331 h 568"/>
                <a:gd name="T20" fmla="*/ 136 w 611"/>
                <a:gd name="T21" fmla="*/ 330 h 568"/>
                <a:gd name="T22" fmla="*/ 139 w 611"/>
                <a:gd name="T23" fmla="*/ 330 h 568"/>
                <a:gd name="T24" fmla="*/ 142 w 611"/>
                <a:gd name="T25" fmla="*/ 329 h 568"/>
                <a:gd name="T26" fmla="*/ 148 w 611"/>
                <a:gd name="T27" fmla="*/ 328 h 568"/>
                <a:gd name="T28" fmla="*/ 154 w 611"/>
                <a:gd name="T29" fmla="*/ 326 h 568"/>
                <a:gd name="T30" fmla="*/ 160 w 611"/>
                <a:gd name="T31" fmla="*/ 325 h 568"/>
                <a:gd name="T32" fmla="*/ 166 w 611"/>
                <a:gd name="T33" fmla="*/ 323 h 568"/>
                <a:gd name="T34" fmla="*/ 158 w 611"/>
                <a:gd name="T35" fmla="*/ 344 h 568"/>
                <a:gd name="T36" fmla="*/ 67 w 611"/>
                <a:gd name="T37" fmla="*/ 568 h 568"/>
                <a:gd name="T38" fmla="*/ 452 w 611"/>
                <a:gd name="T39" fmla="*/ 506 h 568"/>
                <a:gd name="T40" fmla="*/ 611 w 611"/>
                <a:gd name="T41" fmla="*/ 151 h 568"/>
                <a:gd name="T42" fmla="*/ 375 w 611"/>
                <a:gd name="T43" fmla="*/ 180 h 568"/>
                <a:gd name="T44" fmla="*/ 352 w 611"/>
                <a:gd name="T45" fmla="*/ 183 h 568"/>
                <a:gd name="T46" fmla="*/ 355 w 611"/>
                <a:gd name="T47" fmla="*/ 178 h 568"/>
                <a:gd name="T48" fmla="*/ 359 w 611"/>
                <a:gd name="T49" fmla="*/ 173 h 568"/>
                <a:gd name="T50" fmla="*/ 362 w 611"/>
                <a:gd name="T51" fmla="*/ 167 h 568"/>
                <a:gd name="T52" fmla="*/ 364 w 611"/>
                <a:gd name="T53" fmla="*/ 162 h 568"/>
                <a:gd name="T54" fmla="*/ 366 w 611"/>
                <a:gd name="T55" fmla="*/ 158 h 568"/>
                <a:gd name="T56" fmla="*/ 368 w 611"/>
                <a:gd name="T57" fmla="*/ 155 h 568"/>
                <a:gd name="T58" fmla="*/ 369 w 611"/>
                <a:gd name="T59" fmla="*/ 152 h 568"/>
                <a:gd name="T60" fmla="*/ 370 w 611"/>
                <a:gd name="T61" fmla="*/ 149 h 568"/>
                <a:gd name="T62" fmla="*/ 383 w 611"/>
                <a:gd name="T63" fmla="*/ 87 h 568"/>
                <a:gd name="T64" fmla="*/ 368 w 611"/>
                <a:gd name="T65" fmla="*/ 39 h 568"/>
                <a:gd name="T66" fmla="*/ 326 w 611"/>
                <a:gd name="T67" fmla="*/ 9 h 568"/>
                <a:gd name="T68" fmla="*/ 261 w 611"/>
                <a:gd name="T69" fmla="*/ 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1" h="568">
                  <a:moveTo>
                    <a:pt x="261" y="3"/>
                  </a:moveTo>
                  <a:cubicBezTo>
                    <a:pt x="236" y="5"/>
                    <a:pt x="210" y="13"/>
                    <a:pt x="185" y="24"/>
                  </a:cubicBezTo>
                  <a:cubicBezTo>
                    <a:pt x="160" y="35"/>
                    <a:pt x="135" y="50"/>
                    <a:pt x="112" y="67"/>
                  </a:cubicBezTo>
                  <a:cubicBezTo>
                    <a:pt x="89" y="84"/>
                    <a:pt x="68" y="104"/>
                    <a:pt x="51" y="125"/>
                  </a:cubicBezTo>
                  <a:cubicBezTo>
                    <a:pt x="34" y="147"/>
                    <a:pt x="21" y="169"/>
                    <a:pt x="12" y="192"/>
                  </a:cubicBezTo>
                  <a:cubicBezTo>
                    <a:pt x="3" y="215"/>
                    <a:pt x="0" y="236"/>
                    <a:pt x="2" y="255"/>
                  </a:cubicBezTo>
                  <a:cubicBezTo>
                    <a:pt x="4" y="273"/>
                    <a:pt x="10" y="289"/>
                    <a:pt x="21" y="301"/>
                  </a:cubicBezTo>
                  <a:cubicBezTo>
                    <a:pt x="32" y="314"/>
                    <a:pt x="47" y="323"/>
                    <a:pt x="65" y="328"/>
                  </a:cubicBezTo>
                  <a:cubicBezTo>
                    <a:pt x="84" y="333"/>
                    <a:pt x="105" y="334"/>
                    <a:pt x="130" y="331"/>
                  </a:cubicBezTo>
                  <a:cubicBezTo>
                    <a:pt x="131" y="331"/>
                    <a:pt x="132" y="331"/>
                    <a:pt x="133" y="331"/>
                  </a:cubicBezTo>
                  <a:cubicBezTo>
                    <a:pt x="134" y="330"/>
                    <a:pt x="135" y="330"/>
                    <a:pt x="136" y="330"/>
                  </a:cubicBezTo>
                  <a:cubicBezTo>
                    <a:pt x="137" y="330"/>
                    <a:pt x="138" y="330"/>
                    <a:pt x="139" y="330"/>
                  </a:cubicBezTo>
                  <a:cubicBezTo>
                    <a:pt x="140" y="329"/>
                    <a:pt x="141" y="329"/>
                    <a:pt x="142" y="329"/>
                  </a:cubicBezTo>
                  <a:cubicBezTo>
                    <a:pt x="144" y="329"/>
                    <a:pt x="146" y="328"/>
                    <a:pt x="148" y="328"/>
                  </a:cubicBezTo>
                  <a:cubicBezTo>
                    <a:pt x="150" y="327"/>
                    <a:pt x="152" y="327"/>
                    <a:pt x="154" y="326"/>
                  </a:cubicBezTo>
                  <a:cubicBezTo>
                    <a:pt x="156" y="326"/>
                    <a:pt x="158" y="325"/>
                    <a:pt x="160" y="325"/>
                  </a:cubicBezTo>
                  <a:cubicBezTo>
                    <a:pt x="162" y="324"/>
                    <a:pt x="164" y="324"/>
                    <a:pt x="166" y="323"/>
                  </a:cubicBezTo>
                  <a:cubicBezTo>
                    <a:pt x="158" y="344"/>
                    <a:pt x="158" y="344"/>
                    <a:pt x="158" y="344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452" y="506"/>
                    <a:pt x="452" y="506"/>
                    <a:pt x="452" y="506"/>
                  </a:cubicBezTo>
                  <a:cubicBezTo>
                    <a:pt x="611" y="151"/>
                    <a:pt x="611" y="151"/>
                    <a:pt x="611" y="151"/>
                  </a:cubicBezTo>
                  <a:cubicBezTo>
                    <a:pt x="375" y="180"/>
                    <a:pt x="375" y="180"/>
                    <a:pt x="375" y="180"/>
                  </a:cubicBezTo>
                  <a:cubicBezTo>
                    <a:pt x="352" y="183"/>
                    <a:pt x="352" y="183"/>
                    <a:pt x="352" y="183"/>
                  </a:cubicBezTo>
                  <a:cubicBezTo>
                    <a:pt x="353" y="182"/>
                    <a:pt x="354" y="180"/>
                    <a:pt x="355" y="178"/>
                  </a:cubicBezTo>
                  <a:cubicBezTo>
                    <a:pt x="356" y="176"/>
                    <a:pt x="358" y="174"/>
                    <a:pt x="359" y="173"/>
                  </a:cubicBezTo>
                  <a:cubicBezTo>
                    <a:pt x="360" y="171"/>
                    <a:pt x="361" y="169"/>
                    <a:pt x="362" y="167"/>
                  </a:cubicBezTo>
                  <a:cubicBezTo>
                    <a:pt x="363" y="165"/>
                    <a:pt x="364" y="163"/>
                    <a:pt x="364" y="162"/>
                  </a:cubicBezTo>
                  <a:cubicBezTo>
                    <a:pt x="365" y="160"/>
                    <a:pt x="366" y="159"/>
                    <a:pt x="366" y="158"/>
                  </a:cubicBezTo>
                  <a:cubicBezTo>
                    <a:pt x="367" y="157"/>
                    <a:pt x="367" y="156"/>
                    <a:pt x="368" y="155"/>
                  </a:cubicBezTo>
                  <a:cubicBezTo>
                    <a:pt x="368" y="154"/>
                    <a:pt x="369" y="153"/>
                    <a:pt x="369" y="152"/>
                  </a:cubicBezTo>
                  <a:cubicBezTo>
                    <a:pt x="369" y="151"/>
                    <a:pt x="370" y="150"/>
                    <a:pt x="370" y="149"/>
                  </a:cubicBezTo>
                  <a:cubicBezTo>
                    <a:pt x="380" y="126"/>
                    <a:pt x="384" y="105"/>
                    <a:pt x="383" y="87"/>
                  </a:cubicBezTo>
                  <a:cubicBezTo>
                    <a:pt x="383" y="68"/>
                    <a:pt x="377" y="52"/>
                    <a:pt x="368" y="39"/>
                  </a:cubicBezTo>
                  <a:cubicBezTo>
                    <a:pt x="358" y="25"/>
                    <a:pt x="344" y="15"/>
                    <a:pt x="326" y="9"/>
                  </a:cubicBezTo>
                  <a:cubicBezTo>
                    <a:pt x="308" y="2"/>
                    <a:pt x="286" y="0"/>
                    <a:pt x="261" y="3"/>
                  </a:cubicBezTo>
                  <a:close/>
                </a:path>
              </a:pathLst>
            </a:custGeom>
            <a:gradFill>
              <a:gsLst>
                <a:gs pos="51000">
                  <a:schemeClr val="accent5">
                    <a:lumMod val="40000"/>
                    <a:lumOff val="6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5" name="Freeform 71"/>
            <p:cNvSpPr/>
            <p:nvPr/>
          </p:nvSpPr>
          <p:spPr bwMode="auto">
            <a:xfrm>
              <a:off x="5589867" y="3552482"/>
              <a:ext cx="1564273" cy="1451099"/>
            </a:xfrm>
            <a:custGeom>
              <a:avLst/>
              <a:gdLst>
                <a:gd name="T0" fmla="*/ 172 w 590"/>
                <a:gd name="T1" fmla="*/ 301 h 547"/>
                <a:gd name="T2" fmla="*/ 156 w 590"/>
                <a:gd name="T3" fmla="*/ 305 h 547"/>
                <a:gd name="T4" fmla="*/ 150 w 590"/>
                <a:gd name="T5" fmla="*/ 307 h 547"/>
                <a:gd name="T6" fmla="*/ 144 w 590"/>
                <a:gd name="T7" fmla="*/ 308 h 547"/>
                <a:gd name="T8" fmla="*/ 138 w 590"/>
                <a:gd name="T9" fmla="*/ 310 h 547"/>
                <a:gd name="T10" fmla="*/ 132 w 590"/>
                <a:gd name="T11" fmla="*/ 311 h 547"/>
                <a:gd name="T12" fmla="*/ 123 w 590"/>
                <a:gd name="T13" fmla="*/ 313 h 547"/>
                <a:gd name="T14" fmla="*/ 121 w 590"/>
                <a:gd name="T15" fmla="*/ 313 h 547"/>
                <a:gd name="T16" fmla="*/ 95 w 590"/>
                <a:gd name="T17" fmla="*/ 315 h 547"/>
                <a:gd name="T18" fmla="*/ 60 w 590"/>
                <a:gd name="T19" fmla="*/ 310 h 547"/>
                <a:gd name="T20" fmla="*/ 19 w 590"/>
                <a:gd name="T21" fmla="*/ 286 h 547"/>
                <a:gd name="T22" fmla="*/ 2 w 590"/>
                <a:gd name="T23" fmla="*/ 244 h 547"/>
                <a:gd name="T24" fmla="*/ 11 w 590"/>
                <a:gd name="T25" fmla="*/ 185 h 547"/>
                <a:gd name="T26" fmla="*/ 50 w 590"/>
                <a:gd name="T27" fmla="*/ 120 h 547"/>
                <a:gd name="T28" fmla="*/ 109 w 590"/>
                <a:gd name="T29" fmla="*/ 63 h 547"/>
                <a:gd name="T30" fmla="*/ 180 w 590"/>
                <a:gd name="T31" fmla="*/ 21 h 547"/>
                <a:gd name="T32" fmla="*/ 254 w 590"/>
                <a:gd name="T33" fmla="*/ 1 h 547"/>
                <a:gd name="T34" fmla="*/ 273 w 590"/>
                <a:gd name="T35" fmla="*/ 0 h 547"/>
                <a:gd name="T36" fmla="*/ 315 w 590"/>
                <a:gd name="T37" fmla="*/ 6 h 547"/>
                <a:gd name="T38" fmla="*/ 353 w 590"/>
                <a:gd name="T39" fmla="*/ 33 h 547"/>
                <a:gd name="T40" fmla="*/ 367 w 590"/>
                <a:gd name="T41" fmla="*/ 77 h 547"/>
                <a:gd name="T42" fmla="*/ 355 w 590"/>
                <a:gd name="T43" fmla="*/ 135 h 547"/>
                <a:gd name="T44" fmla="*/ 354 w 590"/>
                <a:gd name="T45" fmla="*/ 139 h 547"/>
                <a:gd name="T46" fmla="*/ 351 w 590"/>
                <a:gd name="T47" fmla="*/ 145 h 547"/>
                <a:gd name="T48" fmla="*/ 349 w 590"/>
                <a:gd name="T49" fmla="*/ 148 h 547"/>
                <a:gd name="T50" fmla="*/ 346 w 590"/>
                <a:gd name="T51" fmla="*/ 153 h 547"/>
                <a:gd name="T52" fmla="*/ 344 w 590"/>
                <a:gd name="T53" fmla="*/ 158 h 547"/>
                <a:gd name="T54" fmla="*/ 341 w 590"/>
                <a:gd name="T55" fmla="*/ 162 h 547"/>
                <a:gd name="T56" fmla="*/ 340 w 590"/>
                <a:gd name="T57" fmla="*/ 164 h 547"/>
                <a:gd name="T58" fmla="*/ 337 w 590"/>
                <a:gd name="T59" fmla="*/ 169 h 547"/>
                <a:gd name="T60" fmla="*/ 328 w 590"/>
                <a:gd name="T61" fmla="*/ 184 h 547"/>
                <a:gd name="T62" fmla="*/ 590 w 590"/>
                <a:gd name="T63" fmla="*/ 151 h 547"/>
                <a:gd name="T64" fmla="*/ 438 w 590"/>
                <a:gd name="T65" fmla="*/ 489 h 547"/>
                <a:gd name="T66" fmla="*/ 72 w 590"/>
                <a:gd name="T67" fmla="*/ 547 h 547"/>
                <a:gd name="T68" fmla="*/ 172 w 590"/>
                <a:gd name="T69" fmla="*/ 301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547">
                  <a:moveTo>
                    <a:pt x="172" y="301"/>
                  </a:moveTo>
                  <a:cubicBezTo>
                    <a:pt x="156" y="305"/>
                    <a:pt x="156" y="305"/>
                    <a:pt x="156" y="305"/>
                  </a:cubicBezTo>
                  <a:cubicBezTo>
                    <a:pt x="154" y="306"/>
                    <a:pt x="152" y="306"/>
                    <a:pt x="150" y="307"/>
                  </a:cubicBezTo>
                  <a:cubicBezTo>
                    <a:pt x="148" y="307"/>
                    <a:pt x="146" y="308"/>
                    <a:pt x="144" y="308"/>
                  </a:cubicBezTo>
                  <a:cubicBezTo>
                    <a:pt x="138" y="310"/>
                    <a:pt x="138" y="310"/>
                    <a:pt x="138" y="310"/>
                  </a:cubicBezTo>
                  <a:cubicBezTo>
                    <a:pt x="136" y="310"/>
                    <a:pt x="134" y="311"/>
                    <a:pt x="132" y="311"/>
                  </a:cubicBezTo>
                  <a:cubicBezTo>
                    <a:pt x="132" y="311"/>
                    <a:pt x="124" y="312"/>
                    <a:pt x="123" y="313"/>
                  </a:cubicBezTo>
                  <a:cubicBezTo>
                    <a:pt x="121" y="313"/>
                    <a:pt x="121" y="313"/>
                    <a:pt x="121" y="313"/>
                  </a:cubicBezTo>
                  <a:cubicBezTo>
                    <a:pt x="112" y="314"/>
                    <a:pt x="103" y="315"/>
                    <a:pt x="95" y="315"/>
                  </a:cubicBezTo>
                  <a:cubicBezTo>
                    <a:pt x="82" y="315"/>
                    <a:pt x="70" y="313"/>
                    <a:pt x="60" y="310"/>
                  </a:cubicBezTo>
                  <a:cubicBezTo>
                    <a:pt x="43" y="305"/>
                    <a:pt x="29" y="297"/>
                    <a:pt x="19" y="286"/>
                  </a:cubicBezTo>
                  <a:cubicBezTo>
                    <a:pt x="9" y="275"/>
                    <a:pt x="4" y="260"/>
                    <a:pt x="2" y="244"/>
                  </a:cubicBezTo>
                  <a:cubicBezTo>
                    <a:pt x="0" y="226"/>
                    <a:pt x="3" y="206"/>
                    <a:pt x="11" y="185"/>
                  </a:cubicBezTo>
                  <a:cubicBezTo>
                    <a:pt x="20" y="163"/>
                    <a:pt x="33" y="142"/>
                    <a:pt x="50" y="120"/>
                  </a:cubicBezTo>
                  <a:cubicBezTo>
                    <a:pt x="66" y="100"/>
                    <a:pt x="86" y="80"/>
                    <a:pt x="109" y="63"/>
                  </a:cubicBezTo>
                  <a:cubicBezTo>
                    <a:pt x="131" y="46"/>
                    <a:pt x="155" y="32"/>
                    <a:pt x="180" y="21"/>
                  </a:cubicBezTo>
                  <a:cubicBezTo>
                    <a:pt x="206" y="10"/>
                    <a:pt x="231" y="3"/>
                    <a:pt x="254" y="1"/>
                  </a:cubicBezTo>
                  <a:cubicBezTo>
                    <a:pt x="261" y="0"/>
                    <a:pt x="267" y="0"/>
                    <a:pt x="273" y="0"/>
                  </a:cubicBezTo>
                  <a:cubicBezTo>
                    <a:pt x="289" y="0"/>
                    <a:pt x="303" y="2"/>
                    <a:pt x="315" y="6"/>
                  </a:cubicBezTo>
                  <a:cubicBezTo>
                    <a:pt x="331" y="12"/>
                    <a:pt x="344" y="21"/>
                    <a:pt x="353" y="33"/>
                  </a:cubicBezTo>
                  <a:cubicBezTo>
                    <a:pt x="362" y="45"/>
                    <a:pt x="367" y="60"/>
                    <a:pt x="367" y="77"/>
                  </a:cubicBezTo>
                  <a:cubicBezTo>
                    <a:pt x="368" y="95"/>
                    <a:pt x="364" y="115"/>
                    <a:pt x="355" y="135"/>
                  </a:cubicBezTo>
                  <a:cubicBezTo>
                    <a:pt x="355" y="136"/>
                    <a:pt x="354" y="139"/>
                    <a:pt x="354" y="139"/>
                  </a:cubicBezTo>
                  <a:cubicBezTo>
                    <a:pt x="351" y="145"/>
                    <a:pt x="351" y="145"/>
                    <a:pt x="351" y="145"/>
                  </a:cubicBezTo>
                  <a:cubicBezTo>
                    <a:pt x="349" y="148"/>
                    <a:pt x="349" y="148"/>
                    <a:pt x="349" y="148"/>
                  </a:cubicBezTo>
                  <a:cubicBezTo>
                    <a:pt x="346" y="153"/>
                    <a:pt x="346" y="153"/>
                    <a:pt x="346" y="153"/>
                  </a:cubicBezTo>
                  <a:cubicBezTo>
                    <a:pt x="346" y="155"/>
                    <a:pt x="345" y="157"/>
                    <a:pt x="344" y="158"/>
                  </a:cubicBezTo>
                  <a:cubicBezTo>
                    <a:pt x="343" y="160"/>
                    <a:pt x="342" y="161"/>
                    <a:pt x="341" y="162"/>
                  </a:cubicBezTo>
                  <a:cubicBezTo>
                    <a:pt x="340" y="164"/>
                    <a:pt x="340" y="164"/>
                    <a:pt x="340" y="164"/>
                  </a:cubicBezTo>
                  <a:cubicBezTo>
                    <a:pt x="339" y="165"/>
                    <a:pt x="338" y="167"/>
                    <a:pt x="337" y="169"/>
                  </a:cubicBezTo>
                  <a:cubicBezTo>
                    <a:pt x="328" y="184"/>
                    <a:pt x="328" y="184"/>
                    <a:pt x="328" y="184"/>
                  </a:cubicBezTo>
                  <a:cubicBezTo>
                    <a:pt x="590" y="151"/>
                    <a:pt x="590" y="151"/>
                    <a:pt x="590" y="151"/>
                  </a:cubicBezTo>
                  <a:cubicBezTo>
                    <a:pt x="438" y="489"/>
                    <a:pt x="438" y="489"/>
                    <a:pt x="438" y="489"/>
                  </a:cubicBezTo>
                  <a:cubicBezTo>
                    <a:pt x="72" y="547"/>
                    <a:pt x="72" y="547"/>
                    <a:pt x="72" y="547"/>
                  </a:cubicBezTo>
                  <a:lnTo>
                    <a:pt x="172" y="30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  <p:sp>
          <p:nvSpPr>
            <p:cNvPr id="26" name="Freeform 72"/>
            <p:cNvSpPr/>
            <p:nvPr/>
          </p:nvSpPr>
          <p:spPr bwMode="auto">
            <a:xfrm>
              <a:off x="3814057" y="912490"/>
              <a:ext cx="3725795" cy="3993604"/>
            </a:xfrm>
            <a:custGeom>
              <a:avLst/>
              <a:gdLst>
                <a:gd name="T0" fmla="*/ 3318 w 3325"/>
                <a:gd name="T1" fmla="*/ 1363 h 3564"/>
                <a:gd name="T2" fmla="*/ 1141 w 3325"/>
                <a:gd name="T3" fmla="*/ 1541 h 3564"/>
                <a:gd name="T4" fmla="*/ 15 w 3325"/>
                <a:gd name="T5" fmla="*/ 0 h 3564"/>
                <a:gd name="T6" fmla="*/ 3 w 3325"/>
                <a:gd name="T7" fmla="*/ 0 h 3564"/>
                <a:gd name="T8" fmla="*/ 0 w 3325"/>
                <a:gd name="T9" fmla="*/ 12 h 3564"/>
                <a:gd name="T10" fmla="*/ 1127 w 3325"/>
                <a:gd name="T11" fmla="*/ 1550 h 3564"/>
                <a:gd name="T12" fmla="*/ 426 w 3325"/>
                <a:gd name="T13" fmla="*/ 3555 h 3564"/>
                <a:gd name="T14" fmla="*/ 434 w 3325"/>
                <a:gd name="T15" fmla="*/ 3564 h 3564"/>
                <a:gd name="T16" fmla="*/ 443 w 3325"/>
                <a:gd name="T17" fmla="*/ 3564 h 3564"/>
                <a:gd name="T18" fmla="*/ 1143 w 3325"/>
                <a:gd name="T19" fmla="*/ 1557 h 3564"/>
                <a:gd name="T20" fmla="*/ 3321 w 3325"/>
                <a:gd name="T21" fmla="*/ 1380 h 3564"/>
                <a:gd name="T22" fmla="*/ 3325 w 3325"/>
                <a:gd name="T23" fmla="*/ 1370 h 3564"/>
                <a:gd name="T24" fmla="*/ 3318 w 3325"/>
                <a:gd name="T25" fmla="*/ 1363 h 3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24" h="3564">
                  <a:moveTo>
                    <a:pt x="3318" y="1363"/>
                  </a:moveTo>
                  <a:lnTo>
                    <a:pt x="1141" y="1541"/>
                  </a:lnTo>
                  <a:lnTo>
                    <a:pt x="15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1127" y="1550"/>
                  </a:lnTo>
                  <a:lnTo>
                    <a:pt x="426" y="3555"/>
                  </a:lnTo>
                  <a:lnTo>
                    <a:pt x="434" y="3564"/>
                  </a:lnTo>
                  <a:lnTo>
                    <a:pt x="443" y="3564"/>
                  </a:lnTo>
                  <a:lnTo>
                    <a:pt x="1143" y="1557"/>
                  </a:lnTo>
                  <a:lnTo>
                    <a:pt x="3321" y="1380"/>
                  </a:lnTo>
                  <a:lnTo>
                    <a:pt x="3325" y="1370"/>
                  </a:lnTo>
                  <a:lnTo>
                    <a:pt x="3318" y="1363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endParaRPr lang="id-ID" sz="2160">
                <a:cs typeface="+mn-ea"/>
                <a:sym typeface="+mn-lt"/>
              </a:endParaRPr>
            </a:p>
          </p:txBody>
        </p:sp>
      </p:grpSp>
      <p:grpSp>
        <p:nvGrpSpPr>
          <p:cNvPr id="30" name="Group 1"/>
          <p:cNvGrpSpPr/>
          <p:nvPr/>
        </p:nvGrpSpPr>
        <p:grpSpPr>
          <a:xfrm>
            <a:off x="982281" y="2440393"/>
            <a:ext cx="5334494" cy="2182269"/>
            <a:chOff x="5014327" y="1936885"/>
            <a:chExt cx="4445411" cy="1818557"/>
          </a:xfrm>
        </p:grpSpPr>
        <p:sp>
          <p:nvSpPr>
            <p:cNvPr id="31" name="TextBox 30"/>
            <p:cNvSpPr txBox="1"/>
            <p:nvPr/>
          </p:nvSpPr>
          <p:spPr>
            <a:xfrm>
              <a:off x="5020222" y="1936885"/>
              <a:ext cx="2474081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cs typeface="+mn-ea"/>
                  <a:sym typeface="+mn-lt"/>
                </a:rPr>
                <a:t>您的标题</a:t>
              </a:r>
              <a:endParaRPr lang="ru-RU" sz="2400" b="1">
                <a:cs typeface="+mn-ea"/>
                <a:sym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14327" y="2316961"/>
              <a:ext cx="4445411" cy="1438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cs typeface="+mn-ea"/>
                  <a:sym typeface="+mn-lt"/>
                </a:rPr>
                <a:t>单击此处添加您的内容。建议您在展示时采用微软雅黑字体。本模板所有图形线条及相应素材均可自由编辑、改色、替换。更多作品请在稻壳儿搜索：风云办公</a:t>
              </a:r>
              <a:r>
                <a:rPr lang="en-US" dirty="0">
                  <a:cs typeface="+mn-ea"/>
                  <a:sym typeface="+mn-lt"/>
                </a:rPr>
                <a:t>。</a:t>
              </a:r>
              <a:r>
                <a:rPr lang="zh-CN" altLang="en-US" dirty="0">
                  <a:cs typeface="+mn-ea"/>
                  <a:sym typeface="+mn-lt"/>
                </a:rPr>
                <a:t>单击此处添加您的内容。建议您在展示时采用微软雅黑字体。</a:t>
              </a:r>
              <a:endParaRPr lang="ru-RU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12" name="菱形 11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18494" y="5010812"/>
            <a:ext cx="2603003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600">
                <a:cs typeface="+mn-ea"/>
                <a:sym typeface="+mn-lt"/>
              </a:rPr>
              <a:t>    单击此处添加您的内容。建议您在展示时采用微软雅黑字体。</a:t>
            </a:r>
            <a:endParaRPr lang="en-US" sz="16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903045" y="1567044"/>
            <a:ext cx="3694096" cy="2874520"/>
          </a:xfrm>
          <a:custGeom>
            <a:avLst/>
            <a:gdLst>
              <a:gd name="T0" fmla="*/ 243 w 892"/>
              <a:gd name="T1" fmla="*/ 694 h 694"/>
              <a:gd name="T2" fmla="*/ 237 w 892"/>
              <a:gd name="T3" fmla="*/ 694 h 694"/>
              <a:gd name="T4" fmla="*/ 2 w 892"/>
              <a:gd name="T5" fmla="*/ 694 h 694"/>
              <a:gd name="T6" fmla="*/ 2 w 892"/>
              <a:gd name="T7" fmla="*/ 459 h 694"/>
              <a:gd name="T8" fmla="*/ 2 w 892"/>
              <a:gd name="T9" fmla="*/ 261 h 694"/>
              <a:gd name="T10" fmla="*/ 2 w 892"/>
              <a:gd name="T11" fmla="*/ 257 h 694"/>
              <a:gd name="T12" fmla="*/ 2 w 892"/>
              <a:gd name="T13" fmla="*/ 0 h 694"/>
              <a:gd name="T14" fmla="*/ 33 w 892"/>
              <a:gd name="T15" fmla="*/ 1 h 694"/>
              <a:gd name="T16" fmla="*/ 244 w 892"/>
              <a:gd name="T17" fmla="*/ 1 h 694"/>
              <a:gd name="T18" fmla="*/ 244 w 892"/>
              <a:gd name="T19" fmla="*/ 1 h 694"/>
              <a:gd name="T20" fmla="*/ 244 w 892"/>
              <a:gd name="T21" fmla="*/ 1 h 694"/>
              <a:gd name="T22" fmla="*/ 443 w 892"/>
              <a:gd name="T23" fmla="*/ 1 h 694"/>
              <a:gd name="T24" fmla="*/ 564 w 892"/>
              <a:gd name="T25" fmla="*/ 1 h 694"/>
              <a:gd name="T26" fmla="*/ 564 w 892"/>
              <a:gd name="T27" fmla="*/ 0 h 694"/>
              <a:gd name="T28" fmla="*/ 655 w 892"/>
              <a:gd name="T29" fmla="*/ 0 h 694"/>
              <a:gd name="T30" fmla="*/ 696 w 892"/>
              <a:gd name="T31" fmla="*/ 0 h 694"/>
              <a:gd name="T32" fmla="*/ 696 w 892"/>
              <a:gd name="T33" fmla="*/ 254 h 694"/>
              <a:gd name="T34" fmla="*/ 696 w 892"/>
              <a:gd name="T35" fmla="*/ 260 h 694"/>
              <a:gd name="T36" fmla="*/ 697 w 892"/>
              <a:gd name="T37" fmla="*/ 260 h 694"/>
              <a:gd name="T38" fmla="*/ 697 w 892"/>
              <a:gd name="T39" fmla="*/ 262 h 694"/>
              <a:gd name="T40" fmla="*/ 710 w 892"/>
              <a:gd name="T41" fmla="*/ 261 h 694"/>
              <a:gd name="T42" fmla="*/ 712 w 892"/>
              <a:gd name="T43" fmla="*/ 261 h 694"/>
              <a:gd name="T44" fmla="*/ 697 w 892"/>
              <a:gd name="T45" fmla="*/ 262 h 694"/>
              <a:gd name="T46" fmla="*/ 741 w 892"/>
              <a:gd name="T47" fmla="*/ 308 h 694"/>
              <a:gd name="T48" fmla="*/ 765 w 892"/>
              <a:gd name="T49" fmla="*/ 302 h 694"/>
              <a:gd name="T50" fmla="*/ 827 w 892"/>
              <a:gd name="T51" fmla="*/ 281 h 694"/>
              <a:gd name="T52" fmla="*/ 892 w 892"/>
              <a:gd name="T53" fmla="*/ 356 h 694"/>
              <a:gd name="T54" fmla="*/ 827 w 892"/>
              <a:gd name="T55" fmla="*/ 432 h 694"/>
              <a:gd name="T56" fmla="*/ 765 w 892"/>
              <a:gd name="T57" fmla="*/ 411 h 694"/>
              <a:gd name="T58" fmla="*/ 741 w 892"/>
              <a:gd name="T59" fmla="*/ 405 h 694"/>
              <a:gd name="T60" fmla="*/ 697 w 892"/>
              <a:gd name="T61" fmla="*/ 453 h 694"/>
              <a:gd name="T62" fmla="*/ 696 w 892"/>
              <a:gd name="T63" fmla="*/ 454 h 694"/>
              <a:gd name="T64" fmla="*/ 696 w 892"/>
              <a:gd name="T65" fmla="*/ 459 h 694"/>
              <a:gd name="T66" fmla="*/ 696 w 892"/>
              <a:gd name="T67" fmla="*/ 694 h 694"/>
              <a:gd name="T68" fmla="*/ 649 w 892"/>
              <a:gd name="T69" fmla="*/ 694 h 694"/>
              <a:gd name="T70" fmla="*/ 649 w 892"/>
              <a:gd name="T71" fmla="*/ 694 h 694"/>
              <a:gd name="T72" fmla="*/ 442 w 892"/>
              <a:gd name="T73" fmla="*/ 694 h 694"/>
              <a:gd name="T74" fmla="*/ 435 w 892"/>
              <a:gd name="T75" fmla="*/ 694 h 694"/>
              <a:gd name="T76" fmla="*/ 435 w 892"/>
              <a:gd name="T77" fmla="*/ 694 h 694"/>
              <a:gd name="T78" fmla="*/ 416 w 892"/>
              <a:gd name="T79" fmla="*/ 684 h 694"/>
              <a:gd name="T80" fmla="*/ 418 w 892"/>
              <a:gd name="T81" fmla="*/ 663 h 694"/>
              <a:gd name="T82" fmla="*/ 441 w 892"/>
              <a:gd name="T83" fmla="*/ 590 h 694"/>
              <a:gd name="T84" fmla="*/ 340 w 892"/>
              <a:gd name="T85" fmla="*/ 499 h 694"/>
              <a:gd name="T86" fmla="*/ 240 w 892"/>
              <a:gd name="T87" fmla="*/ 590 h 694"/>
              <a:gd name="T88" fmla="*/ 263 w 892"/>
              <a:gd name="T89" fmla="*/ 663 h 694"/>
              <a:gd name="T90" fmla="*/ 264 w 892"/>
              <a:gd name="T91" fmla="*/ 684 h 694"/>
              <a:gd name="T92" fmla="*/ 244 w 892"/>
              <a:gd name="T93" fmla="*/ 694 h 694"/>
              <a:gd name="T94" fmla="*/ 243 w 892"/>
              <a:gd name="T95" fmla="*/ 694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92" h="694">
                <a:moveTo>
                  <a:pt x="243" y="694"/>
                </a:moveTo>
                <a:cubicBezTo>
                  <a:pt x="237" y="694"/>
                  <a:pt x="237" y="694"/>
                  <a:pt x="237" y="694"/>
                </a:cubicBezTo>
                <a:cubicBezTo>
                  <a:pt x="2" y="694"/>
                  <a:pt x="2" y="694"/>
                  <a:pt x="2" y="694"/>
                </a:cubicBezTo>
                <a:cubicBezTo>
                  <a:pt x="2" y="459"/>
                  <a:pt x="2" y="459"/>
                  <a:pt x="2" y="459"/>
                </a:cubicBezTo>
                <a:cubicBezTo>
                  <a:pt x="2" y="458"/>
                  <a:pt x="0" y="294"/>
                  <a:pt x="2" y="261"/>
                </a:cubicBezTo>
                <a:cubicBezTo>
                  <a:pt x="2" y="260"/>
                  <a:pt x="2" y="258"/>
                  <a:pt x="2" y="257"/>
                </a:cubicBezTo>
                <a:cubicBezTo>
                  <a:pt x="2" y="0"/>
                  <a:pt x="2" y="0"/>
                  <a:pt x="2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244" y="1"/>
                  <a:pt x="244" y="1"/>
                  <a:pt x="244" y="1"/>
                </a:cubicBezTo>
                <a:cubicBezTo>
                  <a:pt x="443" y="1"/>
                  <a:pt x="443" y="1"/>
                  <a:pt x="443" y="1"/>
                </a:cubicBezTo>
                <a:cubicBezTo>
                  <a:pt x="564" y="1"/>
                  <a:pt x="564" y="1"/>
                  <a:pt x="564" y="1"/>
                </a:cubicBezTo>
                <a:cubicBezTo>
                  <a:pt x="564" y="0"/>
                  <a:pt x="564" y="0"/>
                  <a:pt x="564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58" y="0"/>
                  <a:pt x="681" y="0"/>
                  <a:pt x="696" y="0"/>
                </a:cubicBezTo>
                <a:cubicBezTo>
                  <a:pt x="696" y="254"/>
                  <a:pt x="696" y="254"/>
                  <a:pt x="696" y="254"/>
                </a:cubicBezTo>
                <a:cubicBezTo>
                  <a:pt x="696" y="257"/>
                  <a:pt x="696" y="259"/>
                  <a:pt x="696" y="260"/>
                </a:cubicBezTo>
                <a:cubicBezTo>
                  <a:pt x="697" y="260"/>
                  <a:pt x="697" y="260"/>
                  <a:pt x="697" y="260"/>
                </a:cubicBezTo>
                <a:cubicBezTo>
                  <a:pt x="697" y="261"/>
                  <a:pt x="697" y="261"/>
                  <a:pt x="697" y="262"/>
                </a:cubicBezTo>
                <a:cubicBezTo>
                  <a:pt x="710" y="261"/>
                  <a:pt x="710" y="261"/>
                  <a:pt x="710" y="261"/>
                </a:cubicBezTo>
                <a:cubicBezTo>
                  <a:pt x="712" y="261"/>
                  <a:pt x="712" y="261"/>
                  <a:pt x="712" y="261"/>
                </a:cubicBezTo>
                <a:cubicBezTo>
                  <a:pt x="697" y="262"/>
                  <a:pt x="697" y="262"/>
                  <a:pt x="697" y="262"/>
                </a:cubicBezTo>
                <a:cubicBezTo>
                  <a:pt x="700" y="290"/>
                  <a:pt x="717" y="308"/>
                  <a:pt x="741" y="308"/>
                </a:cubicBezTo>
                <a:cubicBezTo>
                  <a:pt x="748" y="308"/>
                  <a:pt x="756" y="306"/>
                  <a:pt x="765" y="302"/>
                </a:cubicBezTo>
                <a:cubicBezTo>
                  <a:pt x="781" y="294"/>
                  <a:pt x="812" y="281"/>
                  <a:pt x="827" y="281"/>
                </a:cubicBezTo>
                <a:cubicBezTo>
                  <a:pt x="863" y="281"/>
                  <a:pt x="892" y="315"/>
                  <a:pt x="892" y="356"/>
                </a:cubicBezTo>
                <a:cubicBezTo>
                  <a:pt x="892" y="398"/>
                  <a:pt x="863" y="432"/>
                  <a:pt x="827" y="432"/>
                </a:cubicBezTo>
                <a:cubicBezTo>
                  <a:pt x="812" y="432"/>
                  <a:pt x="781" y="419"/>
                  <a:pt x="765" y="411"/>
                </a:cubicBezTo>
                <a:cubicBezTo>
                  <a:pt x="756" y="407"/>
                  <a:pt x="748" y="405"/>
                  <a:pt x="741" y="405"/>
                </a:cubicBezTo>
                <a:cubicBezTo>
                  <a:pt x="716" y="405"/>
                  <a:pt x="699" y="424"/>
                  <a:pt x="697" y="453"/>
                </a:cubicBezTo>
                <a:cubicBezTo>
                  <a:pt x="696" y="454"/>
                  <a:pt x="696" y="454"/>
                  <a:pt x="696" y="454"/>
                </a:cubicBezTo>
                <a:cubicBezTo>
                  <a:pt x="696" y="459"/>
                  <a:pt x="696" y="459"/>
                  <a:pt x="696" y="459"/>
                </a:cubicBezTo>
                <a:cubicBezTo>
                  <a:pt x="696" y="694"/>
                  <a:pt x="696" y="694"/>
                  <a:pt x="696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649" y="694"/>
                  <a:pt x="649" y="694"/>
                  <a:pt x="649" y="694"/>
                </a:cubicBezTo>
                <a:cubicBezTo>
                  <a:pt x="442" y="694"/>
                  <a:pt x="442" y="694"/>
                  <a:pt x="442" y="694"/>
                </a:cubicBezTo>
                <a:cubicBezTo>
                  <a:pt x="439" y="694"/>
                  <a:pt x="436" y="694"/>
                  <a:pt x="435" y="694"/>
                </a:cubicBezTo>
                <a:cubicBezTo>
                  <a:pt x="435" y="694"/>
                  <a:pt x="435" y="694"/>
                  <a:pt x="435" y="694"/>
                </a:cubicBezTo>
                <a:cubicBezTo>
                  <a:pt x="426" y="693"/>
                  <a:pt x="419" y="689"/>
                  <a:pt x="416" y="684"/>
                </a:cubicBezTo>
                <a:cubicBezTo>
                  <a:pt x="413" y="677"/>
                  <a:pt x="415" y="669"/>
                  <a:pt x="418" y="663"/>
                </a:cubicBezTo>
                <a:cubicBezTo>
                  <a:pt x="420" y="658"/>
                  <a:pt x="441" y="615"/>
                  <a:pt x="441" y="590"/>
                </a:cubicBezTo>
                <a:cubicBezTo>
                  <a:pt x="441" y="540"/>
                  <a:pt x="396" y="499"/>
                  <a:pt x="340" y="499"/>
                </a:cubicBezTo>
                <a:cubicBezTo>
                  <a:pt x="285" y="499"/>
                  <a:pt x="240" y="540"/>
                  <a:pt x="240" y="590"/>
                </a:cubicBezTo>
                <a:cubicBezTo>
                  <a:pt x="240" y="615"/>
                  <a:pt x="261" y="658"/>
                  <a:pt x="263" y="663"/>
                </a:cubicBezTo>
                <a:cubicBezTo>
                  <a:pt x="267" y="671"/>
                  <a:pt x="267" y="679"/>
                  <a:pt x="264" y="684"/>
                </a:cubicBezTo>
                <a:cubicBezTo>
                  <a:pt x="261" y="690"/>
                  <a:pt x="254" y="693"/>
                  <a:pt x="244" y="694"/>
                </a:cubicBezTo>
                <a:cubicBezTo>
                  <a:pt x="244" y="694"/>
                  <a:pt x="243" y="694"/>
                  <a:pt x="243" y="69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700" b="1">
              <a:cs typeface="+mn-ea"/>
              <a:sym typeface="+mn-lt"/>
            </a:endParaRPr>
          </a:p>
        </p:txBody>
      </p:sp>
      <p:sp>
        <p:nvSpPr>
          <p:cNvPr id="24" name="Freeform 6"/>
          <p:cNvSpPr/>
          <p:nvPr/>
        </p:nvSpPr>
        <p:spPr bwMode="auto">
          <a:xfrm>
            <a:off x="7754699" y="1579039"/>
            <a:ext cx="3694096" cy="2878517"/>
          </a:xfrm>
          <a:custGeom>
            <a:avLst/>
            <a:gdLst>
              <a:gd name="T0" fmla="*/ 648 w 892"/>
              <a:gd name="T1" fmla="*/ 695 h 695"/>
              <a:gd name="T2" fmla="*/ 628 w 892"/>
              <a:gd name="T3" fmla="*/ 684 h 695"/>
              <a:gd name="T4" fmla="*/ 629 w 892"/>
              <a:gd name="T5" fmla="*/ 663 h 695"/>
              <a:gd name="T6" fmla="*/ 652 w 892"/>
              <a:gd name="T7" fmla="*/ 590 h 695"/>
              <a:gd name="T8" fmla="*/ 552 w 892"/>
              <a:gd name="T9" fmla="*/ 499 h 695"/>
              <a:gd name="T10" fmla="*/ 451 w 892"/>
              <a:gd name="T11" fmla="*/ 590 h 695"/>
              <a:gd name="T12" fmla="*/ 474 w 892"/>
              <a:gd name="T13" fmla="*/ 663 h 695"/>
              <a:gd name="T14" fmla="*/ 476 w 892"/>
              <a:gd name="T15" fmla="*/ 684 h 695"/>
              <a:gd name="T16" fmla="*/ 457 w 892"/>
              <a:gd name="T17" fmla="*/ 694 h 695"/>
              <a:gd name="T18" fmla="*/ 457 w 892"/>
              <a:gd name="T19" fmla="*/ 694 h 695"/>
              <a:gd name="T20" fmla="*/ 450 w 892"/>
              <a:gd name="T21" fmla="*/ 694 h 695"/>
              <a:gd name="T22" fmla="*/ 243 w 892"/>
              <a:gd name="T23" fmla="*/ 694 h 695"/>
              <a:gd name="T24" fmla="*/ 230 w 892"/>
              <a:gd name="T25" fmla="*/ 694 h 695"/>
              <a:gd name="T26" fmla="*/ 196 w 892"/>
              <a:gd name="T27" fmla="*/ 694 h 695"/>
              <a:gd name="T28" fmla="*/ 196 w 892"/>
              <a:gd name="T29" fmla="*/ 459 h 695"/>
              <a:gd name="T30" fmla="*/ 196 w 892"/>
              <a:gd name="T31" fmla="*/ 453 h 695"/>
              <a:gd name="T32" fmla="*/ 195 w 892"/>
              <a:gd name="T33" fmla="*/ 453 h 695"/>
              <a:gd name="T34" fmla="*/ 196 w 892"/>
              <a:gd name="T35" fmla="*/ 453 h 695"/>
              <a:gd name="T36" fmla="*/ 152 w 892"/>
              <a:gd name="T37" fmla="*/ 405 h 695"/>
              <a:gd name="T38" fmla="*/ 127 w 892"/>
              <a:gd name="T39" fmla="*/ 411 h 695"/>
              <a:gd name="T40" fmla="*/ 65 w 892"/>
              <a:gd name="T41" fmla="*/ 432 h 695"/>
              <a:gd name="T42" fmla="*/ 0 w 892"/>
              <a:gd name="T43" fmla="*/ 357 h 695"/>
              <a:gd name="T44" fmla="*/ 65 w 892"/>
              <a:gd name="T45" fmla="*/ 281 h 695"/>
              <a:gd name="T46" fmla="*/ 127 w 892"/>
              <a:gd name="T47" fmla="*/ 302 h 695"/>
              <a:gd name="T48" fmla="*/ 151 w 892"/>
              <a:gd name="T49" fmla="*/ 308 h 695"/>
              <a:gd name="T50" fmla="*/ 195 w 892"/>
              <a:gd name="T51" fmla="*/ 262 h 695"/>
              <a:gd name="T52" fmla="*/ 184 w 892"/>
              <a:gd name="T53" fmla="*/ 262 h 695"/>
              <a:gd name="T54" fmla="*/ 186 w 892"/>
              <a:gd name="T55" fmla="*/ 262 h 695"/>
              <a:gd name="T56" fmla="*/ 195 w 892"/>
              <a:gd name="T57" fmla="*/ 262 h 695"/>
              <a:gd name="T58" fmla="*/ 195 w 892"/>
              <a:gd name="T59" fmla="*/ 261 h 695"/>
              <a:gd name="T60" fmla="*/ 196 w 892"/>
              <a:gd name="T61" fmla="*/ 261 h 695"/>
              <a:gd name="T62" fmla="*/ 196 w 892"/>
              <a:gd name="T63" fmla="*/ 260 h 695"/>
              <a:gd name="T64" fmla="*/ 196 w 892"/>
              <a:gd name="T65" fmla="*/ 255 h 695"/>
              <a:gd name="T66" fmla="*/ 196 w 892"/>
              <a:gd name="T67" fmla="*/ 0 h 695"/>
              <a:gd name="T68" fmla="*/ 237 w 892"/>
              <a:gd name="T69" fmla="*/ 1 h 695"/>
              <a:gd name="T70" fmla="*/ 330 w 892"/>
              <a:gd name="T71" fmla="*/ 1 h 695"/>
              <a:gd name="T72" fmla="*/ 341 w 892"/>
              <a:gd name="T73" fmla="*/ 1 h 695"/>
              <a:gd name="T74" fmla="*/ 449 w 892"/>
              <a:gd name="T75" fmla="*/ 1 h 695"/>
              <a:gd name="T76" fmla="*/ 648 w 892"/>
              <a:gd name="T77" fmla="*/ 1 h 695"/>
              <a:gd name="T78" fmla="*/ 648 w 892"/>
              <a:gd name="T79" fmla="*/ 1 h 695"/>
              <a:gd name="T80" fmla="*/ 649 w 892"/>
              <a:gd name="T81" fmla="*/ 1 h 695"/>
              <a:gd name="T82" fmla="*/ 859 w 892"/>
              <a:gd name="T83" fmla="*/ 1 h 695"/>
              <a:gd name="T84" fmla="*/ 890 w 892"/>
              <a:gd name="T85" fmla="*/ 1 h 695"/>
              <a:gd name="T86" fmla="*/ 890 w 892"/>
              <a:gd name="T87" fmla="*/ 257 h 695"/>
              <a:gd name="T88" fmla="*/ 890 w 892"/>
              <a:gd name="T89" fmla="*/ 261 h 695"/>
              <a:gd name="T90" fmla="*/ 890 w 892"/>
              <a:gd name="T91" fmla="*/ 459 h 695"/>
              <a:gd name="T92" fmla="*/ 890 w 892"/>
              <a:gd name="T93" fmla="*/ 694 h 695"/>
              <a:gd name="T94" fmla="*/ 655 w 892"/>
              <a:gd name="T95" fmla="*/ 694 h 695"/>
              <a:gd name="T96" fmla="*/ 650 w 892"/>
              <a:gd name="T97" fmla="*/ 694 h 695"/>
              <a:gd name="T98" fmla="*/ 648 w 892"/>
              <a:gd name="T99" fmla="*/ 695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92" h="695">
                <a:moveTo>
                  <a:pt x="648" y="695"/>
                </a:moveTo>
                <a:cubicBezTo>
                  <a:pt x="638" y="693"/>
                  <a:pt x="631" y="690"/>
                  <a:pt x="628" y="684"/>
                </a:cubicBezTo>
                <a:cubicBezTo>
                  <a:pt x="625" y="679"/>
                  <a:pt x="625" y="671"/>
                  <a:pt x="629" y="663"/>
                </a:cubicBezTo>
                <a:cubicBezTo>
                  <a:pt x="631" y="659"/>
                  <a:pt x="652" y="615"/>
                  <a:pt x="652" y="590"/>
                </a:cubicBezTo>
                <a:cubicBezTo>
                  <a:pt x="652" y="540"/>
                  <a:pt x="607" y="499"/>
                  <a:pt x="552" y="499"/>
                </a:cubicBezTo>
                <a:cubicBezTo>
                  <a:pt x="496" y="499"/>
                  <a:pt x="451" y="540"/>
                  <a:pt x="451" y="590"/>
                </a:cubicBezTo>
                <a:cubicBezTo>
                  <a:pt x="451" y="615"/>
                  <a:pt x="472" y="659"/>
                  <a:pt x="474" y="663"/>
                </a:cubicBezTo>
                <a:cubicBezTo>
                  <a:pt x="477" y="669"/>
                  <a:pt x="479" y="677"/>
                  <a:pt x="476" y="684"/>
                </a:cubicBezTo>
                <a:cubicBezTo>
                  <a:pt x="473" y="689"/>
                  <a:pt x="466" y="693"/>
                  <a:pt x="457" y="694"/>
                </a:cubicBezTo>
                <a:cubicBezTo>
                  <a:pt x="457" y="694"/>
                  <a:pt x="457" y="694"/>
                  <a:pt x="457" y="694"/>
                </a:cubicBezTo>
                <a:cubicBezTo>
                  <a:pt x="456" y="694"/>
                  <a:pt x="453" y="694"/>
                  <a:pt x="450" y="694"/>
                </a:cubicBezTo>
                <a:cubicBezTo>
                  <a:pt x="243" y="694"/>
                  <a:pt x="243" y="694"/>
                  <a:pt x="243" y="694"/>
                </a:cubicBezTo>
                <a:cubicBezTo>
                  <a:pt x="230" y="694"/>
                  <a:pt x="230" y="694"/>
                  <a:pt x="230" y="694"/>
                </a:cubicBezTo>
                <a:cubicBezTo>
                  <a:pt x="196" y="694"/>
                  <a:pt x="196" y="694"/>
                  <a:pt x="196" y="694"/>
                </a:cubicBezTo>
                <a:cubicBezTo>
                  <a:pt x="196" y="459"/>
                  <a:pt x="196" y="459"/>
                  <a:pt x="196" y="459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5" y="453"/>
                  <a:pt x="195" y="453"/>
                  <a:pt x="195" y="453"/>
                </a:cubicBezTo>
                <a:cubicBezTo>
                  <a:pt x="196" y="453"/>
                  <a:pt x="196" y="453"/>
                  <a:pt x="196" y="453"/>
                </a:cubicBezTo>
                <a:cubicBezTo>
                  <a:pt x="193" y="424"/>
                  <a:pt x="176" y="405"/>
                  <a:pt x="152" y="405"/>
                </a:cubicBezTo>
                <a:cubicBezTo>
                  <a:pt x="144" y="405"/>
                  <a:pt x="136" y="407"/>
                  <a:pt x="127" y="411"/>
                </a:cubicBezTo>
                <a:cubicBezTo>
                  <a:pt x="111" y="419"/>
                  <a:pt x="80" y="432"/>
                  <a:pt x="65" y="432"/>
                </a:cubicBezTo>
                <a:cubicBezTo>
                  <a:pt x="29" y="432"/>
                  <a:pt x="0" y="398"/>
                  <a:pt x="0" y="357"/>
                </a:cubicBezTo>
                <a:cubicBezTo>
                  <a:pt x="0" y="315"/>
                  <a:pt x="29" y="281"/>
                  <a:pt x="65" y="281"/>
                </a:cubicBezTo>
                <a:cubicBezTo>
                  <a:pt x="80" y="281"/>
                  <a:pt x="111" y="294"/>
                  <a:pt x="127" y="302"/>
                </a:cubicBezTo>
                <a:cubicBezTo>
                  <a:pt x="136" y="306"/>
                  <a:pt x="144" y="308"/>
                  <a:pt x="151" y="308"/>
                </a:cubicBezTo>
                <a:cubicBezTo>
                  <a:pt x="175" y="308"/>
                  <a:pt x="192" y="290"/>
                  <a:pt x="195" y="262"/>
                </a:cubicBezTo>
                <a:cubicBezTo>
                  <a:pt x="184" y="262"/>
                  <a:pt x="184" y="262"/>
                  <a:pt x="184" y="262"/>
                </a:cubicBezTo>
                <a:cubicBezTo>
                  <a:pt x="186" y="262"/>
                  <a:pt x="186" y="262"/>
                  <a:pt x="186" y="262"/>
                </a:cubicBezTo>
                <a:cubicBezTo>
                  <a:pt x="195" y="262"/>
                  <a:pt x="195" y="262"/>
                  <a:pt x="195" y="262"/>
                </a:cubicBezTo>
                <a:cubicBezTo>
                  <a:pt x="195" y="261"/>
                  <a:pt x="195" y="261"/>
                  <a:pt x="195" y="261"/>
                </a:cubicBezTo>
                <a:cubicBezTo>
                  <a:pt x="196" y="261"/>
                  <a:pt x="196" y="261"/>
                  <a:pt x="196" y="261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196" y="259"/>
                  <a:pt x="196" y="257"/>
                  <a:pt x="196" y="255"/>
                </a:cubicBezTo>
                <a:cubicBezTo>
                  <a:pt x="196" y="0"/>
                  <a:pt x="196" y="0"/>
                  <a:pt x="196" y="0"/>
                </a:cubicBezTo>
                <a:cubicBezTo>
                  <a:pt x="211" y="0"/>
                  <a:pt x="234" y="1"/>
                  <a:pt x="237" y="1"/>
                </a:cubicBezTo>
                <a:cubicBezTo>
                  <a:pt x="330" y="1"/>
                  <a:pt x="330" y="1"/>
                  <a:pt x="330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449" y="1"/>
                  <a:pt x="449" y="1"/>
                  <a:pt x="449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8" y="1"/>
                  <a:pt x="648" y="1"/>
                  <a:pt x="648" y="1"/>
                </a:cubicBezTo>
                <a:cubicBezTo>
                  <a:pt x="649" y="1"/>
                  <a:pt x="649" y="1"/>
                  <a:pt x="649" y="1"/>
                </a:cubicBezTo>
                <a:cubicBezTo>
                  <a:pt x="859" y="1"/>
                  <a:pt x="859" y="1"/>
                  <a:pt x="859" y="1"/>
                </a:cubicBezTo>
                <a:cubicBezTo>
                  <a:pt x="890" y="1"/>
                  <a:pt x="890" y="1"/>
                  <a:pt x="890" y="1"/>
                </a:cubicBezTo>
                <a:cubicBezTo>
                  <a:pt x="890" y="257"/>
                  <a:pt x="890" y="257"/>
                  <a:pt x="890" y="257"/>
                </a:cubicBezTo>
                <a:cubicBezTo>
                  <a:pt x="890" y="258"/>
                  <a:pt x="890" y="260"/>
                  <a:pt x="890" y="261"/>
                </a:cubicBezTo>
                <a:cubicBezTo>
                  <a:pt x="892" y="294"/>
                  <a:pt x="890" y="458"/>
                  <a:pt x="890" y="459"/>
                </a:cubicBezTo>
                <a:cubicBezTo>
                  <a:pt x="890" y="694"/>
                  <a:pt x="890" y="694"/>
                  <a:pt x="890" y="694"/>
                </a:cubicBezTo>
                <a:cubicBezTo>
                  <a:pt x="655" y="694"/>
                  <a:pt x="655" y="694"/>
                  <a:pt x="655" y="694"/>
                </a:cubicBezTo>
                <a:cubicBezTo>
                  <a:pt x="650" y="694"/>
                  <a:pt x="650" y="694"/>
                  <a:pt x="650" y="694"/>
                </a:cubicBezTo>
                <a:cubicBezTo>
                  <a:pt x="649" y="694"/>
                  <a:pt x="648" y="695"/>
                  <a:pt x="648" y="6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700" b="1">
              <a:cs typeface="+mn-ea"/>
              <a:sym typeface="+mn-lt"/>
            </a:endParaRPr>
          </a:p>
        </p:txBody>
      </p:sp>
      <p:sp>
        <p:nvSpPr>
          <p:cNvPr id="25" name="Freeform 11"/>
          <p:cNvSpPr/>
          <p:nvPr/>
        </p:nvSpPr>
        <p:spPr bwMode="auto">
          <a:xfrm>
            <a:off x="4672567" y="1543056"/>
            <a:ext cx="3014447" cy="2878517"/>
          </a:xfrm>
          <a:custGeom>
            <a:avLst/>
            <a:gdLst>
              <a:gd name="T0" fmla="*/ 252 w 728"/>
              <a:gd name="T1" fmla="*/ 694 h 695"/>
              <a:gd name="T2" fmla="*/ 247 w 728"/>
              <a:gd name="T3" fmla="*/ 694 h 695"/>
              <a:gd name="T4" fmla="*/ 0 w 728"/>
              <a:gd name="T5" fmla="*/ 694 h 695"/>
              <a:gd name="T6" fmla="*/ 0 w 728"/>
              <a:gd name="T7" fmla="*/ 459 h 695"/>
              <a:gd name="T8" fmla="*/ 0 w 728"/>
              <a:gd name="T9" fmla="*/ 455 h 695"/>
              <a:gd name="T10" fmla="*/ 0 w 728"/>
              <a:gd name="T11" fmla="*/ 455 h 695"/>
              <a:gd name="T12" fmla="*/ 20 w 728"/>
              <a:gd name="T13" fmla="*/ 431 h 695"/>
              <a:gd name="T14" fmla="*/ 33 w 728"/>
              <a:gd name="T15" fmla="*/ 434 h 695"/>
              <a:gd name="T16" fmla="*/ 110 w 728"/>
              <a:gd name="T17" fmla="*/ 457 h 695"/>
              <a:gd name="T18" fmla="*/ 206 w 728"/>
              <a:gd name="T19" fmla="*/ 357 h 695"/>
              <a:gd name="T20" fmla="*/ 110 w 728"/>
              <a:gd name="T21" fmla="*/ 256 h 695"/>
              <a:gd name="T22" fmla="*/ 33 w 728"/>
              <a:gd name="T23" fmla="*/ 279 h 695"/>
              <a:gd name="T24" fmla="*/ 20 w 728"/>
              <a:gd name="T25" fmla="*/ 283 h 695"/>
              <a:gd name="T26" fmla="*/ 1 w 728"/>
              <a:gd name="T27" fmla="*/ 260 h 695"/>
              <a:gd name="T28" fmla="*/ 0 w 728"/>
              <a:gd name="T29" fmla="*/ 259 h 695"/>
              <a:gd name="T30" fmla="*/ 0 w 728"/>
              <a:gd name="T31" fmla="*/ 259 h 695"/>
              <a:gd name="T32" fmla="*/ 0 w 728"/>
              <a:gd name="T33" fmla="*/ 255 h 695"/>
              <a:gd name="T34" fmla="*/ 0 w 728"/>
              <a:gd name="T35" fmla="*/ 1 h 695"/>
              <a:gd name="T36" fmla="*/ 33 w 728"/>
              <a:gd name="T37" fmla="*/ 1 h 695"/>
              <a:gd name="T38" fmla="*/ 253 w 728"/>
              <a:gd name="T39" fmla="*/ 1 h 695"/>
              <a:gd name="T40" fmla="*/ 254 w 728"/>
              <a:gd name="T41" fmla="*/ 1 h 695"/>
              <a:gd name="T42" fmla="*/ 254 w 728"/>
              <a:gd name="T43" fmla="*/ 1 h 695"/>
              <a:gd name="T44" fmla="*/ 463 w 728"/>
              <a:gd name="T45" fmla="*/ 1 h 695"/>
              <a:gd name="T46" fmla="*/ 589 w 728"/>
              <a:gd name="T47" fmla="*/ 1 h 695"/>
              <a:gd name="T48" fmla="*/ 589 w 728"/>
              <a:gd name="T49" fmla="*/ 0 h 695"/>
              <a:gd name="T50" fmla="*/ 685 w 728"/>
              <a:gd name="T51" fmla="*/ 0 h 695"/>
              <a:gd name="T52" fmla="*/ 728 w 728"/>
              <a:gd name="T53" fmla="*/ 0 h 695"/>
              <a:gd name="T54" fmla="*/ 728 w 728"/>
              <a:gd name="T55" fmla="*/ 255 h 695"/>
              <a:gd name="T56" fmla="*/ 728 w 728"/>
              <a:gd name="T57" fmla="*/ 260 h 695"/>
              <a:gd name="T58" fmla="*/ 709 w 728"/>
              <a:gd name="T59" fmla="*/ 282 h 695"/>
              <a:gd name="T60" fmla="*/ 695 w 728"/>
              <a:gd name="T61" fmla="*/ 279 h 695"/>
              <a:gd name="T62" fmla="*/ 619 w 728"/>
              <a:gd name="T63" fmla="*/ 256 h 695"/>
              <a:gd name="T64" fmla="*/ 523 w 728"/>
              <a:gd name="T65" fmla="*/ 356 h 695"/>
              <a:gd name="T66" fmla="*/ 619 w 728"/>
              <a:gd name="T67" fmla="*/ 457 h 695"/>
              <a:gd name="T68" fmla="*/ 695 w 728"/>
              <a:gd name="T69" fmla="*/ 434 h 695"/>
              <a:gd name="T70" fmla="*/ 709 w 728"/>
              <a:gd name="T71" fmla="*/ 431 h 695"/>
              <a:gd name="T72" fmla="*/ 728 w 728"/>
              <a:gd name="T73" fmla="*/ 454 h 695"/>
              <a:gd name="T74" fmla="*/ 728 w 728"/>
              <a:gd name="T75" fmla="*/ 459 h 695"/>
              <a:gd name="T76" fmla="*/ 728 w 728"/>
              <a:gd name="T77" fmla="*/ 694 h 695"/>
              <a:gd name="T78" fmla="*/ 679 w 728"/>
              <a:gd name="T79" fmla="*/ 694 h 695"/>
              <a:gd name="T80" fmla="*/ 679 w 728"/>
              <a:gd name="T81" fmla="*/ 694 h 695"/>
              <a:gd name="T82" fmla="*/ 461 w 728"/>
              <a:gd name="T83" fmla="*/ 694 h 695"/>
              <a:gd name="T84" fmla="*/ 454 w 728"/>
              <a:gd name="T85" fmla="*/ 694 h 695"/>
              <a:gd name="T86" fmla="*/ 454 w 728"/>
              <a:gd name="T87" fmla="*/ 694 h 695"/>
              <a:gd name="T88" fmla="*/ 434 w 728"/>
              <a:gd name="T89" fmla="*/ 684 h 695"/>
              <a:gd name="T90" fmla="*/ 436 w 728"/>
              <a:gd name="T91" fmla="*/ 663 h 695"/>
              <a:gd name="T92" fmla="*/ 461 w 728"/>
              <a:gd name="T93" fmla="*/ 590 h 695"/>
              <a:gd name="T94" fmla="*/ 355 w 728"/>
              <a:gd name="T95" fmla="*/ 499 h 695"/>
              <a:gd name="T96" fmla="*/ 249 w 728"/>
              <a:gd name="T97" fmla="*/ 590 h 695"/>
              <a:gd name="T98" fmla="*/ 274 w 728"/>
              <a:gd name="T99" fmla="*/ 663 h 695"/>
              <a:gd name="T100" fmla="*/ 275 w 728"/>
              <a:gd name="T101" fmla="*/ 684 h 695"/>
              <a:gd name="T102" fmla="*/ 254 w 728"/>
              <a:gd name="T103" fmla="*/ 695 h 695"/>
              <a:gd name="T104" fmla="*/ 252 w 728"/>
              <a:gd name="T105" fmla="*/ 694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28" h="695">
                <a:moveTo>
                  <a:pt x="252" y="694"/>
                </a:moveTo>
                <a:cubicBezTo>
                  <a:pt x="247" y="694"/>
                  <a:pt x="247" y="694"/>
                  <a:pt x="247" y="694"/>
                </a:cubicBezTo>
                <a:cubicBezTo>
                  <a:pt x="0" y="694"/>
                  <a:pt x="0" y="694"/>
                  <a:pt x="0" y="694"/>
                </a:cubicBezTo>
                <a:cubicBezTo>
                  <a:pt x="0" y="459"/>
                  <a:pt x="0" y="459"/>
                  <a:pt x="0" y="459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55"/>
                  <a:pt x="0" y="455"/>
                  <a:pt x="0" y="455"/>
                </a:cubicBezTo>
                <a:cubicBezTo>
                  <a:pt x="1" y="449"/>
                  <a:pt x="4" y="431"/>
                  <a:pt x="20" y="431"/>
                </a:cubicBezTo>
                <a:cubicBezTo>
                  <a:pt x="24" y="431"/>
                  <a:pt x="28" y="432"/>
                  <a:pt x="33" y="434"/>
                </a:cubicBezTo>
                <a:cubicBezTo>
                  <a:pt x="38" y="436"/>
                  <a:pt x="84" y="457"/>
                  <a:pt x="110" y="457"/>
                </a:cubicBezTo>
                <a:cubicBezTo>
                  <a:pt x="163" y="457"/>
                  <a:pt x="206" y="412"/>
                  <a:pt x="206" y="357"/>
                </a:cubicBezTo>
                <a:cubicBezTo>
                  <a:pt x="206" y="301"/>
                  <a:pt x="163" y="256"/>
                  <a:pt x="110" y="256"/>
                </a:cubicBezTo>
                <a:cubicBezTo>
                  <a:pt x="84" y="256"/>
                  <a:pt x="38" y="277"/>
                  <a:pt x="33" y="279"/>
                </a:cubicBezTo>
                <a:cubicBezTo>
                  <a:pt x="28" y="281"/>
                  <a:pt x="24" y="283"/>
                  <a:pt x="20" y="283"/>
                </a:cubicBezTo>
                <a:cubicBezTo>
                  <a:pt x="5" y="283"/>
                  <a:pt x="1" y="267"/>
                  <a:pt x="1" y="260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58"/>
                  <a:pt x="0" y="255"/>
                  <a:pt x="0" y="255"/>
                </a:cubicBezTo>
                <a:cubicBezTo>
                  <a:pt x="0" y="1"/>
                  <a:pt x="0" y="1"/>
                  <a:pt x="0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253" y="1"/>
                  <a:pt x="253" y="1"/>
                  <a:pt x="253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254" y="1"/>
                  <a:pt x="254" y="1"/>
                  <a:pt x="254" y="1"/>
                </a:cubicBezTo>
                <a:cubicBezTo>
                  <a:pt x="463" y="1"/>
                  <a:pt x="463" y="1"/>
                  <a:pt x="463" y="1"/>
                </a:cubicBezTo>
                <a:cubicBezTo>
                  <a:pt x="589" y="1"/>
                  <a:pt x="589" y="1"/>
                  <a:pt x="589" y="1"/>
                </a:cubicBezTo>
                <a:cubicBezTo>
                  <a:pt x="589" y="0"/>
                  <a:pt x="589" y="0"/>
                  <a:pt x="589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88" y="0"/>
                  <a:pt x="712" y="0"/>
                  <a:pt x="728" y="0"/>
                </a:cubicBezTo>
                <a:cubicBezTo>
                  <a:pt x="728" y="255"/>
                  <a:pt x="728" y="255"/>
                  <a:pt x="728" y="255"/>
                </a:cubicBezTo>
                <a:cubicBezTo>
                  <a:pt x="728" y="257"/>
                  <a:pt x="728" y="259"/>
                  <a:pt x="728" y="260"/>
                </a:cubicBezTo>
                <a:cubicBezTo>
                  <a:pt x="727" y="266"/>
                  <a:pt x="724" y="282"/>
                  <a:pt x="709" y="282"/>
                </a:cubicBezTo>
                <a:cubicBezTo>
                  <a:pt x="705" y="282"/>
                  <a:pt x="700" y="281"/>
                  <a:pt x="695" y="279"/>
                </a:cubicBezTo>
                <a:cubicBezTo>
                  <a:pt x="690" y="277"/>
                  <a:pt x="645" y="256"/>
                  <a:pt x="619" y="256"/>
                </a:cubicBezTo>
                <a:cubicBezTo>
                  <a:pt x="566" y="256"/>
                  <a:pt x="523" y="301"/>
                  <a:pt x="523" y="356"/>
                </a:cubicBezTo>
                <a:cubicBezTo>
                  <a:pt x="523" y="412"/>
                  <a:pt x="566" y="457"/>
                  <a:pt x="619" y="457"/>
                </a:cubicBezTo>
                <a:cubicBezTo>
                  <a:pt x="645" y="457"/>
                  <a:pt x="690" y="436"/>
                  <a:pt x="695" y="434"/>
                </a:cubicBezTo>
                <a:cubicBezTo>
                  <a:pt x="700" y="432"/>
                  <a:pt x="705" y="431"/>
                  <a:pt x="709" y="431"/>
                </a:cubicBezTo>
                <a:cubicBezTo>
                  <a:pt x="724" y="431"/>
                  <a:pt x="728" y="447"/>
                  <a:pt x="728" y="454"/>
                </a:cubicBezTo>
                <a:cubicBezTo>
                  <a:pt x="728" y="459"/>
                  <a:pt x="728" y="459"/>
                  <a:pt x="728" y="459"/>
                </a:cubicBezTo>
                <a:cubicBezTo>
                  <a:pt x="728" y="694"/>
                  <a:pt x="728" y="694"/>
                  <a:pt x="728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679" y="694"/>
                  <a:pt x="679" y="694"/>
                  <a:pt x="679" y="694"/>
                </a:cubicBezTo>
                <a:cubicBezTo>
                  <a:pt x="461" y="694"/>
                  <a:pt x="461" y="694"/>
                  <a:pt x="461" y="694"/>
                </a:cubicBezTo>
                <a:cubicBezTo>
                  <a:pt x="458" y="694"/>
                  <a:pt x="455" y="694"/>
                  <a:pt x="454" y="694"/>
                </a:cubicBezTo>
                <a:cubicBezTo>
                  <a:pt x="454" y="694"/>
                  <a:pt x="454" y="694"/>
                  <a:pt x="454" y="694"/>
                </a:cubicBezTo>
                <a:cubicBezTo>
                  <a:pt x="445" y="693"/>
                  <a:pt x="438" y="689"/>
                  <a:pt x="434" y="684"/>
                </a:cubicBezTo>
                <a:cubicBezTo>
                  <a:pt x="431" y="677"/>
                  <a:pt x="433" y="669"/>
                  <a:pt x="436" y="663"/>
                </a:cubicBezTo>
                <a:cubicBezTo>
                  <a:pt x="439" y="659"/>
                  <a:pt x="461" y="615"/>
                  <a:pt x="461" y="590"/>
                </a:cubicBezTo>
                <a:cubicBezTo>
                  <a:pt x="461" y="540"/>
                  <a:pt x="413" y="499"/>
                  <a:pt x="355" y="499"/>
                </a:cubicBezTo>
                <a:cubicBezTo>
                  <a:pt x="296" y="499"/>
                  <a:pt x="249" y="540"/>
                  <a:pt x="249" y="590"/>
                </a:cubicBezTo>
                <a:cubicBezTo>
                  <a:pt x="249" y="615"/>
                  <a:pt x="271" y="659"/>
                  <a:pt x="274" y="663"/>
                </a:cubicBezTo>
                <a:cubicBezTo>
                  <a:pt x="278" y="671"/>
                  <a:pt x="278" y="679"/>
                  <a:pt x="275" y="684"/>
                </a:cubicBezTo>
                <a:cubicBezTo>
                  <a:pt x="272" y="690"/>
                  <a:pt x="264" y="693"/>
                  <a:pt x="254" y="695"/>
                </a:cubicBezTo>
                <a:cubicBezTo>
                  <a:pt x="253" y="694"/>
                  <a:pt x="252" y="694"/>
                  <a:pt x="252" y="69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14" tIns="22857" rIns="45714" bIns="22857" numCol="1" anchor="t" anchorCtr="0" compatLnSpc="1"/>
          <a:lstStyle/>
          <a:p>
            <a:endParaRPr lang="en-US" sz="700" b="1"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8862" y="229384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01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87200" y="229384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02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58570" y="2293844"/>
            <a:ext cx="1253869" cy="1015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  <a:cs typeface="+mn-ea"/>
                <a:sym typeface="+mn-lt"/>
              </a:rPr>
              <a:t>03 </a:t>
            </a:r>
            <a:endParaRPr lang="en-US" sz="6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86068" y="5010812"/>
            <a:ext cx="2603003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lnSpc>
                <a:spcPct val="120000"/>
              </a:lnSpc>
              <a:defRPr sz="1600"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    单击此处添加您的内容。建议您在展示时采用微软雅黑字体。</a:t>
            </a:r>
            <a:endParaRPr lang="en-US" altLang="zh-CN"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76676" y="5010812"/>
            <a:ext cx="2603003" cy="8613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lvl="0" algn="ctr">
              <a:lnSpc>
                <a:spcPct val="120000"/>
              </a:lnSpc>
              <a:defRPr sz="1600">
                <a:cs typeface="+mn-ea"/>
              </a:defRPr>
            </a:lvl1pPr>
          </a:lstStyle>
          <a:p>
            <a:r>
              <a:rPr lang="zh-CN" altLang="en-US">
                <a:sym typeface="+mn-lt"/>
              </a:rPr>
              <a:t>    单击此处添加您的内容。建议您在展示时采用微软雅黑字体。</a:t>
            </a:r>
          </a:p>
        </p:txBody>
      </p:sp>
    </p:spTree>
  </p:cSld>
  <p:clrMapOvr>
    <a:masterClrMapping/>
  </p:clrMapOvr>
  <p:transition advClick="0"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23" name="菱形 22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sp>
        <p:nvSpPr>
          <p:cNvPr id="493" name="Shape 493"/>
          <p:cNvSpPr/>
          <p:nvPr/>
        </p:nvSpPr>
        <p:spPr>
          <a:xfrm>
            <a:off x="954029" y="1443482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3727820" y="1482179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6542909" y="1428968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9270239" y="1443482"/>
            <a:ext cx="1877568" cy="1877568"/>
          </a:xfrm>
          <a:prstGeom prst="ellipse">
            <a:avLst/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902450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5000"/>
              </a:lnSpc>
              <a:spcAft>
                <a:spcPts val="1600"/>
              </a:spcAft>
              <a:buSzPct val="250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 sz="1600">
              <a:cs typeface="+mn-ea"/>
              <a:sym typeface="+mn-lt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3700811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6499174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505" name="Shape 505"/>
          <p:cNvSpPr txBox="1"/>
          <p:nvPr/>
        </p:nvSpPr>
        <p:spPr>
          <a:xfrm>
            <a:off x="9297538" y="3997333"/>
            <a:ext cx="1969116" cy="78282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ctr">
              <a:lnSpc>
                <a:spcPct val="125000"/>
              </a:lnSpc>
              <a:spcAft>
                <a:spcPts val="1600"/>
              </a:spcAft>
              <a:buSzPct val="25000"/>
              <a:defRPr sz="1600">
                <a:solidFill>
                  <a:schemeClr val="accent5"/>
                </a:solidFill>
                <a:cs typeface="+mn-ea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单击此处添加您的内容。建议您在展示时采用微软雅黑字体。本模板所有图形线条及相应素材均可自由编辑、改色、替换。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1408613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508" name="Shape 508"/>
          <p:cNvSpPr/>
          <p:nvPr/>
        </p:nvSpPr>
        <p:spPr>
          <a:xfrm>
            <a:off x="897541" y="2599482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09" name="Shape 509"/>
          <p:cNvSpPr txBox="1"/>
          <p:nvPr/>
        </p:nvSpPr>
        <p:spPr>
          <a:xfrm>
            <a:off x="4206977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52%</a:t>
            </a:r>
          </a:p>
        </p:txBody>
      </p:sp>
      <p:sp>
        <p:nvSpPr>
          <p:cNvPr id="510" name="Shape 510"/>
          <p:cNvSpPr/>
          <p:nvPr/>
        </p:nvSpPr>
        <p:spPr>
          <a:xfrm>
            <a:off x="4750759" y="3198918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7005338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512" name="Shape 512"/>
          <p:cNvSpPr/>
          <p:nvPr/>
        </p:nvSpPr>
        <p:spPr>
          <a:xfrm>
            <a:off x="7970216" y="3023652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13" name="Shape 513"/>
          <p:cNvSpPr txBox="1"/>
          <p:nvPr/>
        </p:nvSpPr>
        <p:spPr>
          <a:xfrm>
            <a:off x="9803701" y="2095433"/>
            <a:ext cx="980015" cy="4815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solidFill>
                  <a:schemeClr val="accent2"/>
                </a:solidFill>
                <a:cs typeface="+mn-ea"/>
                <a:sym typeface="+mn-lt"/>
              </a:rPr>
              <a:t>72%</a:t>
            </a:r>
          </a:p>
        </p:txBody>
      </p:sp>
      <p:sp>
        <p:nvSpPr>
          <p:cNvPr id="514" name="Shape 514"/>
          <p:cNvSpPr/>
          <p:nvPr/>
        </p:nvSpPr>
        <p:spPr>
          <a:xfrm>
            <a:off x="11108823" y="2433274"/>
            <a:ext cx="201931" cy="2019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15" name="Shape 515"/>
          <p:cNvSpPr/>
          <p:nvPr/>
        </p:nvSpPr>
        <p:spPr>
          <a:xfrm>
            <a:off x="910486" y="1388999"/>
            <a:ext cx="1961079" cy="1961079"/>
          </a:xfrm>
          <a:prstGeom prst="arc">
            <a:avLst>
              <a:gd name="adj1" fmla="val 9602020"/>
              <a:gd name="adj2" fmla="val 16194834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6" name="Shape 516"/>
          <p:cNvSpPr/>
          <p:nvPr/>
        </p:nvSpPr>
        <p:spPr>
          <a:xfrm>
            <a:off x="3672916" y="1425675"/>
            <a:ext cx="1967945" cy="1967945"/>
          </a:xfrm>
          <a:prstGeom prst="arc">
            <a:avLst>
              <a:gd name="adj1" fmla="val 4760885"/>
              <a:gd name="adj2" fmla="val 17800137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6499366" y="1366641"/>
            <a:ext cx="1997951" cy="1997951"/>
          </a:xfrm>
          <a:prstGeom prst="arc">
            <a:avLst>
              <a:gd name="adj1" fmla="val 3175176"/>
              <a:gd name="adj2" fmla="val 16194834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  <p:sp>
        <p:nvSpPr>
          <p:cNvPr id="518" name="Shape 518"/>
          <p:cNvSpPr/>
          <p:nvPr/>
        </p:nvSpPr>
        <p:spPr>
          <a:xfrm>
            <a:off x="9212182" y="1382133"/>
            <a:ext cx="1967945" cy="1967945"/>
          </a:xfrm>
          <a:prstGeom prst="arc">
            <a:avLst>
              <a:gd name="adj1" fmla="val 610616"/>
              <a:gd name="adj2" fmla="val 16920265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sp>
        <p:nvSpPr>
          <p:cNvPr id="47" name="菱形 46"/>
          <p:cNvSpPr/>
          <p:nvPr/>
        </p:nvSpPr>
        <p:spPr>
          <a:xfrm>
            <a:off x="228600" y="190500"/>
            <a:ext cx="444500" cy="444500"/>
          </a:xfrm>
          <a:prstGeom prst="diamond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73000"/>
                </a:schemeClr>
              </a:gs>
            </a:gsLst>
            <a:lin ang="15600000" scaled="0"/>
          </a:gradFill>
          <a:ln w="3175">
            <a:solidFill>
              <a:schemeClr val="bg1"/>
            </a:solidFill>
          </a:ln>
          <a:effectLst>
            <a:outerShdw blurRad="1397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749300" y="228084"/>
            <a:ext cx="325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/>
              <a:t>单击此处添加标题</a:t>
            </a:r>
          </a:p>
        </p:txBody>
      </p:sp>
      <p:sp>
        <p:nvSpPr>
          <p:cNvPr id="24" name="Shape 632"/>
          <p:cNvSpPr/>
          <p:nvPr/>
        </p:nvSpPr>
        <p:spPr>
          <a:xfrm>
            <a:off x="4200947" y="1841690"/>
            <a:ext cx="3790103" cy="3790103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Shape 633"/>
          <p:cNvSpPr/>
          <p:nvPr/>
        </p:nvSpPr>
        <p:spPr>
          <a:xfrm>
            <a:off x="4447874" y="1993363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Shape 634"/>
          <p:cNvSpPr/>
          <p:nvPr/>
        </p:nvSpPr>
        <p:spPr>
          <a:xfrm>
            <a:off x="4447874" y="4697499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Shape 635"/>
          <p:cNvSpPr/>
          <p:nvPr/>
        </p:nvSpPr>
        <p:spPr>
          <a:xfrm>
            <a:off x="3818236" y="3345431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Shape 636"/>
          <p:cNvSpPr/>
          <p:nvPr/>
        </p:nvSpPr>
        <p:spPr>
          <a:xfrm>
            <a:off x="6961508" y="4697499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Shape 637"/>
          <p:cNvSpPr/>
          <p:nvPr/>
        </p:nvSpPr>
        <p:spPr>
          <a:xfrm>
            <a:off x="6961508" y="1993363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Shape 638"/>
          <p:cNvSpPr/>
          <p:nvPr/>
        </p:nvSpPr>
        <p:spPr>
          <a:xfrm>
            <a:off x="7591145" y="3345431"/>
            <a:ext cx="782617" cy="782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Shape 639"/>
          <p:cNvSpPr/>
          <p:nvPr/>
        </p:nvSpPr>
        <p:spPr>
          <a:xfrm>
            <a:off x="5064547" y="2705290"/>
            <a:ext cx="2062903" cy="20629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Shape 641"/>
          <p:cNvSpPr txBox="1"/>
          <p:nvPr/>
        </p:nvSpPr>
        <p:spPr>
          <a:xfrm>
            <a:off x="789516" y="2128210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>
              <a:lnSpc>
                <a:spcPct val="120000"/>
              </a:lnSpc>
              <a:spcAft>
                <a:spcPts val="400"/>
              </a:spcAft>
              <a:buSzPct val="25000"/>
            </a:pPr>
            <a:r>
              <a:rPr lang="zh-CN" altLang="en-US" sz="160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600">
              <a:cs typeface="+mn-ea"/>
              <a:sym typeface="+mn-lt"/>
            </a:endParaRPr>
          </a:p>
        </p:txBody>
      </p:sp>
      <p:sp>
        <p:nvSpPr>
          <p:cNvPr id="33" name="Shape 643"/>
          <p:cNvSpPr txBox="1"/>
          <p:nvPr/>
        </p:nvSpPr>
        <p:spPr>
          <a:xfrm>
            <a:off x="789516" y="4879896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34" name="Shape 645"/>
          <p:cNvSpPr txBox="1"/>
          <p:nvPr/>
        </p:nvSpPr>
        <p:spPr>
          <a:xfrm>
            <a:off x="382710" y="3497700"/>
            <a:ext cx="2881188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35" name="Shape 647"/>
          <p:cNvSpPr txBox="1"/>
          <p:nvPr/>
        </p:nvSpPr>
        <p:spPr>
          <a:xfrm>
            <a:off x="8286767" y="2128210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algn="l"/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36" name="Shape 649"/>
          <p:cNvSpPr txBox="1"/>
          <p:nvPr/>
        </p:nvSpPr>
        <p:spPr>
          <a:xfrm>
            <a:off x="8286767" y="4879896"/>
            <a:ext cx="3115717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algn="l"/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37" name="Shape 651"/>
          <p:cNvSpPr txBox="1"/>
          <p:nvPr/>
        </p:nvSpPr>
        <p:spPr>
          <a:xfrm>
            <a:off x="8928100" y="3497700"/>
            <a:ext cx="2882900" cy="39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spcAft>
                <a:spcPts val="400"/>
              </a:spcAft>
              <a:buSzPct val="25000"/>
              <a:defRPr sz="1600">
                <a:solidFill>
                  <a:schemeClr val="bg1"/>
                </a:solidFill>
                <a:cs typeface="+mn-ea"/>
              </a:defRPr>
            </a:lvl1pPr>
          </a:lstStyle>
          <a:p>
            <a:pPr algn="l"/>
            <a:r>
              <a:rPr lang="zh-CN" altLang="en-US">
                <a:solidFill>
                  <a:schemeClr val="tx1"/>
                </a:solidFill>
                <a:sym typeface="+mn-lt"/>
              </a:rPr>
              <a:t>单击此处添加您的内容。建议您在展示时采用微软雅黑字体。</a:t>
            </a:r>
            <a:endParaRPr lang="en-US">
              <a:solidFill>
                <a:schemeClr val="tx1"/>
              </a:solidFill>
              <a:sym typeface="+mn-lt"/>
            </a:endParaRPr>
          </a:p>
        </p:txBody>
      </p:sp>
      <p:sp>
        <p:nvSpPr>
          <p:cNvPr id="38" name="Shape 652"/>
          <p:cNvSpPr txBox="1"/>
          <p:nvPr/>
        </p:nvSpPr>
        <p:spPr>
          <a:xfrm>
            <a:off x="5572122" y="3015965"/>
            <a:ext cx="1047757" cy="5745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buSzPct val="25000"/>
            </a:pPr>
            <a:r>
              <a:rPr lang="en-US" sz="3735">
                <a:cs typeface="+mn-ea"/>
                <a:sym typeface="+mn-lt"/>
              </a:rPr>
              <a:t>79%</a:t>
            </a:r>
          </a:p>
        </p:txBody>
      </p:sp>
      <p:sp>
        <p:nvSpPr>
          <p:cNvPr id="39" name="Shape 653"/>
          <p:cNvSpPr txBox="1"/>
          <p:nvPr/>
        </p:nvSpPr>
        <p:spPr>
          <a:xfrm>
            <a:off x="5286368" y="3632576"/>
            <a:ext cx="1619261" cy="6278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>
              <a:lnSpc>
                <a:spcPct val="120000"/>
              </a:lnSpc>
              <a:spcAft>
                <a:spcPts val="400"/>
              </a:spcAft>
              <a:buSzPct val="25000"/>
            </a:pPr>
            <a:r>
              <a:rPr lang="zh-CN" altLang="en-US" sz="1400">
                <a:cs typeface="+mn-ea"/>
                <a:sym typeface="+mn-lt"/>
              </a:rPr>
              <a:t>单击此处添加您的内容。建议您在展示时采用微软雅黑字体。</a:t>
            </a:r>
            <a:endParaRPr lang="en-US" sz="1400">
              <a:cs typeface="+mn-ea"/>
              <a:sym typeface="+mn-lt"/>
            </a:endParaRPr>
          </a:p>
        </p:txBody>
      </p:sp>
      <p:sp>
        <p:nvSpPr>
          <p:cNvPr id="40" name="Shape 654"/>
          <p:cNvSpPr/>
          <p:nvPr/>
        </p:nvSpPr>
        <p:spPr>
          <a:xfrm>
            <a:off x="4640789" y="2175931"/>
            <a:ext cx="395415" cy="395415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78888" y="39380"/>
                </a:moveTo>
                <a:lnTo>
                  <a:pt x="78888" y="39380"/>
                </a:lnTo>
                <a:lnTo>
                  <a:pt x="78888" y="43095"/>
                </a:lnTo>
                <a:lnTo>
                  <a:pt x="78518" y="46811"/>
                </a:lnTo>
                <a:lnTo>
                  <a:pt x="77037" y="50154"/>
                </a:lnTo>
                <a:lnTo>
                  <a:pt x="75925" y="53498"/>
                </a:lnTo>
                <a:lnTo>
                  <a:pt x="74814" y="56842"/>
                </a:lnTo>
                <a:lnTo>
                  <a:pt x="72962" y="59814"/>
                </a:lnTo>
                <a:lnTo>
                  <a:pt x="70740" y="63157"/>
                </a:lnTo>
                <a:lnTo>
                  <a:pt x="68518" y="66130"/>
                </a:lnTo>
                <a:lnTo>
                  <a:pt x="68518" y="66130"/>
                </a:lnTo>
                <a:lnTo>
                  <a:pt x="68888" y="66130"/>
                </a:lnTo>
                <a:lnTo>
                  <a:pt x="76666" y="74303"/>
                </a:lnTo>
                <a:lnTo>
                  <a:pt x="76666" y="74303"/>
                </a:lnTo>
                <a:lnTo>
                  <a:pt x="79629" y="73560"/>
                </a:lnTo>
                <a:lnTo>
                  <a:pt x="81851" y="73188"/>
                </a:lnTo>
                <a:lnTo>
                  <a:pt x="84074" y="73931"/>
                </a:lnTo>
                <a:lnTo>
                  <a:pt x="86296" y="75417"/>
                </a:lnTo>
                <a:lnTo>
                  <a:pt x="118148" y="107368"/>
                </a:lnTo>
                <a:lnTo>
                  <a:pt x="118148" y="107368"/>
                </a:lnTo>
                <a:lnTo>
                  <a:pt x="118888" y="108482"/>
                </a:lnTo>
                <a:lnTo>
                  <a:pt x="119629" y="109969"/>
                </a:lnTo>
                <a:lnTo>
                  <a:pt x="120000" y="111083"/>
                </a:lnTo>
                <a:lnTo>
                  <a:pt x="120000" y="112569"/>
                </a:lnTo>
                <a:lnTo>
                  <a:pt x="120000" y="112569"/>
                </a:lnTo>
                <a:lnTo>
                  <a:pt x="120000" y="114055"/>
                </a:lnTo>
                <a:lnTo>
                  <a:pt x="119629" y="115541"/>
                </a:lnTo>
                <a:lnTo>
                  <a:pt x="118888" y="116656"/>
                </a:lnTo>
                <a:lnTo>
                  <a:pt x="117777" y="117770"/>
                </a:lnTo>
                <a:lnTo>
                  <a:pt x="117777" y="117770"/>
                </a:lnTo>
                <a:lnTo>
                  <a:pt x="116666" y="118885"/>
                </a:lnTo>
                <a:lnTo>
                  <a:pt x="115555" y="119628"/>
                </a:lnTo>
                <a:lnTo>
                  <a:pt x="114074" y="120000"/>
                </a:lnTo>
                <a:lnTo>
                  <a:pt x="112592" y="120000"/>
                </a:lnTo>
                <a:lnTo>
                  <a:pt x="112592" y="120000"/>
                </a:lnTo>
                <a:lnTo>
                  <a:pt x="111111" y="120000"/>
                </a:lnTo>
                <a:lnTo>
                  <a:pt x="110000" y="119628"/>
                </a:lnTo>
                <a:lnTo>
                  <a:pt x="108148" y="118885"/>
                </a:lnTo>
                <a:lnTo>
                  <a:pt x="107037" y="118142"/>
                </a:lnTo>
                <a:lnTo>
                  <a:pt x="75555" y="86191"/>
                </a:lnTo>
                <a:lnTo>
                  <a:pt x="75555" y="86191"/>
                </a:lnTo>
                <a:lnTo>
                  <a:pt x="74444" y="85077"/>
                </a:lnTo>
                <a:lnTo>
                  <a:pt x="73703" y="83591"/>
                </a:lnTo>
                <a:lnTo>
                  <a:pt x="73333" y="82105"/>
                </a:lnTo>
                <a:lnTo>
                  <a:pt x="72962" y="80619"/>
                </a:lnTo>
                <a:lnTo>
                  <a:pt x="72962" y="80619"/>
                </a:lnTo>
                <a:lnTo>
                  <a:pt x="73333" y="78761"/>
                </a:lnTo>
                <a:lnTo>
                  <a:pt x="74074" y="76904"/>
                </a:lnTo>
                <a:lnTo>
                  <a:pt x="66296" y="69102"/>
                </a:lnTo>
                <a:lnTo>
                  <a:pt x="66296" y="69102"/>
                </a:lnTo>
                <a:lnTo>
                  <a:pt x="65925" y="68730"/>
                </a:lnTo>
                <a:lnTo>
                  <a:pt x="65925" y="68730"/>
                </a:lnTo>
                <a:lnTo>
                  <a:pt x="62962" y="70959"/>
                </a:lnTo>
                <a:lnTo>
                  <a:pt x="60000" y="73188"/>
                </a:lnTo>
                <a:lnTo>
                  <a:pt x="57037" y="74674"/>
                </a:lnTo>
                <a:lnTo>
                  <a:pt x="53703" y="76160"/>
                </a:lnTo>
                <a:lnTo>
                  <a:pt x="50370" y="77275"/>
                </a:lnTo>
                <a:lnTo>
                  <a:pt x="47037" y="78018"/>
                </a:lnTo>
                <a:lnTo>
                  <a:pt x="42962" y="78761"/>
                </a:lnTo>
                <a:lnTo>
                  <a:pt x="39259" y="78761"/>
                </a:lnTo>
                <a:lnTo>
                  <a:pt x="39259" y="78761"/>
                </a:lnTo>
                <a:lnTo>
                  <a:pt x="35555" y="78761"/>
                </a:lnTo>
                <a:lnTo>
                  <a:pt x="31481" y="78018"/>
                </a:lnTo>
                <a:lnTo>
                  <a:pt x="28148" y="77275"/>
                </a:lnTo>
                <a:lnTo>
                  <a:pt x="24444" y="75789"/>
                </a:lnTo>
                <a:lnTo>
                  <a:pt x="21111" y="74303"/>
                </a:lnTo>
                <a:lnTo>
                  <a:pt x="17777" y="72445"/>
                </a:lnTo>
                <a:lnTo>
                  <a:pt x="14444" y="69845"/>
                </a:lnTo>
                <a:lnTo>
                  <a:pt x="11481" y="67244"/>
                </a:lnTo>
                <a:lnTo>
                  <a:pt x="11481" y="67244"/>
                </a:lnTo>
                <a:lnTo>
                  <a:pt x="8888" y="64272"/>
                </a:lnTo>
                <a:lnTo>
                  <a:pt x="6666" y="61300"/>
                </a:lnTo>
                <a:lnTo>
                  <a:pt x="4444" y="57585"/>
                </a:lnTo>
                <a:lnTo>
                  <a:pt x="2962" y="54241"/>
                </a:lnTo>
                <a:lnTo>
                  <a:pt x="1851" y="50897"/>
                </a:lnTo>
                <a:lnTo>
                  <a:pt x="740" y="47182"/>
                </a:lnTo>
                <a:lnTo>
                  <a:pt x="370" y="43467"/>
                </a:lnTo>
                <a:lnTo>
                  <a:pt x="0" y="39380"/>
                </a:lnTo>
                <a:lnTo>
                  <a:pt x="0" y="39380"/>
                </a:lnTo>
                <a:lnTo>
                  <a:pt x="370" y="35665"/>
                </a:lnTo>
                <a:lnTo>
                  <a:pt x="740" y="31578"/>
                </a:lnTo>
                <a:lnTo>
                  <a:pt x="1851" y="27863"/>
                </a:lnTo>
                <a:lnTo>
                  <a:pt x="2962" y="24148"/>
                </a:lnTo>
                <a:lnTo>
                  <a:pt x="4444" y="20804"/>
                </a:lnTo>
                <a:lnTo>
                  <a:pt x="6666" y="17461"/>
                </a:lnTo>
                <a:lnTo>
                  <a:pt x="8888" y="14489"/>
                </a:lnTo>
                <a:lnTo>
                  <a:pt x="11481" y="11517"/>
                </a:lnTo>
                <a:lnTo>
                  <a:pt x="11481" y="11517"/>
                </a:lnTo>
                <a:lnTo>
                  <a:pt x="14444" y="8916"/>
                </a:lnTo>
                <a:lnTo>
                  <a:pt x="17777" y="6687"/>
                </a:lnTo>
                <a:lnTo>
                  <a:pt x="21111" y="4458"/>
                </a:lnTo>
                <a:lnTo>
                  <a:pt x="24444" y="2972"/>
                </a:lnTo>
                <a:lnTo>
                  <a:pt x="28148" y="1857"/>
                </a:lnTo>
                <a:lnTo>
                  <a:pt x="31481" y="743"/>
                </a:lnTo>
                <a:lnTo>
                  <a:pt x="35555" y="371"/>
                </a:lnTo>
                <a:lnTo>
                  <a:pt x="39259" y="0"/>
                </a:lnTo>
                <a:lnTo>
                  <a:pt x="39259" y="0"/>
                </a:lnTo>
                <a:lnTo>
                  <a:pt x="43333" y="371"/>
                </a:lnTo>
                <a:lnTo>
                  <a:pt x="47407" y="743"/>
                </a:lnTo>
                <a:lnTo>
                  <a:pt x="51111" y="1857"/>
                </a:lnTo>
                <a:lnTo>
                  <a:pt x="54444" y="2972"/>
                </a:lnTo>
                <a:lnTo>
                  <a:pt x="57777" y="4458"/>
                </a:lnTo>
                <a:lnTo>
                  <a:pt x="61111" y="6687"/>
                </a:lnTo>
                <a:lnTo>
                  <a:pt x="64074" y="8916"/>
                </a:lnTo>
                <a:lnTo>
                  <a:pt x="67037" y="11517"/>
                </a:lnTo>
                <a:lnTo>
                  <a:pt x="67037" y="11517"/>
                </a:lnTo>
                <a:lnTo>
                  <a:pt x="70000" y="14489"/>
                </a:lnTo>
                <a:lnTo>
                  <a:pt x="72222" y="17461"/>
                </a:lnTo>
                <a:lnTo>
                  <a:pt x="74074" y="20804"/>
                </a:lnTo>
                <a:lnTo>
                  <a:pt x="75925" y="24148"/>
                </a:lnTo>
                <a:lnTo>
                  <a:pt x="77037" y="27863"/>
                </a:lnTo>
                <a:lnTo>
                  <a:pt x="78148" y="31578"/>
                </a:lnTo>
                <a:lnTo>
                  <a:pt x="78888" y="35665"/>
                </a:lnTo>
                <a:lnTo>
                  <a:pt x="78888" y="39380"/>
                </a:lnTo>
                <a:lnTo>
                  <a:pt x="78888" y="39380"/>
                </a:lnTo>
                <a:close/>
                <a:moveTo>
                  <a:pt x="74814" y="39380"/>
                </a:moveTo>
                <a:lnTo>
                  <a:pt x="74814" y="39380"/>
                </a:lnTo>
                <a:lnTo>
                  <a:pt x="74814" y="36037"/>
                </a:lnTo>
                <a:lnTo>
                  <a:pt x="74444" y="32321"/>
                </a:lnTo>
                <a:lnTo>
                  <a:pt x="73333" y="28978"/>
                </a:lnTo>
                <a:lnTo>
                  <a:pt x="72222" y="25634"/>
                </a:lnTo>
                <a:lnTo>
                  <a:pt x="70740" y="22291"/>
                </a:lnTo>
                <a:lnTo>
                  <a:pt x="69259" y="19690"/>
                </a:lnTo>
                <a:lnTo>
                  <a:pt x="67037" y="16718"/>
                </a:lnTo>
                <a:lnTo>
                  <a:pt x="64444" y="14117"/>
                </a:lnTo>
                <a:lnTo>
                  <a:pt x="64444" y="14117"/>
                </a:lnTo>
                <a:lnTo>
                  <a:pt x="61851" y="11517"/>
                </a:lnTo>
                <a:lnTo>
                  <a:pt x="59259" y="9659"/>
                </a:lnTo>
                <a:lnTo>
                  <a:pt x="56296" y="7801"/>
                </a:lnTo>
                <a:lnTo>
                  <a:pt x="53333" y="6315"/>
                </a:lnTo>
                <a:lnTo>
                  <a:pt x="50000" y="5201"/>
                </a:lnTo>
                <a:lnTo>
                  <a:pt x="46296" y="4458"/>
                </a:lnTo>
                <a:lnTo>
                  <a:pt x="42962" y="4086"/>
                </a:lnTo>
                <a:lnTo>
                  <a:pt x="39259" y="3715"/>
                </a:lnTo>
                <a:lnTo>
                  <a:pt x="39259" y="3715"/>
                </a:lnTo>
                <a:lnTo>
                  <a:pt x="35925" y="4086"/>
                </a:lnTo>
                <a:lnTo>
                  <a:pt x="32222" y="4458"/>
                </a:lnTo>
                <a:lnTo>
                  <a:pt x="28888" y="5201"/>
                </a:lnTo>
                <a:lnTo>
                  <a:pt x="25925" y="6315"/>
                </a:lnTo>
                <a:lnTo>
                  <a:pt x="22962" y="7801"/>
                </a:lnTo>
                <a:lnTo>
                  <a:pt x="20000" y="9659"/>
                </a:lnTo>
                <a:lnTo>
                  <a:pt x="17037" y="11517"/>
                </a:lnTo>
                <a:lnTo>
                  <a:pt x="14074" y="14117"/>
                </a:lnTo>
                <a:lnTo>
                  <a:pt x="14074" y="14117"/>
                </a:lnTo>
                <a:lnTo>
                  <a:pt x="11851" y="16718"/>
                </a:lnTo>
                <a:lnTo>
                  <a:pt x="9629" y="19690"/>
                </a:lnTo>
                <a:lnTo>
                  <a:pt x="7777" y="22291"/>
                </a:lnTo>
                <a:lnTo>
                  <a:pt x="6296" y="25634"/>
                </a:lnTo>
                <a:lnTo>
                  <a:pt x="5185" y="28978"/>
                </a:lnTo>
                <a:lnTo>
                  <a:pt x="4444" y="32321"/>
                </a:lnTo>
                <a:lnTo>
                  <a:pt x="4074" y="36037"/>
                </a:lnTo>
                <a:lnTo>
                  <a:pt x="3703" y="39380"/>
                </a:lnTo>
                <a:lnTo>
                  <a:pt x="3703" y="39380"/>
                </a:lnTo>
                <a:lnTo>
                  <a:pt x="4074" y="43095"/>
                </a:lnTo>
                <a:lnTo>
                  <a:pt x="4444" y="46439"/>
                </a:lnTo>
                <a:lnTo>
                  <a:pt x="5185" y="49783"/>
                </a:lnTo>
                <a:lnTo>
                  <a:pt x="6296" y="53126"/>
                </a:lnTo>
                <a:lnTo>
                  <a:pt x="7777" y="56099"/>
                </a:lnTo>
                <a:lnTo>
                  <a:pt x="9629" y="59071"/>
                </a:lnTo>
                <a:lnTo>
                  <a:pt x="11851" y="62043"/>
                </a:lnTo>
                <a:lnTo>
                  <a:pt x="14074" y="64643"/>
                </a:lnTo>
                <a:lnTo>
                  <a:pt x="14074" y="64643"/>
                </a:lnTo>
                <a:lnTo>
                  <a:pt x="17037" y="67244"/>
                </a:lnTo>
                <a:lnTo>
                  <a:pt x="20000" y="69473"/>
                </a:lnTo>
                <a:lnTo>
                  <a:pt x="22962" y="70959"/>
                </a:lnTo>
                <a:lnTo>
                  <a:pt x="25925" y="72445"/>
                </a:lnTo>
                <a:lnTo>
                  <a:pt x="28888" y="73560"/>
                </a:lnTo>
                <a:lnTo>
                  <a:pt x="32222" y="74303"/>
                </a:lnTo>
                <a:lnTo>
                  <a:pt x="35925" y="75046"/>
                </a:lnTo>
                <a:lnTo>
                  <a:pt x="39259" y="75046"/>
                </a:lnTo>
                <a:lnTo>
                  <a:pt x="39259" y="75046"/>
                </a:lnTo>
                <a:lnTo>
                  <a:pt x="42962" y="75046"/>
                </a:lnTo>
                <a:lnTo>
                  <a:pt x="46296" y="74303"/>
                </a:lnTo>
                <a:lnTo>
                  <a:pt x="50000" y="73560"/>
                </a:lnTo>
                <a:lnTo>
                  <a:pt x="53333" y="72445"/>
                </a:lnTo>
                <a:lnTo>
                  <a:pt x="56296" y="70959"/>
                </a:lnTo>
                <a:lnTo>
                  <a:pt x="59259" y="69473"/>
                </a:lnTo>
                <a:lnTo>
                  <a:pt x="61851" y="67244"/>
                </a:lnTo>
                <a:lnTo>
                  <a:pt x="64444" y="64643"/>
                </a:lnTo>
                <a:lnTo>
                  <a:pt x="64444" y="64643"/>
                </a:lnTo>
                <a:lnTo>
                  <a:pt x="67037" y="62043"/>
                </a:lnTo>
                <a:lnTo>
                  <a:pt x="69259" y="59071"/>
                </a:lnTo>
                <a:lnTo>
                  <a:pt x="70740" y="56099"/>
                </a:lnTo>
                <a:lnTo>
                  <a:pt x="72222" y="53126"/>
                </a:lnTo>
                <a:lnTo>
                  <a:pt x="73333" y="49783"/>
                </a:lnTo>
                <a:lnTo>
                  <a:pt x="74444" y="46439"/>
                </a:lnTo>
                <a:lnTo>
                  <a:pt x="74814" y="43095"/>
                </a:lnTo>
                <a:lnTo>
                  <a:pt x="74814" y="39380"/>
                </a:lnTo>
                <a:lnTo>
                  <a:pt x="74814" y="39380"/>
                </a:lnTo>
                <a:close/>
                <a:moveTo>
                  <a:pt x="67407" y="39380"/>
                </a:moveTo>
                <a:lnTo>
                  <a:pt x="67407" y="39380"/>
                </a:lnTo>
                <a:lnTo>
                  <a:pt x="67407" y="42352"/>
                </a:lnTo>
                <a:lnTo>
                  <a:pt x="67037" y="44953"/>
                </a:lnTo>
                <a:lnTo>
                  <a:pt x="66296" y="47554"/>
                </a:lnTo>
                <a:lnTo>
                  <a:pt x="65555" y="50154"/>
                </a:lnTo>
                <a:lnTo>
                  <a:pt x="64444" y="52755"/>
                </a:lnTo>
                <a:lnTo>
                  <a:pt x="62962" y="54984"/>
                </a:lnTo>
                <a:lnTo>
                  <a:pt x="61481" y="57213"/>
                </a:lnTo>
                <a:lnTo>
                  <a:pt x="59259" y="59071"/>
                </a:lnTo>
                <a:lnTo>
                  <a:pt x="59259" y="59071"/>
                </a:lnTo>
                <a:lnTo>
                  <a:pt x="57407" y="61300"/>
                </a:lnTo>
                <a:lnTo>
                  <a:pt x="55185" y="63157"/>
                </a:lnTo>
                <a:lnTo>
                  <a:pt x="52962" y="64643"/>
                </a:lnTo>
                <a:lnTo>
                  <a:pt x="50370" y="65758"/>
                </a:lnTo>
                <a:lnTo>
                  <a:pt x="47777" y="66501"/>
                </a:lnTo>
                <a:lnTo>
                  <a:pt x="44814" y="67244"/>
                </a:lnTo>
                <a:lnTo>
                  <a:pt x="42222" y="67616"/>
                </a:lnTo>
                <a:lnTo>
                  <a:pt x="39259" y="67616"/>
                </a:lnTo>
                <a:lnTo>
                  <a:pt x="39259" y="67616"/>
                </a:lnTo>
                <a:lnTo>
                  <a:pt x="36666" y="67616"/>
                </a:lnTo>
                <a:lnTo>
                  <a:pt x="33703" y="67244"/>
                </a:lnTo>
                <a:lnTo>
                  <a:pt x="31111" y="66501"/>
                </a:lnTo>
                <a:lnTo>
                  <a:pt x="28518" y="65758"/>
                </a:lnTo>
                <a:lnTo>
                  <a:pt x="26296" y="64643"/>
                </a:lnTo>
                <a:lnTo>
                  <a:pt x="24074" y="63157"/>
                </a:lnTo>
                <a:lnTo>
                  <a:pt x="21851" y="61300"/>
                </a:lnTo>
                <a:lnTo>
                  <a:pt x="19629" y="59071"/>
                </a:lnTo>
                <a:lnTo>
                  <a:pt x="19629" y="59071"/>
                </a:lnTo>
                <a:lnTo>
                  <a:pt x="17777" y="57213"/>
                </a:lnTo>
                <a:lnTo>
                  <a:pt x="16296" y="54984"/>
                </a:lnTo>
                <a:lnTo>
                  <a:pt x="14444" y="52755"/>
                </a:lnTo>
                <a:lnTo>
                  <a:pt x="13333" y="50154"/>
                </a:lnTo>
                <a:lnTo>
                  <a:pt x="12222" y="47554"/>
                </a:lnTo>
                <a:lnTo>
                  <a:pt x="11851" y="44953"/>
                </a:lnTo>
                <a:lnTo>
                  <a:pt x="11481" y="42352"/>
                </a:lnTo>
                <a:lnTo>
                  <a:pt x="11111" y="39380"/>
                </a:lnTo>
                <a:lnTo>
                  <a:pt x="11111" y="39380"/>
                </a:lnTo>
                <a:lnTo>
                  <a:pt x="11481" y="36780"/>
                </a:lnTo>
                <a:lnTo>
                  <a:pt x="11851" y="33808"/>
                </a:lnTo>
                <a:lnTo>
                  <a:pt x="12222" y="31207"/>
                </a:lnTo>
                <a:lnTo>
                  <a:pt x="13333" y="28235"/>
                </a:lnTo>
                <a:lnTo>
                  <a:pt x="14444" y="26006"/>
                </a:lnTo>
                <a:lnTo>
                  <a:pt x="16296" y="23777"/>
                </a:lnTo>
                <a:lnTo>
                  <a:pt x="17777" y="21547"/>
                </a:lnTo>
                <a:lnTo>
                  <a:pt x="19629" y="19318"/>
                </a:lnTo>
                <a:lnTo>
                  <a:pt x="19629" y="19318"/>
                </a:lnTo>
                <a:lnTo>
                  <a:pt x="21851" y="17461"/>
                </a:lnTo>
                <a:lnTo>
                  <a:pt x="24074" y="15603"/>
                </a:lnTo>
                <a:lnTo>
                  <a:pt x="26296" y="14489"/>
                </a:lnTo>
                <a:lnTo>
                  <a:pt x="28518" y="13374"/>
                </a:lnTo>
                <a:lnTo>
                  <a:pt x="31111" y="12260"/>
                </a:lnTo>
                <a:lnTo>
                  <a:pt x="33703" y="11888"/>
                </a:lnTo>
                <a:lnTo>
                  <a:pt x="36666" y="11517"/>
                </a:lnTo>
                <a:lnTo>
                  <a:pt x="39259" y="11145"/>
                </a:lnTo>
                <a:lnTo>
                  <a:pt x="39259" y="11145"/>
                </a:lnTo>
                <a:lnTo>
                  <a:pt x="42222" y="11517"/>
                </a:lnTo>
                <a:lnTo>
                  <a:pt x="44814" y="11888"/>
                </a:lnTo>
                <a:lnTo>
                  <a:pt x="47777" y="12260"/>
                </a:lnTo>
                <a:lnTo>
                  <a:pt x="50370" y="13374"/>
                </a:lnTo>
                <a:lnTo>
                  <a:pt x="52962" y="14489"/>
                </a:lnTo>
                <a:lnTo>
                  <a:pt x="55185" y="15603"/>
                </a:lnTo>
                <a:lnTo>
                  <a:pt x="57407" y="17461"/>
                </a:lnTo>
                <a:lnTo>
                  <a:pt x="59259" y="19318"/>
                </a:lnTo>
                <a:lnTo>
                  <a:pt x="59259" y="19318"/>
                </a:lnTo>
                <a:lnTo>
                  <a:pt x="61481" y="21547"/>
                </a:lnTo>
                <a:lnTo>
                  <a:pt x="62962" y="23777"/>
                </a:lnTo>
                <a:lnTo>
                  <a:pt x="64444" y="26006"/>
                </a:lnTo>
                <a:lnTo>
                  <a:pt x="65555" y="28235"/>
                </a:lnTo>
                <a:lnTo>
                  <a:pt x="66296" y="31207"/>
                </a:lnTo>
                <a:lnTo>
                  <a:pt x="67037" y="33808"/>
                </a:lnTo>
                <a:lnTo>
                  <a:pt x="67407" y="36780"/>
                </a:lnTo>
                <a:lnTo>
                  <a:pt x="67407" y="39380"/>
                </a:lnTo>
                <a:lnTo>
                  <a:pt x="67407" y="39380"/>
                </a:lnTo>
                <a:close/>
                <a:moveTo>
                  <a:pt x="63703" y="39380"/>
                </a:moveTo>
                <a:lnTo>
                  <a:pt x="63703" y="39380"/>
                </a:lnTo>
                <a:lnTo>
                  <a:pt x="63703" y="37151"/>
                </a:lnTo>
                <a:lnTo>
                  <a:pt x="63333" y="34551"/>
                </a:lnTo>
                <a:lnTo>
                  <a:pt x="62962" y="32321"/>
                </a:lnTo>
                <a:lnTo>
                  <a:pt x="62222" y="30092"/>
                </a:lnTo>
                <a:lnTo>
                  <a:pt x="61111" y="27863"/>
                </a:lnTo>
                <a:lnTo>
                  <a:pt x="60000" y="25634"/>
                </a:lnTo>
                <a:lnTo>
                  <a:pt x="58518" y="23777"/>
                </a:lnTo>
                <a:lnTo>
                  <a:pt x="56666" y="21919"/>
                </a:lnTo>
                <a:lnTo>
                  <a:pt x="56666" y="21919"/>
                </a:lnTo>
                <a:lnTo>
                  <a:pt x="54814" y="20433"/>
                </a:lnTo>
                <a:lnTo>
                  <a:pt x="52962" y="18947"/>
                </a:lnTo>
                <a:lnTo>
                  <a:pt x="51111" y="17832"/>
                </a:lnTo>
                <a:lnTo>
                  <a:pt x="48888" y="16718"/>
                </a:lnTo>
                <a:lnTo>
                  <a:pt x="46296" y="15975"/>
                </a:lnTo>
                <a:lnTo>
                  <a:pt x="44074" y="15232"/>
                </a:lnTo>
                <a:lnTo>
                  <a:pt x="41851" y="14860"/>
                </a:lnTo>
                <a:lnTo>
                  <a:pt x="39259" y="14860"/>
                </a:lnTo>
                <a:lnTo>
                  <a:pt x="39259" y="14860"/>
                </a:lnTo>
                <a:lnTo>
                  <a:pt x="37037" y="14860"/>
                </a:lnTo>
                <a:lnTo>
                  <a:pt x="34444" y="15232"/>
                </a:lnTo>
                <a:lnTo>
                  <a:pt x="32222" y="15975"/>
                </a:lnTo>
                <a:lnTo>
                  <a:pt x="30000" y="16718"/>
                </a:lnTo>
                <a:lnTo>
                  <a:pt x="28148" y="17832"/>
                </a:lnTo>
                <a:lnTo>
                  <a:pt x="25925" y="18947"/>
                </a:lnTo>
                <a:lnTo>
                  <a:pt x="24074" y="20433"/>
                </a:lnTo>
                <a:lnTo>
                  <a:pt x="22222" y="21919"/>
                </a:lnTo>
                <a:lnTo>
                  <a:pt x="22222" y="21919"/>
                </a:lnTo>
                <a:lnTo>
                  <a:pt x="20740" y="23777"/>
                </a:lnTo>
                <a:lnTo>
                  <a:pt x="19259" y="25634"/>
                </a:lnTo>
                <a:lnTo>
                  <a:pt x="18148" y="27863"/>
                </a:lnTo>
                <a:lnTo>
                  <a:pt x="17037" y="30092"/>
                </a:lnTo>
                <a:lnTo>
                  <a:pt x="16296" y="32321"/>
                </a:lnTo>
                <a:lnTo>
                  <a:pt x="15185" y="34551"/>
                </a:lnTo>
                <a:lnTo>
                  <a:pt x="15185" y="37151"/>
                </a:lnTo>
                <a:lnTo>
                  <a:pt x="14814" y="39380"/>
                </a:lnTo>
                <a:lnTo>
                  <a:pt x="14814" y="39380"/>
                </a:lnTo>
                <a:lnTo>
                  <a:pt x="15185" y="41981"/>
                </a:lnTo>
                <a:lnTo>
                  <a:pt x="15185" y="44210"/>
                </a:lnTo>
                <a:lnTo>
                  <a:pt x="16296" y="46439"/>
                </a:lnTo>
                <a:lnTo>
                  <a:pt x="17037" y="48668"/>
                </a:lnTo>
                <a:lnTo>
                  <a:pt x="18148" y="50897"/>
                </a:lnTo>
                <a:lnTo>
                  <a:pt x="19259" y="52755"/>
                </a:lnTo>
                <a:lnTo>
                  <a:pt x="20740" y="54613"/>
                </a:lnTo>
                <a:lnTo>
                  <a:pt x="22222" y="56470"/>
                </a:lnTo>
                <a:lnTo>
                  <a:pt x="22222" y="56470"/>
                </a:lnTo>
                <a:lnTo>
                  <a:pt x="24074" y="58328"/>
                </a:lnTo>
                <a:lnTo>
                  <a:pt x="25925" y="59442"/>
                </a:lnTo>
                <a:lnTo>
                  <a:pt x="28148" y="61300"/>
                </a:lnTo>
                <a:lnTo>
                  <a:pt x="30000" y="62043"/>
                </a:lnTo>
                <a:lnTo>
                  <a:pt x="32222" y="63157"/>
                </a:lnTo>
                <a:lnTo>
                  <a:pt x="34444" y="63529"/>
                </a:lnTo>
                <a:lnTo>
                  <a:pt x="37037" y="63900"/>
                </a:lnTo>
                <a:lnTo>
                  <a:pt x="39259" y="63900"/>
                </a:lnTo>
                <a:lnTo>
                  <a:pt x="39259" y="63900"/>
                </a:lnTo>
                <a:lnTo>
                  <a:pt x="41851" y="63900"/>
                </a:lnTo>
                <a:lnTo>
                  <a:pt x="44074" y="63529"/>
                </a:lnTo>
                <a:lnTo>
                  <a:pt x="46296" y="63157"/>
                </a:lnTo>
                <a:lnTo>
                  <a:pt x="48888" y="62043"/>
                </a:lnTo>
                <a:lnTo>
                  <a:pt x="51111" y="61300"/>
                </a:lnTo>
                <a:lnTo>
                  <a:pt x="52962" y="59442"/>
                </a:lnTo>
                <a:lnTo>
                  <a:pt x="54814" y="58328"/>
                </a:lnTo>
                <a:lnTo>
                  <a:pt x="56666" y="56470"/>
                </a:lnTo>
                <a:lnTo>
                  <a:pt x="56666" y="56470"/>
                </a:lnTo>
                <a:lnTo>
                  <a:pt x="58518" y="54613"/>
                </a:lnTo>
                <a:lnTo>
                  <a:pt x="60000" y="52755"/>
                </a:lnTo>
                <a:lnTo>
                  <a:pt x="61111" y="50897"/>
                </a:lnTo>
                <a:lnTo>
                  <a:pt x="62222" y="48668"/>
                </a:lnTo>
                <a:lnTo>
                  <a:pt x="62962" y="46439"/>
                </a:lnTo>
                <a:lnTo>
                  <a:pt x="63333" y="44210"/>
                </a:lnTo>
                <a:lnTo>
                  <a:pt x="63703" y="41981"/>
                </a:lnTo>
                <a:lnTo>
                  <a:pt x="63703" y="39380"/>
                </a:lnTo>
                <a:lnTo>
                  <a:pt x="63703" y="39380"/>
                </a:lnTo>
                <a:close/>
                <a:moveTo>
                  <a:pt x="81111" y="76904"/>
                </a:moveTo>
                <a:lnTo>
                  <a:pt x="81111" y="76904"/>
                </a:lnTo>
                <a:lnTo>
                  <a:pt x="79629" y="77275"/>
                </a:lnTo>
                <a:lnTo>
                  <a:pt x="78148" y="78018"/>
                </a:lnTo>
                <a:lnTo>
                  <a:pt x="78148" y="78018"/>
                </a:lnTo>
                <a:lnTo>
                  <a:pt x="77037" y="79504"/>
                </a:lnTo>
                <a:lnTo>
                  <a:pt x="76666" y="80619"/>
                </a:lnTo>
                <a:lnTo>
                  <a:pt x="76666" y="80619"/>
                </a:lnTo>
                <a:lnTo>
                  <a:pt x="77037" y="82105"/>
                </a:lnTo>
                <a:lnTo>
                  <a:pt x="78148" y="83591"/>
                </a:lnTo>
                <a:lnTo>
                  <a:pt x="110000" y="115170"/>
                </a:lnTo>
                <a:lnTo>
                  <a:pt x="110000" y="115170"/>
                </a:lnTo>
                <a:lnTo>
                  <a:pt x="111111" y="115913"/>
                </a:lnTo>
                <a:lnTo>
                  <a:pt x="112592" y="116284"/>
                </a:lnTo>
                <a:lnTo>
                  <a:pt x="112592" y="116284"/>
                </a:lnTo>
                <a:lnTo>
                  <a:pt x="114074" y="115913"/>
                </a:lnTo>
                <a:lnTo>
                  <a:pt x="115185" y="115170"/>
                </a:lnTo>
                <a:lnTo>
                  <a:pt x="115185" y="115170"/>
                </a:lnTo>
                <a:lnTo>
                  <a:pt x="116296" y="114055"/>
                </a:lnTo>
                <a:lnTo>
                  <a:pt x="116296" y="112569"/>
                </a:lnTo>
                <a:lnTo>
                  <a:pt x="116296" y="112569"/>
                </a:lnTo>
                <a:lnTo>
                  <a:pt x="115925" y="111083"/>
                </a:lnTo>
                <a:lnTo>
                  <a:pt x="115185" y="109969"/>
                </a:lnTo>
                <a:lnTo>
                  <a:pt x="83703" y="78018"/>
                </a:lnTo>
                <a:lnTo>
                  <a:pt x="83703" y="78018"/>
                </a:lnTo>
                <a:lnTo>
                  <a:pt x="82222" y="77275"/>
                </a:lnTo>
                <a:lnTo>
                  <a:pt x="81111" y="76904"/>
                </a:lnTo>
                <a:lnTo>
                  <a:pt x="81111" y="769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1" name="Shape 655"/>
          <p:cNvSpPr/>
          <p:nvPr/>
        </p:nvSpPr>
        <p:spPr>
          <a:xfrm>
            <a:off x="7174373" y="4923330"/>
            <a:ext cx="388475" cy="311545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80247"/>
                </a:moveTo>
                <a:lnTo>
                  <a:pt x="0" y="39752"/>
                </a:lnTo>
                <a:lnTo>
                  <a:pt x="0" y="39752"/>
                </a:lnTo>
                <a:lnTo>
                  <a:pt x="0" y="39009"/>
                </a:lnTo>
                <a:lnTo>
                  <a:pt x="296" y="38637"/>
                </a:lnTo>
                <a:lnTo>
                  <a:pt x="592" y="38266"/>
                </a:lnTo>
                <a:lnTo>
                  <a:pt x="1481" y="37894"/>
                </a:lnTo>
                <a:lnTo>
                  <a:pt x="1481" y="37894"/>
                </a:lnTo>
                <a:lnTo>
                  <a:pt x="2074" y="38266"/>
                </a:lnTo>
                <a:lnTo>
                  <a:pt x="2370" y="38637"/>
                </a:lnTo>
                <a:lnTo>
                  <a:pt x="2666" y="39009"/>
                </a:lnTo>
                <a:lnTo>
                  <a:pt x="2962" y="39752"/>
                </a:lnTo>
                <a:lnTo>
                  <a:pt x="2962" y="80247"/>
                </a:lnTo>
                <a:lnTo>
                  <a:pt x="2962" y="80247"/>
                </a:lnTo>
                <a:lnTo>
                  <a:pt x="2666" y="80990"/>
                </a:lnTo>
                <a:lnTo>
                  <a:pt x="2370" y="81733"/>
                </a:lnTo>
                <a:lnTo>
                  <a:pt x="2074" y="82105"/>
                </a:lnTo>
                <a:lnTo>
                  <a:pt x="1481" y="82105"/>
                </a:lnTo>
                <a:lnTo>
                  <a:pt x="1481" y="82105"/>
                </a:lnTo>
                <a:lnTo>
                  <a:pt x="592" y="82105"/>
                </a:lnTo>
                <a:lnTo>
                  <a:pt x="296" y="81733"/>
                </a:lnTo>
                <a:lnTo>
                  <a:pt x="0" y="80990"/>
                </a:lnTo>
                <a:lnTo>
                  <a:pt x="0" y="80247"/>
                </a:lnTo>
                <a:lnTo>
                  <a:pt x="0" y="80247"/>
                </a:lnTo>
                <a:close/>
                <a:moveTo>
                  <a:pt x="114074" y="5944"/>
                </a:moveTo>
                <a:lnTo>
                  <a:pt x="114074" y="114055"/>
                </a:lnTo>
                <a:lnTo>
                  <a:pt x="114074" y="114055"/>
                </a:lnTo>
                <a:lnTo>
                  <a:pt x="113777" y="115170"/>
                </a:lnTo>
                <a:lnTo>
                  <a:pt x="112888" y="115541"/>
                </a:lnTo>
                <a:lnTo>
                  <a:pt x="112888" y="115541"/>
                </a:lnTo>
                <a:lnTo>
                  <a:pt x="112592" y="115913"/>
                </a:lnTo>
                <a:lnTo>
                  <a:pt x="112592" y="115913"/>
                </a:lnTo>
                <a:lnTo>
                  <a:pt x="112000" y="115913"/>
                </a:lnTo>
                <a:lnTo>
                  <a:pt x="111407" y="115541"/>
                </a:lnTo>
                <a:lnTo>
                  <a:pt x="109925" y="113684"/>
                </a:lnTo>
                <a:lnTo>
                  <a:pt x="109925" y="113684"/>
                </a:lnTo>
                <a:lnTo>
                  <a:pt x="105185" y="109597"/>
                </a:lnTo>
                <a:lnTo>
                  <a:pt x="101333" y="106253"/>
                </a:lnTo>
                <a:lnTo>
                  <a:pt x="101333" y="106253"/>
                </a:lnTo>
                <a:lnTo>
                  <a:pt x="97185" y="102910"/>
                </a:lnTo>
                <a:lnTo>
                  <a:pt x="90962" y="99195"/>
                </a:lnTo>
                <a:lnTo>
                  <a:pt x="90962" y="99195"/>
                </a:lnTo>
                <a:lnTo>
                  <a:pt x="87407" y="96965"/>
                </a:lnTo>
                <a:lnTo>
                  <a:pt x="83555" y="95108"/>
                </a:lnTo>
                <a:lnTo>
                  <a:pt x="79407" y="93622"/>
                </a:lnTo>
                <a:lnTo>
                  <a:pt x="74962" y="92507"/>
                </a:lnTo>
                <a:lnTo>
                  <a:pt x="74962" y="92507"/>
                </a:lnTo>
                <a:lnTo>
                  <a:pt x="70222" y="91393"/>
                </a:lnTo>
                <a:lnTo>
                  <a:pt x="65481" y="90650"/>
                </a:lnTo>
                <a:lnTo>
                  <a:pt x="60444" y="90278"/>
                </a:lnTo>
                <a:lnTo>
                  <a:pt x="55111" y="89907"/>
                </a:lnTo>
                <a:lnTo>
                  <a:pt x="39111" y="89907"/>
                </a:lnTo>
                <a:lnTo>
                  <a:pt x="39111" y="89907"/>
                </a:lnTo>
                <a:lnTo>
                  <a:pt x="39407" y="92507"/>
                </a:lnTo>
                <a:lnTo>
                  <a:pt x="40000" y="94736"/>
                </a:lnTo>
                <a:lnTo>
                  <a:pt x="40888" y="96594"/>
                </a:lnTo>
                <a:lnTo>
                  <a:pt x="42074" y="98080"/>
                </a:lnTo>
                <a:lnTo>
                  <a:pt x="42074" y="98080"/>
                </a:lnTo>
                <a:lnTo>
                  <a:pt x="43555" y="99566"/>
                </a:lnTo>
                <a:lnTo>
                  <a:pt x="45037" y="100681"/>
                </a:lnTo>
                <a:lnTo>
                  <a:pt x="47111" y="101424"/>
                </a:lnTo>
                <a:lnTo>
                  <a:pt x="49481" y="101424"/>
                </a:lnTo>
                <a:lnTo>
                  <a:pt x="49481" y="101424"/>
                </a:lnTo>
                <a:lnTo>
                  <a:pt x="50074" y="101424"/>
                </a:lnTo>
                <a:lnTo>
                  <a:pt x="50370" y="101795"/>
                </a:lnTo>
                <a:lnTo>
                  <a:pt x="50666" y="102538"/>
                </a:lnTo>
                <a:lnTo>
                  <a:pt x="50962" y="103281"/>
                </a:lnTo>
                <a:lnTo>
                  <a:pt x="50962" y="103281"/>
                </a:lnTo>
                <a:lnTo>
                  <a:pt x="50666" y="104024"/>
                </a:lnTo>
                <a:lnTo>
                  <a:pt x="50370" y="104767"/>
                </a:lnTo>
                <a:lnTo>
                  <a:pt x="50074" y="105139"/>
                </a:lnTo>
                <a:lnTo>
                  <a:pt x="49481" y="105139"/>
                </a:lnTo>
                <a:lnTo>
                  <a:pt x="49481" y="105139"/>
                </a:lnTo>
                <a:lnTo>
                  <a:pt x="46518" y="104767"/>
                </a:lnTo>
                <a:lnTo>
                  <a:pt x="44148" y="104024"/>
                </a:lnTo>
                <a:lnTo>
                  <a:pt x="41777" y="102910"/>
                </a:lnTo>
                <a:lnTo>
                  <a:pt x="40000" y="100681"/>
                </a:lnTo>
                <a:lnTo>
                  <a:pt x="40000" y="100681"/>
                </a:lnTo>
                <a:lnTo>
                  <a:pt x="38518" y="98823"/>
                </a:lnTo>
                <a:lnTo>
                  <a:pt x="37333" y="96222"/>
                </a:lnTo>
                <a:lnTo>
                  <a:pt x="36444" y="93622"/>
                </a:lnTo>
                <a:lnTo>
                  <a:pt x="36148" y="89907"/>
                </a:lnTo>
                <a:lnTo>
                  <a:pt x="26962" y="89907"/>
                </a:lnTo>
                <a:lnTo>
                  <a:pt x="26962" y="89907"/>
                </a:lnTo>
                <a:lnTo>
                  <a:pt x="27555" y="95851"/>
                </a:lnTo>
                <a:lnTo>
                  <a:pt x="29037" y="101052"/>
                </a:lnTo>
                <a:lnTo>
                  <a:pt x="29925" y="103281"/>
                </a:lnTo>
                <a:lnTo>
                  <a:pt x="30814" y="105510"/>
                </a:lnTo>
                <a:lnTo>
                  <a:pt x="32000" y="107368"/>
                </a:lnTo>
                <a:lnTo>
                  <a:pt x="33185" y="109226"/>
                </a:lnTo>
                <a:lnTo>
                  <a:pt x="33185" y="109226"/>
                </a:lnTo>
                <a:lnTo>
                  <a:pt x="34962" y="110712"/>
                </a:lnTo>
                <a:lnTo>
                  <a:pt x="36740" y="112198"/>
                </a:lnTo>
                <a:lnTo>
                  <a:pt x="38518" y="113684"/>
                </a:lnTo>
                <a:lnTo>
                  <a:pt x="40296" y="114427"/>
                </a:lnTo>
                <a:lnTo>
                  <a:pt x="42370" y="115170"/>
                </a:lnTo>
                <a:lnTo>
                  <a:pt x="44740" y="115913"/>
                </a:lnTo>
                <a:lnTo>
                  <a:pt x="46814" y="116284"/>
                </a:lnTo>
                <a:lnTo>
                  <a:pt x="49481" y="116284"/>
                </a:lnTo>
                <a:lnTo>
                  <a:pt x="49481" y="116284"/>
                </a:lnTo>
                <a:lnTo>
                  <a:pt x="50074" y="116284"/>
                </a:lnTo>
                <a:lnTo>
                  <a:pt x="50370" y="116656"/>
                </a:lnTo>
                <a:lnTo>
                  <a:pt x="50666" y="117399"/>
                </a:lnTo>
                <a:lnTo>
                  <a:pt x="50962" y="118142"/>
                </a:lnTo>
                <a:lnTo>
                  <a:pt x="50962" y="118142"/>
                </a:lnTo>
                <a:lnTo>
                  <a:pt x="50666" y="118885"/>
                </a:lnTo>
                <a:lnTo>
                  <a:pt x="50370" y="119628"/>
                </a:lnTo>
                <a:lnTo>
                  <a:pt x="50074" y="120000"/>
                </a:lnTo>
                <a:lnTo>
                  <a:pt x="49481" y="120000"/>
                </a:lnTo>
                <a:lnTo>
                  <a:pt x="49481" y="120000"/>
                </a:lnTo>
                <a:lnTo>
                  <a:pt x="46518" y="120000"/>
                </a:lnTo>
                <a:lnTo>
                  <a:pt x="43851" y="119628"/>
                </a:lnTo>
                <a:lnTo>
                  <a:pt x="41481" y="118885"/>
                </a:lnTo>
                <a:lnTo>
                  <a:pt x="39111" y="118142"/>
                </a:lnTo>
                <a:lnTo>
                  <a:pt x="37037" y="116656"/>
                </a:lnTo>
                <a:lnTo>
                  <a:pt x="34962" y="115541"/>
                </a:lnTo>
                <a:lnTo>
                  <a:pt x="32888" y="113684"/>
                </a:lnTo>
                <a:lnTo>
                  <a:pt x="31407" y="111826"/>
                </a:lnTo>
                <a:lnTo>
                  <a:pt x="31407" y="111826"/>
                </a:lnTo>
                <a:lnTo>
                  <a:pt x="29629" y="109597"/>
                </a:lnTo>
                <a:lnTo>
                  <a:pt x="28444" y="107368"/>
                </a:lnTo>
                <a:lnTo>
                  <a:pt x="27259" y="104767"/>
                </a:lnTo>
                <a:lnTo>
                  <a:pt x="26074" y="102167"/>
                </a:lnTo>
                <a:lnTo>
                  <a:pt x="25481" y="99566"/>
                </a:lnTo>
                <a:lnTo>
                  <a:pt x="24592" y="96594"/>
                </a:lnTo>
                <a:lnTo>
                  <a:pt x="24296" y="93622"/>
                </a:lnTo>
                <a:lnTo>
                  <a:pt x="24000" y="89907"/>
                </a:lnTo>
                <a:lnTo>
                  <a:pt x="13925" y="89907"/>
                </a:lnTo>
                <a:lnTo>
                  <a:pt x="13925" y="89907"/>
                </a:lnTo>
                <a:lnTo>
                  <a:pt x="12444" y="89907"/>
                </a:lnTo>
                <a:lnTo>
                  <a:pt x="10962" y="89164"/>
                </a:lnTo>
                <a:lnTo>
                  <a:pt x="9481" y="88421"/>
                </a:lnTo>
                <a:lnTo>
                  <a:pt x="8000" y="86934"/>
                </a:lnTo>
                <a:lnTo>
                  <a:pt x="8000" y="86934"/>
                </a:lnTo>
                <a:lnTo>
                  <a:pt x="7111" y="85448"/>
                </a:lnTo>
                <a:lnTo>
                  <a:pt x="6222" y="83962"/>
                </a:lnTo>
                <a:lnTo>
                  <a:pt x="5925" y="82105"/>
                </a:lnTo>
                <a:lnTo>
                  <a:pt x="5925" y="80247"/>
                </a:lnTo>
                <a:lnTo>
                  <a:pt x="5925" y="40123"/>
                </a:lnTo>
                <a:lnTo>
                  <a:pt x="5925" y="40123"/>
                </a:lnTo>
                <a:lnTo>
                  <a:pt x="5925" y="38266"/>
                </a:lnTo>
                <a:lnTo>
                  <a:pt x="6222" y="36408"/>
                </a:lnTo>
                <a:lnTo>
                  <a:pt x="7111" y="34551"/>
                </a:lnTo>
                <a:lnTo>
                  <a:pt x="8000" y="33065"/>
                </a:lnTo>
                <a:lnTo>
                  <a:pt x="8000" y="33065"/>
                </a:lnTo>
                <a:lnTo>
                  <a:pt x="9481" y="31950"/>
                </a:lnTo>
                <a:lnTo>
                  <a:pt x="10962" y="30835"/>
                </a:lnTo>
                <a:lnTo>
                  <a:pt x="12444" y="30464"/>
                </a:lnTo>
                <a:lnTo>
                  <a:pt x="13925" y="30092"/>
                </a:lnTo>
                <a:lnTo>
                  <a:pt x="55407" y="30092"/>
                </a:lnTo>
                <a:lnTo>
                  <a:pt x="55407" y="30092"/>
                </a:lnTo>
                <a:lnTo>
                  <a:pt x="60740" y="30092"/>
                </a:lnTo>
                <a:lnTo>
                  <a:pt x="65777" y="29721"/>
                </a:lnTo>
                <a:lnTo>
                  <a:pt x="70518" y="28978"/>
                </a:lnTo>
                <a:lnTo>
                  <a:pt x="74962" y="27492"/>
                </a:lnTo>
                <a:lnTo>
                  <a:pt x="74962" y="27492"/>
                </a:lnTo>
                <a:lnTo>
                  <a:pt x="79407" y="26377"/>
                </a:lnTo>
                <a:lnTo>
                  <a:pt x="83555" y="24891"/>
                </a:lnTo>
                <a:lnTo>
                  <a:pt x="87407" y="23034"/>
                </a:lnTo>
                <a:lnTo>
                  <a:pt x="90962" y="21176"/>
                </a:lnTo>
                <a:lnTo>
                  <a:pt x="90962" y="21176"/>
                </a:lnTo>
                <a:lnTo>
                  <a:pt x="97185" y="17089"/>
                </a:lnTo>
                <a:lnTo>
                  <a:pt x="101333" y="14117"/>
                </a:lnTo>
                <a:lnTo>
                  <a:pt x="101333" y="14117"/>
                </a:lnTo>
                <a:lnTo>
                  <a:pt x="105185" y="10773"/>
                </a:lnTo>
                <a:lnTo>
                  <a:pt x="109925" y="6315"/>
                </a:lnTo>
                <a:lnTo>
                  <a:pt x="111407" y="4829"/>
                </a:lnTo>
                <a:lnTo>
                  <a:pt x="111407" y="4829"/>
                </a:lnTo>
                <a:lnTo>
                  <a:pt x="112296" y="4458"/>
                </a:lnTo>
                <a:lnTo>
                  <a:pt x="113185" y="4458"/>
                </a:lnTo>
                <a:lnTo>
                  <a:pt x="113185" y="4458"/>
                </a:lnTo>
                <a:lnTo>
                  <a:pt x="113777" y="5201"/>
                </a:lnTo>
                <a:lnTo>
                  <a:pt x="114074" y="5944"/>
                </a:lnTo>
                <a:lnTo>
                  <a:pt x="114074" y="5944"/>
                </a:lnTo>
                <a:close/>
                <a:moveTo>
                  <a:pt x="10370" y="84334"/>
                </a:moveTo>
                <a:lnTo>
                  <a:pt x="10370" y="84334"/>
                </a:lnTo>
                <a:lnTo>
                  <a:pt x="11259" y="85448"/>
                </a:lnTo>
                <a:lnTo>
                  <a:pt x="11851" y="85820"/>
                </a:lnTo>
                <a:lnTo>
                  <a:pt x="12740" y="86191"/>
                </a:lnTo>
                <a:lnTo>
                  <a:pt x="13925" y="86191"/>
                </a:lnTo>
                <a:lnTo>
                  <a:pt x="24000" y="86191"/>
                </a:lnTo>
                <a:lnTo>
                  <a:pt x="24000" y="33808"/>
                </a:lnTo>
                <a:lnTo>
                  <a:pt x="13925" y="33808"/>
                </a:lnTo>
                <a:lnTo>
                  <a:pt x="13925" y="33808"/>
                </a:lnTo>
                <a:lnTo>
                  <a:pt x="12740" y="33808"/>
                </a:lnTo>
                <a:lnTo>
                  <a:pt x="11851" y="34179"/>
                </a:lnTo>
                <a:lnTo>
                  <a:pt x="11259" y="34922"/>
                </a:lnTo>
                <a:lnTo>
                  <a:pt x="10370" y="35665"/>
                </a:lnTo>
                <a:lnTo>
                  <a:pt x="10370" y="35665"/>
                </a:lnTo>
                <a:lnTo>
                  <a:pt x="9777" y="36780"/>
                </a:lnTo>
                <a:lnTo>
                  <a:pt x="9481" y="37894"/>
                </a:lnTo>
                <a:lnTo>
                  <a:pt x="8888" y="39009"/>
                </a:lnTo>
                <a:lnTo>
                  <a:pt x="8888" y="40123"/>
                </a:lnTo>
                <a:lnTo>
                  <a:pt x="8888" y="80247"/>
                </a:lnTo>
                <a:lnTo>
                  <a:pt x="8888" y="80247"/>
                </a:lnTo>
                <a:lnTo>
                  <a:pt x="8888" y="81362"/>
                </a:lnTo>
                <a:lnTo>
                  <a:pt x="9481" y="82476"/>
                </a:lnTo>
                <a:lnTo>
                  <a:pt x="9777" y="83591"/>
                </a:lnTo>
                <a:lnTo>
                  <a:pt x="10370" y="84334"/>
                </a:lnTo>
                <a:lnTo>
                  <a:pt x="10370" y="84334"/>
                </a:lnTo>
                <a:close/>
                <a:moveTo>
                  <a:pt x="111111" y="10030"/>
                </a:moveTo>
                <a:lnTo>
                  <a:pt x="111111" y="10030"/>
                </a:lnTo>
                <a:lnTo>
                  <a:pt x="106370" y="14117"/>
                </a:lnTo>
                <a:lnTo>
                  <a:pt x="102222" y="17832"/>
                </a:lnTo>
                <a:lnTo>
                  <a:pt x="102222" y="17832"/>
                </a:lnTo>
                <a:lnTo>
                  <a:pt x="97777" y="21176"/>
                </a:lnTo>
                <a:lnTo>
                  <a:pt x="91555" y="24891"/>
                </a:lnTo>
                <a:lnTo>
                  <a:pt x="91555" y="24891"/>
                </a:lnTo>
                <a:lnTo>
                  <a:pt x="88000" y="26749"/>
                </a:lnTo>
                <a:lnTo>
                  <a:pt x="84148" y="28978"/>
                </a:lnTo>
                <a:lnTo>
                  <a:pt x="79703" y="30464"/>
                </a:lnTo>
                <a:lnTo>
                  <a:pt x="75259" y="31578"/>
                </a:lnTo>
                <a:lnTo>
                  <a:pt x="75259" y="31578"/>
                </a:lnTo>
                <a:lnTo>
                  <a:pt x="70814" y="32693"/>
                </a:lnTo>
                <a:lnTo>
                  <a:pt x="65777" y="33436"/>
                </a:lnTo>
                <a:lnTo>
                  <a:pt x="60740" y="33808"/>
                </a:lnTo>
                <a:lnTo>
                  <a:pt x="55407" y="33808"/>
                </a:lnTo>
                <a:lnTo>
                  <a:pt x="26962" y="33808"/>
                </a:lnTo>
                <a:lnTo>
                  <a:pt x="26962" y="86191"/>
                </a:lnTo>
                <a:lnTo>
                  <a:pt x="37037" y="86191"/>
                </a:lnTo>
                <a:lnTo>
                  <a:pt x="37037" y="86191"/>
                </a:lnTo>
                <a:lnTo>
                  <a:pt x="37629" y="86191"/>
                </a:lnTo>
                <a:lnTo>
                  <a:pt x="37629" y="86191"/>
                </a:lnTo>
                <a:lnTo>
                  <a:pt x="37925" y="86191"/>
                </a:lnTo>
                <a:lnTo>
                  <a:pt x="55111" y="86191"/>
                </a:lnTo>
                <a:lnTo>
                  <a:pt x="55111" y="86191"/>
                </a:lnTo>
                <a:lnTo>
                  <a:pt x="60740" y="86563"/>
                </a:lnTo>
                <a:lnTo>
                  <a:pt x="65777" y="86934"/>
                </a:lnTo>
                <a:lnTo>
                  <a:pt x="70518" y="87678"/>
                </a:lnTo>
                <a:lnTo>
                  <a:pt x="75259" y="88421"/>
                </a:lnTo>
                <a:lnTo>
                  <a:pt x="75259" y="88421"/>
                </a:lnTo>
                <a:lnTo>
                  <a:pt x="79703" y="89535"/>
                </a:lnTo>
                <a:lnTo>
                  <a:pt x="84148" y="91021"/>
                </a:lnTo>
                <a:lnTo>
                  <a:pt x="88000" y="93250"/>
                </a:lnTo>
                <a:lnTo>
                  <a:pt x="91555" y="95108"/>
                </a:lnTo>
                <a:lnTo>
                  <a:pt x="91555" y="95108"/>
                </a:lnTo>
                <a:lnTo>
                  <a:pt x="97481" y="98823"/>
                </a:lnTo>
                <a:lnTo>
                  <a:pt x="102222" y="102167"/>
                </a:lnTo>
                <a:lnTo>
                  <a:pt x="102222" y="102167"/>
                </a:lnTo>
                <a:lnTo>
                  <a:pt x="106370" y="105882"/>
                </a:lnTo>
                <a:lnTo>
                  <a:pt x="111111" y="109969"/>
                </a:lnTo>
                <a:lnTo>
                  <a:pt x="111111" y="10030"/>
                </a:lnTo>
                <a:close/>
                <a:moveTo>
                  <a:pt x="120000" y="1857"/>
                </a:moveTo>
                <a:lnTo>
                  <a:pt x="120000" y="118142"/>
                </a:lnTo>
                <a:lnTo>
                  <a:pt x="120000" y="118142"/>
                </a:lnTo>
                <a:lnTo>
                  <a:pt x="119703" y="118885"/>
                </a:lnTo>
                <a:lnTo>
                  <a:pt x="119407" y="119628"/>
                </a:lnTo>
                <a:lnTo>
                  <a:pt x="119111" y="120000"/>
                </a:lnTo>
                <a:lnTo>
                  <a:pt x="118518" y="120000"/>
                </a:lnTo>
                <a:lnTo>
                  <a:pt x="118518" y="120000"/>
                </a:lnTo>
                <a:lnTo>
                  <a:pt x="117629" y="120000"/>
                </a:lnTo>
                <a:lnTo>
                  <a:pt x="117333" y="119628"/>
                </a:lnTo>
                <a:lnTo>
                  <a:pt x="117037" y="118885"/>
                </a:lnTo>
                <a:lnTo>
                  <a:pt x="117037" y="118142"/>
                </a:lnTo>
                <a:lnTo>
                  <a:pt x="117037" y="1857"/>
                </a:lnTo>
                <a:lnTo>
                  <a:pt x="117037" y="1857"/>
                </a:lnTo>
                <a:lnTo>
                  <a:pt x="117037" y="1114"/>
                </a:lnTo>
                <a:lnTo>
                  <a:pt x="117333" y="371"/>
                </a:lnTo>
                <a:lnTo>
                  <a:pt x="117629" y="0"/>
                </a:lnTo>
                <a:lnTo>
                  <a:pt x="118518" y="0"/>
                </a:lnTo>
                <a:lnTo>
                  <a:pt x="118518" y="0"/>
                </a:lnTo>
                <a:lnTo>
                  <a:pt x="119111" y="0"/>
                </a:lnTo>
                <a:lnTo>
                  <a:pt x="119407" y="371"/>
                </a:lnTo>
                <a:lnTo>
                  <a:pt x="119703" y="1114"/>
                </a:lnTo>
                <a:lnTo>
                  <a:pt x="120000" y="1857"/>
                </a:lnTo>
                <a:lnTo>
                  <a:pt x="120000" y="185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2" name="Shape 656"/>
          <p:cNvSpPr/>
          <p:nvPr/>
        </p:nvSpPr>
        <p:spPr>
          <a:xfrm>
            <a:off x="4633667" y="4903759"/>
            <a:ext cx="395415" cy="395415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0" y="61851"/>
                </a:moveTo>
                <a:lnTo>
                  <a:pt x="0" y="61481"/>
                </a:lnTo>
                <a:lnTo>
                  <a:pt x="0" y="61481"/>
                </a:lnTo>
                <a:lnTo>
                  <a:pt x="0" y="60740"/>
                </a:lnTo>
                <a:lnTo>
                  <a:pt x="0" y="60740"/>
                </a:lnTo>
                <a:lnTo>
                  <a:pt x="0" y="60000"/>
                </a:lnTo>
                <a:lnTo>
                  <a:pt x="0" y="60000"/>
                </a:lnTo>
                <a:lnTo>
                  <a:pt x="370" y="54074"/>
                </a:lnTo>
                <a:lnTo>
                  <a:pt x="1111" y="47777"/>
                </a:lnTo>
                <a:lnTo>
                  <a:pt x="2592" y="42222"/>
                </a:lnTo>
                <a:lnTo>
                  <a:pt x="4444" y="37037"/>
                </a:lnTo>
                <a:lnTo>
                  <a:pt x="7037" y="31851"/>
                </a:lnTo>
                <a:lnTo>
                  <a:pt x="10000" y="27037"/>
                </a:lnTo>
                <a:lnTo>
                  <a:pt x="13333" y="22222"/>
                </a:lnTo>
                <a:lnTo>
                  <a:pt x="17407" y="17407"/>
                </a:lnTo>
                <a:lnTo>
                  <a:pt x="17407" y="17407"/>
                </a:lnTo>
                <a:lnTo>
                  <a:pt x="22222" y="13333"/>
                </a:lnTo>
                <a:lnTo>
                  <a:pt x="27037" y="10000"/>
                </a:lnTo>
                <a:lnTo>
                  <a:pt x="31851" y="6666"/>
                </a:lnTo>
                <a:lnTo>
                  <a:pt x="37037" y="4444"/>
                </a:lnTo>
                <a:lnTo>
                  <a:pt x="42222" y="2592"/>
                </a:lnTo>
                <a:lnTo>
                  <a:pt x="47777" y="1111"/>
                </a:lnTo>
                <a:lnTo>
                  <a:pt x="54074" y="370"/>
                </a:lnTo>
                <a:lnTo>
                  <a:pt x="60000" y="0"/>
                </a:lnTo>
                <a:lnTo>
                  <a:pt x="60000" y="0"/>
                </a:lnTo>
                <a:lnTo>
                  <a:pt x="66296" y="370"/>
                </a:lnTo>
                <a:lnTo>
                  <a:pt x="71851" y="1111"/>
                </a:lnTo>
                <a:lnTo>
                  <a:pt x="77407" y="2592"/>
                </a:lnTo>
                <a:lnTo>
                  <a:pt x="83333" y="4444"/>
                </a:lnTo>
                <a:lnTo>
                  <a:pt x="88518" y="6666"/>
                </a:lnTo>
                <a:lnTo>
                  <a:pt x="93333" y="10000"/>
                </a:lnTo>
                <a:lnTo>
                  <a:pt x="97777" y="13333"/>
                </a:lnTo>
                <a:lnTo>
                  <a:pt x="102222" y="17407"/>
                </a:lnTo>
                <a:lnTo>
                  <a:pt x="102222" y="17407"/>
                </a:lnTo>
                <a:lnTo>
                  <a:pt x="106296" y="22222"/>
                </a:lnTo>
                <a:lnTo>
                  <a:pt x="110000" y="27037"/>
                </a:lnTo>
                <a:lnTo>
                  <a:pt x="113333" y="31851"/>
                </a:lnTo>
                <a:lnTo>
                  <a:pt x="115925" y="37037"/>
                </a:lnTo>
                <a:lnTo>
                  <a:pt x="117777" y="42222"/>
                </a:lnTo>
                <a:lnTo>
                  <a:pt x="118888" y="47777"/>
                </a:lnTo>
                <a:lnTo>
                  <a:pt x="120000" y="54074"/>
                </a:lnTo>
                <a:lnTo>
                  <a:pt x="120000" y="60000"/>
                </a:lnTo>
                <a:lnTo>
                  <a:pt x="120000" y="60000"/>
                </a:lnTo>
                <a:lnTo>
                  <a:pt x="120000" y="60740"/>
                </a:lnTo>
                <a:lnTo>
                  <a:pt x="120000" y="60740"/>
                </a:lnTo>
                <a:lnTo>
                  <a:pt x="120000" y="61481"/>
                </a:lnTo>
                <a:lnTo>
                  <a:pt x="120000" y="61851"/>
                </a:lnTo>
                <a:lnTo>
                  <a:pt x="120000" y="61851"/>
                </a:lnTo>
                <a:lnTo>
                  <a:pt x="120000" y="62592"/>
                </a:lnTo>
                <a:lnTo>
                  <a:pt x="120000" y="62592"/>
                </a:lnTo>
                <a:lnTo>
                  <a:pt x="119259" y="68518"/>
                </a:lnTo>
                <a:lnTo>
                  <a:pt x="118518" y="74074"/>
                </a:lnTo>
                <a:lnTo>
                  <a:pt x="117037" y="79259"/>
                </a:lnTo>
                <a:lnTo>
                  <a:pt x="114814" y="84814"/>
                </a:lnTo>
                <a:lnTo>
                  <a:pt x="111851" y="89629"/>
                </a:lnTo>
                <a:lnTo>
                  <a:pt x="108888" y="94444"/>
                </a:lnTo>
                <a:lnTo>
                  <a:pt x="105555" y="98888"/>
                </a:lnTo>
                <a:lnTo>
                  <a:pt x="101481" y="102962"/>
                </a:lnTo>
                <a:lnTo>
                  <a:pt x="101481" y="102962"/>
                </a:lnTo>
                <a:lnTo>
                  <a:pt x="97037" y="107037"/>
                </a:lnTo>
                <a:lnTo>
                  <a:pt x="92592" y="110370"/>
                </a:lnTo>
                <a:lnTo>
                  <a:pt x="87777" y="113333"/>
                </a:lnTo>
                <a:lnTo>
                  <a:pt x="82592" y="115925"/>
                </a:lnTo>
                <a:lnTo>
                  <a:pt x="77037" y="117777"/>
                </a:lnTo>
                <a:lnTo>
                  <a:pt x="71481" y="118888"/>
                </a:lnTo>
                <a:lnTo>
                  <a:pt x="65925" y="119629"/>
                </a:lnTo>
                <a:lnTo>
                  <a:pt x="60000" y="120000"/>
                </a:lnTo>
                <a:lnTo>
                  <a:pt x="60000" y="120000"/>
                </a:lnTo>
                <a:lnTo>
                  <a:pt x="54074" y="119629"/>
                </a:lnTo>
                <a:lnTo>
                  <a:pt x="48148" y="118888"/>
                </a:lnTo>
                <a:lnTo>
                  <a:pt x="42962" y="117777"/>
                </a:lnTo>
                <a:lnTo>
                  <a:pt x="37407" y="115925"/>
                </a:lnTo>
                <a:lnTo>
                  <a:pt x="32592" y="113333"/>
                </a:lnTo>
                <a:lnTo>
                  <a:pt x="27777" y="110370"/>
                </a:lnTo>
                <a:lnTo>
                  <a:pt x="23333" y="107037"/>
                </a:lnTo>
                <a:lnTo>
                  <a:pt x="18518" y="102962"/>
                </a:lnTo>
                <a:lnTo>
                  <a:pt x="18518" y="102962"/>
                </a:lnTo>
                <a:lnTo>
                  <a:pt x="14444" y="98888"/>
                </a:lnTo>
                <a:lnTo>
                  <a:pt x="10740" y="94444"/>
                </a:lnTo>
                <a:lnTo>
                  <a:pt x="7777" y="89629"/>
                </a:lnTo>
                <a:lnTo>
                  <a:pt x="5185" y="84814"/>
                </a:lnTo>
                <a:lnTo>
                  <a:pt x="3333" y="79259"/>
                </a:lnTo>
                <a:lnTo>
                  <a:pt x="1851" y="74074"/>
                </a:lnTo>
                <a:lnTo>
                  <a:pt x="740" y="68518"/>
                </a:lnTo>
                <a:lnTo>
                  <a:pt x="370" y="62592"/>
                </a:lnTo>
                <a:lnTo>
                  <a:pt x="370" y="62592"/>
                </a:lnTo>
                <a:lnTo>
                  <a:pt x="0" y="61851"/>
                </a:lnTo>
                <a:lnTo>
                  <a:pt x="0" y="61851"/>
                </a:lnTo>
                <a:close/>
                <a:moveTo>
                  <a:pt x="3703" y="60000"/>
                </a:moveTo>
                <a:lnTo>
                  <a:pt x="18518" y="60000"/>
                </a:lnTo>
                <a:lnTo>
                  <a:pt x="18518" y="60000"/>
                </a:lnTo>
                <a:lnTo>
                  <a:pt x="18888" y="53333"/>
                </a:lnTo>
                <a:lnTo>
                  <a:pt x="19629" y="46296"/>
                </a:lnTo>
                <a:lnTo>
                  <a:pt x="21481" y="39629"/>
                </a:lnTo>
                <a:lnTo>
                  <a:pt x="23333" y="33333"/>
                </a:lnTo>
                <a:lnTo>
                  <a:pt x="23333" y="33333"/>
                </a:lnTo>
                <a:lnTo>
                  <a:pt x="18148" y="30740"/>
                </a:lnTo>
                <a:lnTo>
                  <a:pt x="13703" y="28148"/>
                </a:lnTo>
                <a:lnTo>
                  <a:pt x="13703" y="28148"/>
                </a:lnTo>
                <a:lnTo>
                  <a:pt x="11481" y="31481"/>
                </a:lnTo>
                <a:lnTo>
                  <a:pt x="9259" y="35185"/>
                </a:lnTo>
                <a:lnTo>
                  <a:pt x="7777" y="39259"/>
                </a:lnTo>
                <a:lnTo>
                  <a:pt x="6296" y="42962"/>
                </a:lnTo>
                <a:lnTo>
                  <a:pt x="5185" y="47037"/>
                </a:lnTo>
                <a:lnTo>
                  <a:pt x="4444" y="51481"/>
                </a:lnTo>
                <a:lnTo>
                  <a:pt x="4074" y="55925"/>
                </a:lnTo>
                <a:lnTo>
                  <a:pt x="3703" y="60000"/>
                </a:lnTo>
                <a:lnTo>
                  <a:pt x="3703" y="60000"/>
                </a:lnTo>
                <a:close/>
                <a:moveTo>
                  <a:pt x="18888" y="63703"/>
                </a:moveTo>
                <a:lnTo>
                  <a:pt x="4074" y="63703"/>
                </a:lnTo>
                <a:lnTo>
                  <a:pt x="4074" y="63703"/>
                </a:lnTo>
                <a:lnTo>
                  <a:pt x="4444" y="67777"/>
                </a:lnTo>
                <a:lnTo>
                  <a:pt x="4814" y="71481"/>
                </a:lnTo>
                <a:lnTo>
                  <a:pt x="5925" y="74814"/>
                </a:lnTo>
                <a:lnTo>
                  <a:pt x="7037" y="78518"/>
                </a:lnTo>
                <a:lnTo>
                  <a:pt x="8148" y="81851"/>
                </a:lnTo>
                <a:lnTo>
                  <a:pt x="10000" y="85555"/>
                </a:lnTo>
                <a:lnTo>
                  <a:pt x="11851" y="88888"/>
                </a:lnTo>
                <a:lnTo>
                  <a:pt x="13703" y="92222"/>
                </a:lnTo>
                <a:lnTo>
                  <a:pt x="13703" y="92222"/>
                </a:lnTo>
                <a:lnTo>
                  <a:pt x="18148" y="89259"/>
                </a:lnTo>
                <a:lnTo>
                  <a:pt x="23333" y="86666"/>
                </a:lnTo>
                <a:lnTo>
                  <a:pt x="23333" y="86666"/>
                </a:lnTo>
                <a:lnTo>
                  <a:pt x="21851" y="81111"/>
                </a:lnTo>
                <a:lnTo>
                  <a:pt x="20000" y="75555"/>
                </a:lnTo>
                <a:lnTo>
                  <a:pt x="19259" y="69629"/>
                </a:lnTo>
                <a:lnTo>
                  <a:pt x="18888" y="63703"/>
                </a:lnTo>
                <a:lnTo>
                  <a:pt x="18888" y="63703"/>
                </a:lnTo>
                <a:close/>
                <a:moveTo>
                  <a:pt x="15925" y="24814"/>
                </a:moveTo>
                <a:lnTo>
                  <a:pt x="15925" y="24814"/>
                </a:lnTo>
                <a:lnTo>
                  <a:pt x="20740" y="27407"/>
                </a:lnTo>
                <a:lnTo>
                  <a:pt x="24444" y="30000"/>
                </a:lnTo>
                <a:lnTo>
                  <a:pt x="24444" y="30000"/>
                </a:lnTo>
                <a:lnTo>
                  <a:pt x="27777" y="23333"/>
                </a:lnTo>
                <a:lnTo>
                  <a:pt x="31481" y="17037"/>
                </a:lnTo>
                <a:lnTo>
                  <a:pt x="35555" y="11851"/>
                </a:lnTo>
                <a:lnTo>
                  <a:pt x="37777" y="9629"/>
                </a:lnTo>
                <a:lnTo>
                  <a:pt x="40000" y="7407"/>
                </a:lnTo>
                <a:lnTo>
                  <a:pt x="40000" y="7407"/>
                </a:lnTo>
                <a:lnTo>
                  <a:pt x="36666" y="8888"/>
                </a:lnTo>
                <a:lnTo>
                  <a:pt x="33333" y="10370"/>
                </a:lnTo>
                <a:lnTo>
                  <a:pt x="30000" y="12222"/>
                </a:lnTo>
                <a:lnTo>
                  <a:pt x="27037" y="14444"/>
                </a:lnTo>
                <a:lnTo>
                  <a:pt x="24074" y="16666"/>
                </a:lnTo>
                <a:lnTo>
                  <a:pt x="21481" y="19629"/>
                </a:lnTo>
                <a:lnTo>
                  <a:pt x="18518" y="22222"/>
                </a:lnTo>
                <a:lnTo>
                  <a:pt x="15925" y="24814"/>
                </a:lnTo>
                <a:lnTo>
                  <a:pt x="15925" y="24814"/>
                </a:lnTo>
                <a:close/>
                <a:moveTo>
                  <a:pt x="40000" y="112222"/>
                </a:moveTo>
                <a:lnTo>
                  <a:pt x="40000" y="112222"/>
                </a:lnTo>
                <a:lnTo>
                  <a:pt x="37777" y="110370"/>
                </a:lnTo>
                <a:lnTo>
                  <a:pt x="35555" y="108148"/>
                </a:lnTo>
                <a:lnTo>
                  <a:pt x="31481" y="102962"/>
                </a:lnTo>
                <a:lnTo>
                  <a:pt x="27777" y="97037"/>
                </a:lnTo>
                <a:lnTo>
                  <a:pt x="24444" y="90370"/>
                </a:lnTo>
                <a:lnTo>
                  <a:pt x="24444" y="90370"/>
                </a:lnTo>
                <a:lnTo>
                  <a:pt x="20740" y="92592"/>
                </a:lnTo>
                <a:lnTo>
                  <a:pt x="15925" y="95185"/>
                </a:lnTo>
                <a:lnTo>
                  <a:pt x="15925" y="95185"/>
                </a:lnTo>
                <a:lnTo>
                  <a:pt x="18518" y="98148"/>
                </a:lnTo>
                <a:lnTo>
                  <a:pt x="21481" y="100740"/>
                </a:lnTo>
                <a:lnTo>
                  <a:pt x="24074" y="102962"/>
                </a:lnTo>
                <a:lnTo>
                  <a:pt x="27037" y="105185"/>
                </a:lnTo>
                <a:lnTo>
                  <a:pt x="30000" y="107407"/>
                </a:lnTo>
                <a:lnTo>
                  <a:pt x="33333" y="109259"/>
                </a:lnTo>
                <a:lnTo>
                  <a:pt x="36666" y="110740"/>
                </a:lnTo>
                <a:lnTo>
                  <a:pt x="40000" y="112222"/>
                </a:lnTo>
                <a:lnTo>
                  <a:pt x="40000" y="112222"/>
                </a:lnTo>
                <a:close/>
                <a:moveTo>
                  <a:pt x="26666" y="34814"/>
                </a:moveTo>
                <a:lnTo>
                  <a:pt x="26666" y="34814"/>
                </a:lnTo>
                <a:lnTo>
                  <a:pt x="24814" y="40740"/>
                </a:lnTo>
                <a:lnTo>
                  <a:pt x="23703" y="46666"/>
                </a:lnTo>
                <a:lnTo>
                  <a:pt x="22962" y="53703"/>
                </a:lnTo>
                <a:lnTo>
                  <a:pt x="22592" y="60000"/>
                </a:lnTo>
                <a:lnTo>
                  <a:pt x="41111" y="60000"/>
                </a:lnTo>
                <a:lnTo>
                  <a:pt x="41111" y="60000"/>
                </a:lnTo>
                <a:lnTo>
                  <a:pt x="41481" y="49629"/>
                </a:lnTo>
                <a:lnTo>
                  <a:pt x="42222" y="39259"/>
                </a:lnTo>
                <a:lnTo>
                  <a:pt x="42222" y="39259"/>
                </a:lnTo>
                <a:lnTo>
                  <a:pt x="34444" y="37407"/>
                </a:lnTo>
                <a:lnTo>
                  <a:pt x="26666" y="34814"/>
                </a:lnTo>
                <a:lnTo>
                  <a:pt x="26666" y="34814"/>
                </a:lnTo>
                <a:close/>
                <a:moveTo>
                  <a:pt x="22962" y="63703"/>
                </a:moveTo>
                <a:lnTo>
                  <a:pt x="22962" y="63703"/>
                </a:lnTo>
                <a:lnTo>
                  <a:pt x="23333" y="69259"/>
                </a:lnTo>
                <a:lnTo>
                  <a:pt x="24074" y="74814"/>
                </a:lnTo>
                <a:lnTo>
                  <a:pt x="25185" y="80000"/>
                </a:lnTo>
                <a:lnTo>
                  <a:pt x="26666" y="85555"/>
                </a:lnTo>
                <a:lnTo>
                  <a:pt x="26666" y="85555"/>
                </a:lnTo>
                <a:lnTo>
                  <a:pt x="34444" y="82592"/>
                </a:lnTo>
                <a:lnTo>
                  <a:pt x="42222" y="80370"/>
                </a:lnTo>
                <a:lnTo>
                  <a:pt x="42222" y="80370"/>
                </a:lnTo>
                <a:lnTo>
                  <a:pt x="41481" y="72222"/>
                </a:lnTo>
                <a:lnTo>
                  <a:pt x="41111" y="63703"/>
                </a:lnTo>
                <a:lnTo>
                  <a:pt x="22962" y="63703"/>
                </a:lnTo>
                <a:close/>
                <a:moveTo>
                  <a:pt x="52592" y="4814"/>
                </a:moveTo>
                <a:lnTo>
                  <a:pt x="52592" y="4814"/>
                </a:lnTo>
                <a:lnTo>
                  <a:pt x="48518" y="6296"/>
                </a:lnTo>
                <a:lnTo>
                  <a:pt x="44814" y="8518"/>
                </a:lnTo>
                <a:lnTo>
                  <a:pt x="41481" y="11111"/>
                </a:lnTo>
                <a:lnTo>
                  <a:pt x="38148" y="14444"/>
                </a:lnTo>
                <a:lnTo>
                  <a:pt x="38148" y="14444"/>
                </a:lnTo>
                <a:lnTo>
                  <a:pt x="35185" y="17777"/>
                </a:lnTo>
                <a:lnTo>
                  <a:pt x="32592" y="22222"/>
                </a:lnTo>
                <a:lnTo>
                  <a:pt x="30000" y="26666"/>
                </a:lnTo>
                <a:lnTo>
                  <a:pt x="28148" y="31111"/>
                </a:lnTo>
                <a:lnTo>
                  <a:pt x="28148" y="31111"/>
                </a:lnTo>
                <a:lnTo>
                  <a:pt x="35185" y="33703"/>
                </a:lnTo>
                <a:lnTo>
                  <a:pt x="42962" y="35925"/>
                </a:lnTo>
                <a:lnTo>
                  <a:pt x="42962" y="35925"/>
                </a:lnTo>
                <a:lnTo>
                  <a:pt x="44444" y="25925"/>
                </a:lnTo>
                <a:lnTo>
                  <a:pt x="46666" y="17037"/>
                </a:lnTo>
                <a:lnTo>
                  <a:pt x="47777" y="13333"/>
                </a:lnTo>
                <a:lnTo>
                  <a:pt x="49259" y="10370"/>
                </a:lnTo>
                <a:lnTo>
                  <a:pt x="50370" y="7407"/>
                </a:lnTo>
                <a:lnTo>
                  <a:pt x="52592" y="4814"/>
                </a:lnTo>
                <a:lnTo>
                  <a:pt x="52592" y="4814"/>
                </a:lnTo>
                <a:close/>
                <a:moveTo>
                  <a:pt x="42962" y="84444"/>
                </a:moveTo>
                <a:lnTo>
                  <a:pt x="42962" y="84444"/>
                </a:lnTo>
                <a:lnTo>
                  <a:pt x="35185" y="86296"/>
                </a:lnTo>
                <a:lnTo>
                  <a:pt x="28148" y="88888"/>
                </a:lnTo>
                <a:lnTo>
                  <a:pt x="28148" y="88888"/>
                </a:lnTo>
                <a:lnTo>
                  <a:pt x="30000" y="93703"/>
                </a:lnTo>
                <a:lnTo>
                  <a:pt x="32592" y="97777"/>
                </a:lnTo>
                <a:lnTo>
                  <a:pt x="35185" y="101851"/>
                </a:lnTo>
                <a:lnTo>
                  <a:pt x="38148" y="105555"/>
                </a:lnTo>
                <a:lnTo>
                  <a:pt x="38148" y="105555"/>
                </a:lnTo>
                <a:lnTo>
                  <a:pt x="41481" y="108518"/>
                </a:lnTo>
                <a:lnTo>
                  <a:pt x="44814" y="111111"/>
                </a:lnTo>
                <a:lnTo>
                  <a:pt x="48518" y="113333"/>
                </a:lnTo>
                <a:lnTo>
                  <a:pt x="52592" y="115185"/>
                </a:lnTo>
                <a:lnTo>
                  <a:pt x="52592" y="115185"/>
                </a:lnTo>
                <a:lnTo>
                  <a:pt x="50370" y="112222"/>
                </a:lnTo>
                <a:lnTo>
                  <a:pt x="49259" y="109629"/>
                </a:lnTo>
                <a:lnTo>
                  <a:pt x="47777" y="106296"/>
                </a:lnTo>
                <a:lnTo>
                  <a:pt x="46666" y="102592"/>
                </a:lnTo>
                <a:lnTo>
                  <a:pt x="44444" y="94444"/>
                </a:lnTo>
                <a:lnTo>
                  <a:pt x="42962" y="84444"/>
                </a:lnTo>
                <a:lnTo>
                  <a:pt x="42962" y="84444"/>
                </a:lnTo>
                <a:close/>
                <a:moveTo>
                  <a:pt x="44814" y="60000"/>
                </a:moveTo>
                <a:lnTo>
                  <a:pt x="74814" y="60000"/>
                </a:lnTo>
                <a:lnTo>
                  <a:pt x="74814" y="60000"/>
                </a:lnTo>
                <a:lnTo>
                  <a:pt x="74814" y="49629"/>
                </a:lnTo>
                <a:lnTo>
                  <a:pt x="74074" y="40000"/>
                </a:lnTo>
                <a:lnTo>
                  <a:pt x="74074" y="40000"/>
                </a:lnTo>
                <a:lnTo>
                  <a:pt x="67037" y="40740"/>
                </a:lnTo>
                <a:lnTo>
                  <a:pt x="60000" y="41111"/>
                </a:lnTo>
                <a:lnTo>
                  <a:pt x="60000" y="41111"/>
                </a:lnTo>
                <a:lnTo>
                  <a:pt x="53333" y="40740"/>
                </a:lnTo>
                <a:lnTo>
                  <a:pt x="45925" y="40000"/>
                </a:lnTo>
                <a:lnTo>
                  <a:pt x="45925" y="40000"/>
                </a:lnTo>
                <a:lnTo>
                  <a:pt x="45185" y="49629"/>
                </a:lnTo>
                <a:lnTo>
                  <a:pt x="44814" y="60000"/>
                </a:lnTo>
                <a:lnTo>
                  <a:pt x="44814" y="60000"/>
                </a:lnTo>
                <a:close/>
                <a:moveTo>
                  <a:pt x="44814" y="63703"/>
                </a:moveTo>
                <a:lnTo>
                  <a:pt x="44814" y="63703"/>
                </a:lnTo>
                <a:lnTo>
                  <a:pt x="45185" y="71851"/>
                </a:lnTo>
                <a:lnTo>
                  <a:pt x="45925" y="79629"/>
                </a:lnTo>
                <a:lnTo>
                  <a:pt x="45925" y="79629"/>
                </a:lnTo>
                <a:lnTo>
                  <a:pt x="53333" y="78888"/>
                </a:lnTo>
                <a:lnTo>
                  <a:pt x="60000" y="78518"/>
                </a:lnTo>
                <a:lnTo>
                  <a:pt x="60000" y="78518"/>
                </a:lnTo>
                <a:lnTo>
                  <a:pt x="67037" y="78888"/>
                </a:lnTo>
                <a:lnTo>
                  <a:pt x="74074" y="79629"/>
                </a:lnTo>
                <a:lnTo>
                  <a:pt x="74074" y="79629"/>
                </a:lnTo>
                <a:lnTo>
                  <a:pt x="74444" y="71851"/>
                </a:lnTo>
                <a:lnTo>
                  <a:pt x="74814" y="63703"/>
                </a:lnTo>
                <a:lnTo>
                  <a:pt x="44814" y="63703"/>
                </a:lnTo>
                <a:close/>
                <a:moveTo>
                  <a:pt x="67777" y="12592"/>
                </a:moveTo>
                <a:lnTo>
                  <a:pt x="67777" y="12592"/>
                </a:lnTo>
                <a:lnTo>
                  <a:pt x="65925" y="8888"/>
                </a:lnTo>
                <a:lnTo>
                  <a:pt x="64074" y="5925"/>
                </a:lnTo>
                <a:lnTo>
                  <a:pt x="62222" y="4444"/>
                </a:lnTo>
                <a:lnTo>
                  <a:pt x="61111" y="4074"/>
                </a:lnTo>
                <a:lnTo>
                  <a:pt x="60000" y="3703"/>
                </a:lnTo>
                <a:lnTo>
                  <a:pt x="60000" y="3703"/>
                </a:lnTo>
                <a:lnTo>
                  <a:pt x="59259" y="4074"/>
                </a:lnTo>
                <a:lnTo>
                  <a:pt x="58148" y="4444"/>
                </a:lnTo>
                <a:lnTo>
                  <a:pt x="56296" y="5925"/>
                </a:lnTo>
                <a:lnTo>
                  <a:pt x="54444" y="8888"/>
                </a:lnTo>
                <a:lnTo>
                  <a:pt x="52222" y="12592"/>
                </a:lnTo>
                <a:lnTo>
                  <a:pt x="52222" y="12592"/>
                </a:lnTo>
                <a:lnTo>
                  <a:pt x="50370" y="17407"/>
                </a:lnTo>
                <a:lnTo>
                  <a:pt x="48518" y="23333"/>
                </a:lnTo>
                <a:lnTo>
                  <a:pt x="47407" y="29629"/>
                </a:lnTo>
                <a:lnTo>
                  <a:pt x="46296" y="36296"/>
                </a:lnTo>
                <a:lnTo>
                  <a:pt x="46296" y="36296"/>
                </a:lnTo>
                <a:lnTo>
                  <a:pt x="53333" y="37037"/>
                </a:lnTo>
                <a:lnTo>
                  <a:pt x="60000" y="37407"/>
                </a:lnTo>
                <a:lnTo>
                  <a:pt x="60000" y="37407"/>
                </a:lnTo>
                <a:lnTo>
                  <a:pt x="66666" y="37037"/>
                </a:lnTo>
                <a:lnTo>
                  <a:pt x="73703" y="36296"/>
                </a:lnTo>
                <a:lnTo>
                  <a:pt x="73703" y="36296"/>
                </a:lnTo>
                <a:lnTo>
                  <a:pt x="72592" y="29629"/>
                </a:lnTo>
                <a:lnTo>
                  <a:pt x="71111" y="23333"/>
                </a:lnTo>
                <a:lnTo>
                  <a:pt x="69629" y="17407"/>
                </a:lnTo>
                <a:lnTo>
                  <a:pt x="67777" y="12592"/>
                </a:lnTo>
                <a:lnTo>
                  <a:pt x="67777" y="12592"/>
                </a:lnTo>
                <a:close/>
                <a:moveTo>
                  <a:pt x="52222" y="107037"/>
                </a:moveTo>
                <a:lnTo>
                  <a:pt x="52222" y="107037"/>
                </a:lnTo>
                <a:lnTo>
                  <a:pt x="54444" y="111111"/>
                </a:lnTo>
                <a:lnTo>
                  <a:pt x="56296" y="113703"/>
                </a:lnTo>
                <a:lnTo>
                  <a:pt x="58148" y="115925"/>
                </a:lnTo>
                <a:lnTo>
                  <a:pt x="59259" y="116296"/>
                </a:lnTo>
                <a:lnTo>
                  <a:pt x="60000" y="116296"/>
                </a:lnTo>
                <a:lnTo>
                  <a:pt x="60000" y="116296"/>
                </a:lnTo>
                <a:lnTo>
                  <a:pt x="61111" y="116296"/>
                </a:lnTo>
                <a:lnTo>
                  <a:pt x="62222" y="115925"/>
                </a:lnTo>
                <a:lnTo>
                  <a:pt x="64074" y="113703"/>
                </a:lnTo>
                <a:lnTo>
                  <a:pt x="65925" y="111111"/>
                </a:lnTo>
                <a:lnTo>
                  <a:pt x="67777" y="107037"/>
                </a:lnTo>
                <a:lnTo>
                  <a:pt x="67777" y="107037"/>
                </a:lnTo>
                <a:lnTo>
                  <a:pt x="69629" y="102222"/>
                </a:lnTo>
                <a:lnTo>
                  <a:pt x="71111" y="96666"/>
                </a:lnTo>
                <a:lnTo>
                  <a:pt x="72592" y="90740"/>
                </a:lnTo>
                <a:lnTo>
                  <a:pt x="73703" y="83703"/>
                </a:lnTo>
                <a:lnTo>
                  <a:pt x="73703" y="83703"/>
                </a:lnTo>
                <a:lnTo>
                  <a:pt x="66666" y="82962"/>
                </a:lnTo>
                <a:lnTo>
                  <a:pt x="60000" y="82592"/>
                </a:lnTo>
                <a:lnTo>
                  <a:pt x="60000" y="82592"/>
                </a:lnTo>
                <a:lnTo>
                  <a:pt x="53333" y="82962"/>
                </a:lnTo>
                <a:lnTo>
                  <a:pt x="46296" y="83703"/>
                </a:lnTo>
                <a:lnTo>
                  <a:pt x="46296" y="83703"/>
                </a:lnTo>
                <a:lnTo>
                  <a:pt x="47407" y="90740"/>
                </a:lnTo>
                <a:lnTo>
                  <a:pt x="48518" y="96666"/>
                </a:lnTo>
                <a:lnTo>
                  <a:pt x="50370" y="102222"/>
                </a:lnTo>
                <a:lnTo>
                  <a:pt x="52222" y="107037"/>
                </a:lnTo>
                <a:lnTo>
                  <a:pt x="52222" y="107037"/>
                </a:lnTo>
                <a:close/>
                <a:moveTo>
                  <a:pt x="92222" y="31111"/>
                </a:moveTo>
                <a:lnTo>
                  <a:pt x="92222" y="31111"/>
                </a:lnTo>
                <a:lnTo>
                  <a:pt x="90000" y="26666"/>
                </a:lnTo>
                <a:lnTo>
                  <a:pt x="87777" y="22222"/>
                </a:lnTo>
                <a:lnTo>
                  <a:pt x="84814" y="17777"/>
                </a:lnTo>
                <a:lnTo>
                  <a:pt x="81481" y="14444"/>
                </a:lnTo>
                <a:lnTo>
                  <a:pt x="81481" y="14444"/>
                </a:lnTo>
                <a:lnTo>
                  <a:pt x="78518" y="11111"/>
                </a:lnTo>
                <a:lnTo>
                  <a:pt x="75185" y="8518"/>
                </a:lnTo>
                <a:lnTo>
                  <a:pt x="71481" y="6296"/>
                </a:lnTo>
                <a:lnTo>
                  <a:pt x="67777" y="4814"/>
                </a:lnTo>
                <a:lnTo>
                  <a:pt x="67777" y="4814"/>
                </a:lnTo>
                <a:lnTo>
                  <a:pt x="69259" y="7407"/>
                </a:lnTo>
                <a:lnTo>
                  <a:pt x="70740" y="10370"/>
                </a:lnTo>
                <a:lnTo>
                  <a:pt x="72222" y="13333"/>
                </a:lnTo>
                <a:lnTo>
                  <a:pt x="73333" y="17037"/>
                </a:lnTo>
                <a:lnTo>
                  <a:pt x="75555" y="25925"/>
                </a:lnTo>
                <a:lnTo>
                  <a:pt x="77037" y="35925"/>
                </a:lnTo>
                <a:lnTo>
                  <a:pt x="77037" y="35925"/>
                </a:lnTo>
                <a:lnTo>
                  <a:pt x="85185" y="33703"/>
                </a:lnTo>
                <a:lnTo>
                  <a:pt x="92222" y="31111"/>
                </a:lnTo>
                <a:lnTo>
                  <a:pt x="92222" y="31111"/>
                </a:lnTo>
                <a:close/>
                <a:moveTo>
                  <a:pt x="67777" y="115185"/>
                </a:moveTo>
                <a:lnTo>
                  <a:pt x="67777" y="115185"/>
                </a:lnTo>
                <a:lnTo>
                  <a:pt x="71481" y="113333"/>
                </a:lnTo>
                <a:lnTo>
                  <a:pt x="75185" y="111111"/>
                </a:lnTo>
                <a:lnTo>
                  <a:pt x="78518" y="108518"/>
                </a:lnTo>
                <a:lnTo>
                  <a:pt x="81481" y="105555"/>
                </a:lnTo>
                <a:lnTo>
                  <a:pt x="81481" y="105555"/>
                </a:lnTo>
                <a:lnTo>
                  <a:pt x="84814" y="101851"/>
                </a:lnTo>
                <a:lnTo>
                  <a:pt x="87777" y="97777"/>
                </a:lnTo>
                <a:lnTo>
                  <a:pt x="90000" y="93703"/>
                </a:lnTo>
                <a:lnTo>
                  <a:pt x="92222" y="88888"/>
                </a:lnTo>
                <a:lnTo>
                  <a:pt x="92222" y="88888"/>
                </a:lnTo>
                <a:lnTo>
                  <a:pt x="85185" y="86296"/>
                </a:lnTo>
                <a:lnTo>
                  <a:pt x="77037" y="84444"/>
                </a:lnTo>
                <a:lnTo>
                  <a:pt x="77037" y="84444"/>
                </a:lnTo>
                <a:lnTo>
                  <a:pt x="75555" y="94444"/>
                </a:lnTo>
                <a:lnTo>
                  <a:pt x="73333" y="102592"/>
                </a:lnTo>
                <a:lnTo>
                  <a:pt x="72222" y="106296"/>
                </a:lnTo>
                <a:lnTo>
                  <a:pt x="70740" y="109629"/>
                </a:lnTo>
                <a:lnTo>
                  <a:pt x="69259" y="112222"/>
                </a:lnTo>
                <a:lnTo>
                  <a:pt x="67777" y="115185"/>
                </a:lnTo>
                <a:lnTo>
                  <a:pt x="67777" y="115185"/>
                </a:lnTo>
                <a:close/>
                <a:moveTo>
                  <a:pt x="97407" y="60000"/>
                </a:moveTo>
                <a:lnTo>
                  <a:pt x="97407" y="60000"/>
                </a:lnTo>
                <a:lnTo>
                  <a:pt x="97407" y="53703"/>
                </a:lnTo>
                <a:lnTo>
                  <a:pt x="96666" y="46666"/>
                </a:lnTo>
                <a:lnTo>
                  <a:pt x="95185" y="40740"/>
                </a:lnTo>
                <a:lnTo>
                  <a:pt x="93703" y="34814"/>
                </a:lnTo>
                <a:lnTo>
                  <a:pt x="93703" y="34814"/>
                </a:lnTo>
                <a:lnTo>
                  <a:pt x="85925" y="37407"/>
                </a:lnTo>
                <a:lnTo>
                  <a:pt x="77407" y="39259"/>
                </a:lnTo>
                <a:lnTo>
                  <a:pt x="77407" y="39259"/>
                </a:lnTo>
                <a:lnTo>
                  <a:pt x="78518" y="49629"/>
                </a:lnTo>
                <a:lnTo>
                  <a:pt x="78518" y="60000"/>
                </a:lnTo>
                <a:lnTo>
                  <a:pt x="97407" y="60000"/>
                </a:lnTo>
                <a:close/>
                <a:moveTo>
                  <a:pt x="97407" y="63703"/>
                </a:moveTo>
                <a:lnTo>
                  <a:pt x="78518" y="63703"/>
                </a:lnTo>
                <a:lnTo>
                  <a:pt x="78518" y="63703"/>
                </a:lnTo>
                <a:lnTo>
                  <a:pt x="78148" y="72222"/>
                </a:lnTo>
                <a:lnTo>
                  <a:pt x="77407" y="80370"/>
                </a:lnTo>
                <a:lnTo>
                  <a:pt x="77407" y="80370"/>
                </a:lnTo>
                <a:lnTo>
                  <a:pt x="85925" y="82592"/>
                </a:lnTo>
                <a:lnTo>
                  <a:pt x="93703" y="85555"/>
                </a:lnTo>
                <a:lnTo>
                  <a:pt x="93703" y="85555"/>
                </a:lnTo>
                <a:lnTo>
                  <a:pt x="95185" y="80000"/>
                </a:lnTo>
                <a:lnTo>
                  <a:pt x="96296" y="74814"/>
                </a:lnTo>
                <a:lnTo>
                  <a:pt x="97037" y="69259"/>
                </a:lnTo>
                <a:lnTo>
                  <a:pt x="97407" y="63703"/>
                </a:lnTo>
                <a:lnTo>
                  <a:pt x="97407" y="63703"/>
                </a:lnTo>
                <a:close/>
                <a:moveTo>
                  <a:pt x="79629" y="7407"/>
                </a:moveTo>
                <a:lnTo>
                  <a:pt x="79629" y="7407"/>
                </a:lnTo>
                <a:lnTo>
                  <a:pt x="82592" y="9629"/>
                </a:lnTo>
                <a:lnTo>
                  <a:pt x="84814" y="11851"/>
                </a:lnTo>
                <a:lnTo>
                  <a:pt x="88888" y="17037"/>
                </a:lnTo>
                <a:lnTo>
                  <a:pt x="92592" y="23333"/>
                </a:lnTo>
                <a:lnTo>
                  <a:pt x="95555" y="30000"/>
                </a:lnTo>
                <a:lnTo>
                  <a:pt x="95555" y="30000"/>
                </a:lnTo>
                <a:lnTo>
                  <a:pt x="99629" y="27407"/>
                </a:lnTo>
                <a:lnTo>
                  <a:pt x="103703" y="24814"/>
                </a:lnTo>
                <a:lnTo>
                  <a:pt x="103703" y="24814"/>
                </a:lnTo>
                <a:lnTo>
                  <a:pt x="101481" y="22222"/>
                </a:lnTo>
                <a:lnTo>
                  <a:pt x="98888" y="19629"/>
                </a:lnTo>
                <a:lnTo>
                  <a:pt x="95925" y="16666"/>
                </a:lnTo>
                <a:lnTo>
                  <a:pt x="92962" y="14444"/>
                </a:lnTo>
                <a:lnTo>
                  <a:pt x="90000" y="12222"/>
                </a:lnTo>
                <a:lnTo>
                  <a:pt x="87037" y="10370"/>
                </a:lnTo>
                <a:lnTo>
                  <a:pt x="83703" y="8888"/>
                </a:lnTo>
                <a:lnTo>
                  <a:pt x="79629" y="7407"/>
                </a:lnTo>
                <a:lnTo>
                  <a:pt x="79629" y="7407"/>
                </a:lnTo>
                <a:close/>
                <a:moveTo>
                  <a:pt x="103703" y="95185"/>
                </a:moveTo>
                <a:lnTo>
                  <a:pt x="103703" y="95185"/>
                </a:lnTo>
                <a:lnTo>
                  <a:pt x="99629" y="92592"/>
                </a:lnTo>
                <a:lnTo>
                  <a:pt x="95555" y="90370"/>
                </a:lnTo>
                <a:lnTo>
                  <a:pt x="95555" y="90370"/>
                </a:lnTo>
                <a:lnTo>
                  <a:pt x="92592" y="97037"/>
                </a:lnTo>
                <a:lnTo>
                  <a:pt x="88888" y="102962"/>
                </a:lnTo>
                <a:lnTo>
                  <a:pt x="84814" y="108148"/>
                </a:lnTo>
                <a:lnTo>
                  <a:pt x="82592" y="110370"/>
                </a:lnTo>
                <a:lnTo>
                  <a:pt x="79629" y="112222"/>
                </a:lnTo>
                <a:lnTo>
                  <a:pt x="79629" y="112222"/>
                </a:lnTo>
                <a:lnTo>
                  <a:pt x="83703" y="110740"/>
                </a:lnTo>
                <a:lnTo>
                  <a:pt x="87037" y="109259"/>
                </a:lnTo>
                <a:lnTo>
                  <a:pt x="90000" y="107407"/>
                </a:lnTo>
                <a:lnTo>
                  <a:pt x="92962" y="105185"/>
                </a:lnTo>
                <a:lnTo>
                  <a:pt x="95925" y="102962"/>
                </a:lnTo>
                <a:lnTo>
                  <a:pt x="98888" y="100740"/>
                </a:lnTo>
                <a:lnTo>
                  <a:pt x="101481" y="98148"/>
                </a:lnTo>
                <a:lnTo>
                  <a:pt x="103703" y="95185"/>
                </a:lnTo>
                <a:lnTo>
                  <a:pt x="103703" y="95185"/>
                </a:lnTo>
                <a:close/>
                <a:moveTo>
                  <a:pt x="116296" y="60000"/>
                </a:moveTo>
                <a:lnTo>
                  <a:pt x="116296" y="60000"/>
                </a:lnTo>
                <a:lnTo>
                  <a:pt x="116296" y="55925"/>
                </a:lnTo>
                <a:lnTo>
                  <a:pt x="115925" y="51481"/>
                </a:lnTo>
                <a:lnTo>
                  <a:pt x="115185" y="47037"/>
                </a:lnTo>
                <a:lnTo>
                  <a:pt x="114074" y="42962"/>
                </a:lnTo>
                <a:lnTo>
                  <a:pt x="112222" y="39259"/>
                </a:lnTo>
                <a:lnTo>
                  <a:pt x="110370" y="35185"/>
                </a:lnTo>
                <a:lnTo>
                  <a:pt x="108518" y="31481"/>
                </a:lnTo>
                <a:lnTo>
                  <a:pt x="105925" y="28148"/>
                </a:lnTo>
                <a:lnTo>
                  <a:pt x="105925" y="28148"/>
                </a:lnTo>
                <a:lnTo>
                  <a:pt x="101481" y="30740"/>
                </a:lnTo>
                <a:lnTo>
                  <a:pt x="96666" y="33333"/>
                </a:lnTo>
                <a:lnTo>
                  <a:pt x="96666" y="33333"/>
                </a:lnTo>
                <a:lnTo>
                  <a:pt x="98888" y="39629"/>
                </a:lnTo>
                <a:lnTo>
                  <a:pt x="100000" y="46296"/>
                </a:lnTo>
                <a:lnTo>
                  <a:pt x="101111" y="53333"/>
                </a:lnTo>
                <a:lnTo>
                  <a:pt x="101111" y="60000"/>
                </a:lnTo>
                <a:lnTo>
                  <a:pt x="116296" y="60000"/>
                </a:lnTo>
                <a:close/>
                <a:moveTo>
                  <a:pt x="96666" y="86666"/>
                </a:moveTo>
                <a:lnTo>
                  <a:pt x="96666" y="86666"/>
                </a:lnTo>
                <a:lnTo>
                  <a:pt x="101481" y="89259"/>
                </a:lnTo>
                <a:lnTo>
                  <a:pt x="105925" y="92222"/>
                </a:lnTo>
                <a:lnTo>
                  <a:pt x="105925" y="92222"/>
                </a:lnTo>
                <a:lnTo>
                  <a:pt x="108148" y="88888"/>
                </a:lnTo>
                <a:lnTo>
                  <a:pt x="110000" y="85555"/>
                </a:lnTo>
                <a:lnTo>
                  <a:pt x="111481" y="81851"/>
                </a:lnTo>
                <a:lnTo>
                  <a:pt x="113333" y="78518"/>
                </a:lnTo>
                <a:lnTo>
                  <a:pt x="114444" y="74814"/>
                </a:lnTo>
                <a:lnTo>
                  <a:pt x="115185" y="71481"/>
                </a:lnTo>
                <a:lnTo>
                  <a:pt x="115925" y="67777"/>
                </a:lnTo>
                <a:lnTo>
                  <a:pt x="116296" y="63703"/>
                </a:lnTo>
                <a:lnTo>
                  <a:pt x="101111" y="63703"/>
                </a:lnTo>
                <a:lnTo>
                  <a:pt x="101111" y="63703"/>
                </a:lnTo>
                <a:lnTo>
                  <a:pt x="100370" y="69629"/>
                </a:lnTo>
                <a:lnTo>
                  <a:pt x="99629" y="75555"/>
                </a:lnTo>
                <a:lnTo>
                  <a:pt x="98518" y="81111"/>
                </a:lnTo>
                <a:lnTo>
                  <a:pt x="96666" y="86666"/>
                </a:lnTo>
                <a:lnTo>
                  <a:pt x="96666" y="866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3" name="Shape 657"/>
          <p:cNvSpPr/>
          <p:nvPr/>
        </p:nvSpPr>
        <p:spPr>
          <a:xfrm>
            <a:off x="7157405" y="2175701"/>
            <a:ext cx="430471" cy="370937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95935" y="0"/>
                </a:moveTo>
                <a:lnTo>
                  <a:pt x="115187" y="0"/>
                </a:lnTo>
                <a:lnTo>
                  <a:pt x="115187" y="0"/>
                </a:lnTo>
                <a:lnTo>
                  <a:pt x="117112" y="370"/>
                </a:lnTo>
                <a:lnTo>
                  <a:pt x="118716" y="1851"/>
                </a:lnTo>
                <a:lnTo>
                  <a:pt x="118716" y="1851"/>
                </a:lnTo>
                <a:lnTo>
                  <a:pt x="119679" y="3333"/>
                </a:lnTo>
                <a:lnTo>
                  <a:pt x="120000" y="5555"/>
                </a:lnTo>
                <a:lnTo>
                  <a:pt x="120000" y="114444"/>
                </a:lnTo>
                <a:lnTo>
                  <a:pt x="120000" y="114444"/>
                </a:lnTo>
                <a:lnTo>
                  <a:pt x="119679" y="116666"/>
                </a:lnTo>
                <a:lnTo>
                  <a:pt x="118716" y="118518"/>
                </a:lnTo>
                <a:lnTo>
                  <a:pt x="118716" y="118518"/>
                </a:lnTo>
                <a:lnTo>
                  <a:pt x="117112" y="119629"/>
                </a:lnTo>
                <a:lnTo>
                  <a:pt x="115187" y="120000"/>
                </a:lnTo>
                <a:lnTo>
                  <a:pt x="95935" y="120000"/>
                </a:lnTo>
                <a:lnTo>
                  <a:pt x="24385" y="120000"/>
                </a:lnTo>
                <a:lnTo>
                  <a:pt x="4812" y="120000"/>
                </a:lnTo>
                <a:lnTo>
                  <a:pt x="4812" y="120000"/>
                </a:lnTo>
                <a:lnTo>
                  <a:pt x="2887" y="119629"/>
                </a:lnTo>
                <a:lnTo>
                  <a:pt x="1604" y="118518"/>
                </a:lnTo>
                <a:lnTo>
                  <a:pt x="1604" y="118518"/>
                </a:lnTo>
                <a:lnTo>
                  <a:pt x="320" y="116666"/>
                </a:lnTo>
                <a:lnTo>
                  <a:pt x="0" y="114444"/>
                </a:lnTo>
                <a:lnTo>
                  <a:pt x="0" y="5555"/>
                </a:lnTo>
                <a:lnTo>
                  <a:pt x="0" y="5555"/>
                </a:lnTo>
                <a:lnTo>
                  <a:pt x="320" y="3333"/>
                </a:lnTo>
                <a:lnTo>
                  <a:pt x="1604" y="1851"/>
                </a:lnTo>
                <a:lnTo>
                  <a:pt x="1604" y="1851"/>
                </a:lnTo>
                <a:lnTo>
                  <a:pt x="2887" y="370"/>
                </a:lnTo>
                <a:lnTo>
                  <a:pt x="4812" y="0"/>
                </a:lnTo>
                <a:lnTo>
                  <a:pt x="24385" y="0"/>
                </a:lnTo>
                <a:lnTo>
                  <a:pt x="95935" y="0"/>
                </a:lnTo>
                <a:close/>
                <a:moveTo>
                  <a:pt x="4812" y="116296"/>
                </a:moveTo>
                <a:lnTo>
                  <a:pt x="22780" y="116296"/>
                </a:lnTo>
                <a:lnTo>
                  <a:pt x="22780" y="3703"/>
                </a:lnTo>
                <a:lnTo>
                  <a:pt x="4812" y="3703"/>
                </a:lnTo>
                <a:lnTo>
                  <a:pt x="4812" y="3703"/>
                </a:lnTo>
                <a:lnTo>
                  <a:pt x="4171" y="3703"/>
                </a:lnTo>
                <a:lnTo>
                  <a:pt x="3850" y="4074"/>
                </a:lnTo>
                <a:lnTo>
                  <a:pt x="3529" y="4814"/>
                </a:lnTo>
                <a:lnTo>
                  <a:pt x="3208" y="5555"/>
                </a:lnTo>
                <a:lnTo>
                  <a:pt x="3208" y="114444"/>
                </a:lnTo>
                <a:lnTo>
                  <a:pt x="3208" y="114444"/>
                </a:lnTo>
                <a:lnTo>
                  <a:pt x="3529" y="115185"/>
                </a:lnTo>
                <a:lnTo>
                  <a:pt x="3850" y="115925"/>
                </a:lnTo>
                <a:lnTo>
                  <a:pt x="4171" y="116296"/>
                </a:lnTo>
                <a:lnTo>
                  <a:pt x="4812" y="116296"/>
                </a:lnTo>
                <a:lnTo>
                  <a:pt x="4812" y="116296"/>
                </a:lnTo>
                <a:close/>
                <a:moveTo>
                  <a:pt x="8021" y="17037"/>
                </a:moveTo>
                <a:lnTo>
                  <a:pt x="8021" y="17037"/>
                </a:lnTo>
                <a:lnTo>
                  <a:pt x="8342" y="16296"/>
                </a:lnTo>
                <a:lnTo>
                  <a:pt x="8663" y="15555"/>
                </a:lnTo>
                <a:lnTo>
                  <a:pt x="8983" y="15185"/>
                </a:lnTo>
                <a:lnTo>
                  <a:pt x="9625" y="15185"/>
                </a:lnTo>
                <a:lnTo>
                  <a:pt x="16363" y="15185"/>
                </a:lnTo>
                <a:lnTo>
                  <a:pt x="16363" y="15185"/>
                </a:lnTo>
                <a:lnTo>
                  <a:pt x="17005" y="15185"/>
                </a:lnTo>
                <a:lnTo>
                  <a:pt x="17647" y="15555"/>
                </a:lnTo>
                <a:lnTo>
                  <a:pt x="17967" y="16296"/>
                </a:lnTo>
                <a:lnTo>
                  <a:pt x="17967" y="17037"/>
                </a:lnTo>
                <a:lnTo>
                  <a:pt x="17967" y="17037"/>
                </a:lnTo>
                <a:lnTo>
                  <a:pt x="17967" y="17777"/>
                </a:lnTo>
                <a:lnTo>
                  <a:pt x="17647" y="18518"/>
                </a:lnTo>
                <a:lnTo>
                  <a:pt x="17005" y="18888"/>
                </a:lnTo>
                <a:lnTo>
                  <a:pt x="16363" y="18888"/>
                </a:lnTo>
                <a:lnTo>
                  <a:pt x="9625" y="18888"/>
                </a:lnTo>
                <a:lnTo>
                  <a:pt x="9625" y="18888"/>
                </a:lnTo>
                <a:lnTo>
                  <a:pt x="8983" y="18888"/>
                </a:lnTo>
                <a:lnTo>
                  <a:pt x="8663" y="18518"/>
                </a:lnTo>
                <a:lnTo>
                  <a:pt x="8342" y="17777"/>
                </a:lnTo>
                <a:lnTo>
                  <a:pt x="8021" y="17037"/>
                </a:lnTo>
                <a:lnTo>
                  <a:pt x="8021" y="17037"/>
                </a:lnTo>
                <a:close/>
                <a:moveTo>
                  <a:pt x="17967" y="31851"/>
                </a:moveTo>
                <a:lnTo>
                  <a:pt x="17967" y="31851"/>
                </a:lnTo>
                <a:lnTo>
                  <a:pt x="17967" y="32592"/>
                </a:lnTo>
                <a:lnTo>
                  <a:pt x="17647" y="33333"/>
                </a:lnTo>
                <a:lnTo>
                  <a:pt x="17005" y="33703"/>
                </a:lnTo>
                <a:lnTo>
                  <a:pt x="16363" y="33703"/>
                </a:lnTo>
                <a:lnTo>
                  <a:pt x="9625" y="33703"/>
                </a:lnTo>
                <a:lnTo>
                  <a:pt x="9625" y="33703"/>
                </a:lnTo>
                <a:lnTo>
                  <a:pt x="8983" y="33703"/>
                </a:lnTo>
                <a:lnTo>
                  <a:pt x="8663" y="33333"/>
                </a:lnTo>
                <a:lnTo>
                  <a:pt x="8342" y="32592"/>
                </a:lnTo>
                <a:lnTo>
                  <a:pt x="8021" y="31851"/>
                </a:lnTo>
                <a:lnTo>
                  <a:pt x="8021" y="31851"/>
                </a:lnTo>
                <a:lnTo>
                  <a:pt x="8342" y="31111"/>
                </a:lnTo>
                <a:lnTo>
                  <a:pt x="8663" y="30370"/>
                </a:lnTo>
                <a:lnTo>
                  <a:pt x="8983" y="30000"/>
                </a:lnTo>
                <a:lnTo>
                  <a:pt x="9625" y="30000"/>
                </a:lnTo>
                <a:lnTo>
                  <a:pt x="16363" y="30000"/>
                </a:lnTo>
                <a:lnTo>
                  <a:pt x="16363" y="30000"/>
                </a:lnTo>
                <a:lnTo>
                  <a:pt x="17005" y="30000"/>
                </a:lnTo>
                <a:lnTo>
                  <a:pt x="17647" y="30370"/>
                </a:lnTo>
                <a:lnTo>
                  <a:pt x="17967" y="31111"/>
                </a:lnTo>
                <a:lnTo>
                  <a:pt x="17967" y="31851"/>
                </a:lnTo>
                <a:lnTo>
                  <a:pt x="17967" y="31851"/>
                </a:lnTo>
                <a:close/>
                <a:moveTo>
                  <a:pt x="17967" y="47037"/>
                </a:moveTo>
                <a:lnTo>
                  <a:pt x="17967" y="47037"/>
                </a:lnTo>
                <a:lnTo>
                  <a:pt x="17967" y="47777"/>
                </a:lnTo>
                <a:lnTo>
                  <a:pt x="17647" y="48518"/>
                </a:lnTo>
                <a:lnTo>
                  <a:pt x="17005" y="48888"/>
                </a:lnTo>
                <a:lnTo>
                  <a:pt x="16363" y="48888"/>
                </a:lnTo>
                <a:lnTo>
                  <a:pt x="9625" y="48888"/>
                </a:lnTo>
                <a:lnTo>
                  <a:pt x="9625" y="48888"/>
                </a:lnTo>
                <a:lnTo>
                  <a:pt x="8983" y="48888"/>
                </a:lnTo>
                <a:lnTo>
                  <a:pt x="8663" y="48518"/>
                </a:lnTo>
                <a:lnTo>
                  <a:pt x="8342" y="47777"/>
                </a:lnTo>
                <a:lnTo>
                  <a:pt x="8021" y="47037"/>
                </a:lnTo>
                <a:lnTo>
                  <a:pt x="8021" y="47037"/>
                </a:lnTo>
                <a:lnTo>
                  <a:pt x="8342" y="46296"/>
                </a:lnTo>
                <a:lnTo>
                  <a:pt x="8663" y="45555"/>
                </a:lnTo>
                <a:lnTo>
                  <a:pt x="8983" y="45185"/>
                </a:lnTo>
                <a:lnTo>
                  <a:pt x="9625" y="45185"/>
                </a:lnTo>
                <a:lnTo>
                  <a:pt x="16363" y="45185"/>
                </a:lnTo>
                <a:lnTo>
                  <a:pt x="16363" y="45185"/>
                </a:lnTo>
                <a:lnTo>
                  <a:pt x="17005" y="45185"/>
                </a:lnTo>
                <a:lnTo>
                  <a:pt x="17647" y="45555"/>
                </a:lnTo>
                <a:lnTo>
                  <a:pt x="17967" y="46296"/>
                </a:lnTo>
                <a:lnTo>
                  <a:pt x="17967" y="47037"/>
                </a:lnTo>
                <a:lnTo>
                  <a:pt x="17967" y="47037"/>
                </a:lnTo>
                <a:close/>
                <a:moveTo>
                  <a:pt x="17967" y="61851"/>
                </a:moveTo>
                <a:lnTo>
                  <a:pt x="17967" y="61851"/>
                </a:lnTo>
                <a:lnTo>
                  <a:pt x="17967" y="62592"/>
                </a:lnTo>
                <a:lnTo>
                  <a:pt x="17647" y="63333"/>
                </a:lnTo>
                <a:lnTo>
                  <a:pt x="17005" y="63703"/>
                </a:lnTo>
                <a:lnTo>
                  <a:pt x="16363" y="63703"/>
                </a:lnTo>
                <a:lnTo>
                  <a:pt x="9625" y="63703"/>
                </a:lnTo>
                <a:lnTo>
                  <a:pt x="9625" y="63703"/>
                </a:lnTo>
                <a:lnTo>
                  <a:pt x="8983" y="63703"/>
                </a:lnTo>
                <a:lnTo>
                  <a:pt x="8663" y="63333"/>
                </a:lnTo>
                <a:lnTo>
                  <a:pt x="8342" y="62592"/>
                </a:lnTo>
                <a:lnTo>
                  <a:pt x="8021" y="61851"/>
                </a:lnTo>
                <a:lnTo>
                  <a:pt x="8021" y="61851"/>
                </a:lnTo>
                <a:lnTo>
                  <a:pt x="8342" y="61111"/>
                </a:lnTo>
                <a:lnTo>
                  <a:pt x="8663" y="60370"/>
                </a:lnTo>
                <a:lnTo>
                  <a:pt x="8983" y="60000"/>
                </a:lnTo>
                <a:lnTo>
                  <a:pt x="9625" y="60000"/>
                </a:lnTo>
                <a:lnTo>
                  <a:pt x="16363" y="60000"/>
                </a:lnTo>
                <a:lnTo>
                  <a:pt x="16363" y="60000"/>
                </a:lnTo>
                <a:lnTo>
                  <a:pt x="17005" y="60000"/>
                </a:lnTo>
                <a:lnTo>
                  <a:pt x="17647" y="60370"/>
                </a:lnTo>
                <a:lnTo>
                  <a:pt x="17967" y="61111"/>
                </a:lnTo>
                <a:lnTo>
                  <a:pt x="17967" y="61851"/>
                </a:lnTo>
                <a:lnTo>
                  <a:pt x="17967" y="61851"/>
                </a:lnTo>
                <a:close/>
                <a:moveTo>
                  <a:pt x="17967" y="77037"/>
                </a:moveTo>
                <a:lnTo>
                  <a:pt x="17967" y="77037"/>
                </a:lnTo>
                <a:lnTo>
                  <a:pt x="17967" y="77777"/>
                </a:lnTo>
                <a:lnTo>
                  <a:pt x="17647" y="78518"/>
                </a:lnTo>
                <a:lnTo>
                  <a:pt x="17005" y="78888"/>
                </a:lnTo>
                <a:lnTo>
                  <a:pt x="16363" y="78888"/>
                </a:lnTo>
                <a:lnTo>
                  <a:pt x="9625" y="78888"/>
                </a:lnTo>
                <a:lnTo>
                  <a:pt x="9625" y="78888"/>
                </a:lnTo>
                <a:lnTo>
                  <a:pt x="8983" y="78888"/>
                </a:lnTo>
                <a:lnTo>
                  <a:pt x="8663" y="78518"/>
                </a:lnTo>
                <a:lnTo>
                  <a:pt x="8342" y="77777"/>
                </a:lnTo>
                <a:lnTo>
                  <a:pt x="8021" y="77037"/>
                </a:lnTo>
                <a:lnTo>
                  <a:pt x="8021" y="77037"/>
                </a:lnTo>
                <a:lnTo>
                  <a:pt x="8342" y="76296"/>
                </a:lnTo>
                <a:lnTo>
                  <a:pt x="8663" y="75555"/>
                </a:lnTo>
                <a:lnTo>
                  <a:pt x="8983" y="75185"/>
                </a:lnTo>
                <a:lnTo>
                  <a:pt x="9625" y="75185"/>
                </a:lnTo>
                <a:lnTo>
                  <a:pt x="16363" y="75185"/>
                </a:lnTo>
                <a:lnTo>
                  <a:pt x="16363" y="75185"/>
                </a:lnTo>
                <a:lnTo>
                  <a:pt x="17005" y="75185"/>
                </a:lnTo>
                <a:lnTo>
                  <a:pt x="17647" y="75555"/>
                </a:lnTo>
                <a:lnTo>
                  <a:pt x="17967" y="76296"/>
                </a:lnTo>
                <a:lnTo>
                  <a:pt x="17967" y="77037"/>
                </a:lnTo>
                <a:lnTo>
                  <a:pt x="17967" y="77037"/>
                </a:lnTo>
                <a:close/>
                <a:moveTo>
                  <a:pt x="17967" y="91851"/>
                </a:moveTo>
                <a:lnTo>
                  <a:pt x="17967" y="91851"/>
                </a:lnTo>
                <a:lnTo>
                  <a:pt x="17967" y="92592"/>
                </a:lnTo>
                <a:lnTo>
                  <a:pt x="17647" y="93333"/>
                </a:lnTo>
                <a:lnTo>
                  <a:pt x="17005" y="93703"/>
                </a:lnTo>
                <a:lnTo>
                  <a:pt x="16363" y="93703"/>
                </a:lnTo>
                <a:lnTo>
                  <a:pt x="9625" y="93703"/>
                </a:lnTo>
                <a:lnTo>
                  <a:pt x="9625" y="93703"/>
                </a:lnTo>
                <a:lnTo>
                  <a:pt x="8983" y="93703"/>
                </a:lnTo>
                <a:lnTo>
                  <a:pt x="8663" y="93333"/>
                </a:lnTo>
                <a:lnTo>
                  <a:pt x="8342" y="92592"/>
                </a:lnTo>
                <a:lnTo>
                  <a:pt x="8021" y="91851"/>
                </a:lnTo>
                <a:lnTo>
                  <a:pt x="8021" y="91851"/>
                </a:lnTo>
                <a:lnTo>
                  <a:pt x="8342" y="91111"/>
                </a:lnTo>
                <a:lnTo>
                  <a:pt x="8663" y="90370"/>
                </a:lnTo>
                <a:lnTo>
                  <a:pt x="8983" y="90000"/>
                </a:lnTo>
                <a:lnTo>
                  <a:pt x="9625" y="90000"/>
                </a:lnTo>
                <a:lnTo>
                  <a:pt x="16363" y="90000"/>
                </a:lnTo>
                <a:lnTo>
                  <a:pt x="16363" y="90000"/>
                </a:lnTo>
                <a:lnTo>
                  <a:pt x="17005" y="90000"/>
                </a:lnTo>
                <a:lnTo>
                  <a:pt x="17647" y="90370"/>
                </a:lnTo>
                <a:lnTo>
                  <a:pt x="17967" y="91111"/>
                </a:lnTo>
                <a:lnTo>
                  <a:pt x="17967" y="91851"/>
                </a:lnTo>
                <a:lnTo>
                  <a:pt x="17967" y="91851"/>
                </a:lnTo>
                <a:close/>
                <a:moveTo>
                  <a:pt x="17967" y="107037"/>
                </a:moveTo>
                <a:lnTo>
                  <a:pt x="17967" y="107037"/>
                </a:lnTo>
                <a:lnTo>
                  <a:pt x="17967" y="107777"/>
                </a:lnTo>
                <a:lnTo>
                  <a:pt x="17647" y="108518"/>
                </a:lnTo>
                <a:lnTo>
                  <a:pt x="17005" y="108888"/>
                </a:lnTo>
                <a:lnTo>
                  <a:pt x="16363" y="108888"/>
                </a:lnTo>
                <a:lnTo>
                  <a:pt x="9625" y="108888"/>
                </a:lnTo>
                <a:lnTo>
                  <a:pt x="9625" y="108888"/>
                </a:lnTo>
                <a:lnTo>
                  <a:pt x="8983" y="108888"/>
                </a:lnTo>
                <a:lnTo>
                  <a:pt x="8663" y="108518"/>
                </a:lnTo>
                <a:lnTo>
                  <a:pt x="8342" y="107777"/>
                </a:lnTo>
                <a:lnTo>
                  <a:pt x="8021" y="107037"/>
                </a:lnTo>
                <a:lnTo>
                  <a:pt x="8021" y="107037"/>
                </a:lnTo>
                <a:lnTo>
                  <a:pt x="8342" y="106296"/>
                </a:lnTo>
                <a:lnTo>
                  <a:pt x="8663" y="105555"/>
                </a:lnTo>
                <a:lnTo>
                  <a:pt x="8983" y="105185"/>
                </a:lnTo>
                <a:lnTo>
                  <a:pt x="9625" y="105185"/>
                </a:lnTo>
                <a:lnTo>
                  <a:pt x="16363" y="105185"/>
                </a:lnTo>
                <a:lnTo>
                  <a:pt x="16363" y="105185"/>
                </a:lnTo>
                <a:lnTo>
                  <a:pt x="17005" y="105185"/>
                </a:lnTo>
                <a:lnTo>
                  <a:pt x="17647" y="105555"/>
                </a:lnTo>
                <a:lnTo>
                  <a:pt x="17967" y="106296"/>
                </a:lnTo>
                <a:lnTo>
                  <a:pt x="17967" y="107037"/>
                </a:lnTo>
                <a:lnTo>
                  <a:pt x="17967" y="107037"/>
                </a:lnTo>
                <a:close/>
                <a:moveTo>
                  <a:pt x="94331" y="116296"/>
                </a:moveTo>
                <a:lnTo>
                  <a:pt x="94331" y="3703"/>
                </a:lnTo>
                <a:lnTo>
                  <a:pt x="25989" y="3703"/>
                </a:lnTo>
                <a:lnTo>
                  <a:pt x="25989" y="116296"/>
                </a:lnTo>
                <a:lnTo>
                  <a:pt x="94331" y="116296"/>
                </a:lnTo>
                <a:close/>
                <a:moveTo>
                  <a:pt x="77326" y="60370"/>
                </a:moveTo>
                <a:lnTo>
                  <a:pt x="77326" y="60370"/>
                </a:lnTo>
                <a:lnTo>
                  <a:pt x="77967" y="61111"/>
                </a:lnTo>
                <a:lnTo>
                  <a:pt x="77967" y="61851"/>
                </a:lnTo>
                <a:lnTo>
                  <a:pt x="77967" y="61851"/>
                </a:lnTo>
                <a:lnTo>
                  <a:pt x="77967" y="62962"/>
                </a:lnTo>
                <a:lnTo>
                  <a:pt x="77326" y="63703"/>
                </a:lnTo>
                <a:lnTo>
                  <a:pt x="48128" y="86296"/>
                </a:lnTo>
                <a:lnTo>
                  <a:pt x="48128" y="86296"/>
                </a:lnTo>
                <a:lnTo>
                  <a:pt x="47165" y="86296"/>
                </a:lnTo>
                <a:lnTo>
                  <a:pt x="47165" y="86296"/>
                </a:lnTo>
                <a:lnTo>
                  <a:pt x="46524" y="86296"/>
                </a:lnTo>
                <a:lnTo>
                  <a:pt x="46524" y="86296"/>
                </a:lnTo>
                <a:lnTo>
                  <a:pt x="45882" y="85555"/>
                </a:lnTo>
                <a:lnTo>
                  <a:pt x="45561" y="84444"/>
                </a:lnTo>
                <a:lnTo>
                  <a:pt x="45561" y="39629"/>
                </a:lnTo>
                <a:lnTo>
                  <a:pt x="45561" y="39629"/>
                </a:lnTo>
                <a:lnTo>
                  <a:pt x="45882" y="38888"/>
                </a:lnTo>
                <a:lnTo>
                  <a:pt x="46524" y="37777"/>
                </a:lnTo>
                <a:lnTo>
                  <a:pt x="46524" y="37777"/>
                </a:lnTo>
                <a:lnTo>
                  <a:pt x="47165" y="37407"/>
                </a:lnTo>
                <a:lnTo>
                  <a:pt x="48128" y="37777"/>
                </a:lnTo>
                <a:lnTo>
                  <a:pt x="77326" y="60370"/>
                </a:lnTo>
                <a:close/>
                <a:moveTo>
                  <a:pt x="73796" y="61851"/>
                </a:moveTo>
                <a:lnTo>
                  <a:pt x="48770" y="43333"/>
                </a:lnTo>
                <a:lnTo>
                  <a:pt x="48770" y="81111"/>
                </a:lnTo>
                <a:lnTo>
                  <a:pt x="73796" y="61851"/>
                </a:lnTo>
                <a:close/>
                <a:moveTo>
                  <a:pt x="115187" y="3703"/>
                </a:moveTo>
                <a:lnTo>
                  <a:pt x="97540" y="3703"/>
                </a:lnTo>
                <a:lnTo>
                  <a:pt x="97540" y="116296"/>
                </a:lnTo>
                <a:lnTo>
                  <a:pt x="115187" y="116296"/>
                </a:lnTo>
                <a:lnTo>
                  <a:pt x="115187" y="116296"/>
                </a:lnTo>
                <a:lnTo>
                  <a:pt x="115828" y="116296"/>
                </a:lnTo>
                <a:lnTo>
                  <a:pt x="116470" y="115925"/>
                </a:lnTo>
                <a:lnTo>
                  <a:pt x="116791" y="115185"/>
                </a:lnTo>
                <a:lnTo>
                  <a:pt x="116791" y="114444"/>
                </a:lnTo>
                <a:lnTo>
                  <a:pt x="116791" y="5555"/>
                </a:lnTo>
                <a:lnTo>
                  <a:pt x="116791" y="5555"/>
                </a:lnTo>
                <a:lnTo>
                  <a:pt x="116791" y="4814"/>
                </a:lnTo>
                <a:lnTo>
                  <a:pt x="116470" y="4074"/>
                </a:lnTo>
                <a:lnTo>
                  <a:pt x="115828" y="3703"/>
                </a:lnTo>
                <a:lnTo>
                  <a:pt x="115187" y="3703"/>
                </a:lnTo>
                <a:lnTo>
                  <a:pt x="115187" y="3703"/>
                </a:lnTo>
                <a:close/>
                <a:moveTo>
                  <a:pt x="102352" y="17037"/>
                </a:moveTo>
                <a:lnTo>
                  <a:pt x="102352" y="17037"/>
                </a:lnTo>
                <a:lnTo>
                  <a:pt x="102673" y="16296"/>
                </a:lnTo>
                <a:lnTo>
                  <a:pt x="102994" y="15555"/>
                </a:lnTo>
                <a:lnTo>
                  <a:pt x="103315" y="15185"/>
                </a:lnTo>
                <a:lnTo>
                  <a:pt x="103957" y="15185"/>
                </a:lnTo>
                <a:lnTo>
                  <a:pt x="110374" y="15185"/>
                </a:lnTo>
                <a:lnTo>
                  <a:pt x="110374" y="15185"/>
                </a:lnTo>
                <a:lnTo>
                  <a:pt x="111016" y="15185"/>
                </a:lnTo>
                <a:lnTo>
                  <a:pt x="111657" y="15555"/>
                </a:lnTo>
                <a:lnTo>
                  <a:pt x="111978" y="16296"/>
                </a:lnTo>
                <a:lnTo>
                  <a:pt x="111978" y="17037"/>
                </a:lnTo>
                <a:lnTo>
                  <a:pt x="111978" y="17037"/>
                </a:lnTo>
                <a:lnTo>
                  <a:pt x="111978" y="17777"/>
                </a:lnTo>
                <a:lnTo>
                  <a:pt x="111657" y="18518"/>
                </a:lnTo>
                <a:lnTo>
                  <a:pt x="111016" y="18888"/>
                </a:lnTo>
                <a:lnTo>
                  <a:pt x="110374" y="18888"/>
                </a:lnTo>
                <a:lnTo>
                  <a:pt x="103957" y="18888"/>
                </a:lnTo>
                <a:lnTo>
                  <a:pt x="103957" y="18888"/>
                </a:lnTo>
                <a:lnTo>
                  <a:pt x="103315" y="18888"/>
                </a:lnTo>
                <a:lnTo>
                  <a:pt x="102994" y="18518"/>
                </a:lnTo>
                <a:lnTo>
                  <a:pt x="102673" y="17777"/>
                </a:lnTo>
                <a:lnTo>
                  <a:pt x="102352" y="17037"/>
                </a:lnTo>
                <a:lnTo>
                  <a:pt x="102352" y="17037"/>
                </a:lnTo>
                <a:close/>
                <a:moveTo>
                  <a:pt x="102352" y="31851"/>
                </a:moveTo>
                <a:lnTo>
                  <a:pt x="102352" y="31851"/>
                </a:lnTo>
                <a:lnTo>
                  <a:pt x="102673" y="31111"/>
                </a:lnTo>
                <a:lnTo>
                  <a:pt x="102994" y="30370"/>
                </a:lnTo>
                <a:lnTo>
                  <a:pt x="103315" y="30000"/>
                </a:lnTo>
                <a:lnTo>
                  <a:pt x="103957" y="30000"/>
                </a:lnTo>
                <a:lnTo>
                  <a:pt x="110374" y="30000"/>
                </a:lnTo>
                <a:lnTo>
                  <a:pt x="110374" y="30000"/>
                </a:lnTo>
                <a:lnTo>
                  <a:pt x="111016" y="30000"/>
                </a:lnTo>
                <a:lnTo>
                  <a:pt x="111657" y="30370"/>
                </a:lnTo>
                <a:lnTo>
                  <a:pt x="111978" y="31111"/>
                </a:lnTo>
                <a:lnTo>
                  <a:pt x="111978" y="31851"/>
                </a:lnTo>
                <a:lnTo>
                  <a:pt x="111978" y="31851"/>
                </a:lnTo>
                <a:lnTo>
                  <a:pt x="111978" y="32592"/>
                </a:lnTo>
                <a:lnTo>
                  <a:pt x="111657" y="33333"/>
                </a:lnTo>
                <a:lnTo>
                  <a:pt x="111016" y="33703"/>
                </a:lnTo>
                <a:lnTo>
                  <a:pt x="110374" y="33703"/>
                </a:lnTo>
                <a:lnTo>
                  <a:pt x="103957" y="33703"/>
                </a:lnTo>
                <a:lnTo>
                  <a:pt x="103957" y="33703"/>
                </a:lnTo>
                <a:lnTo>
                  <a:pt x="103315" y="33703"/>
                </a:lnTo>
                <a:lnTo>
                  <a:pt x="102994" y="33333"/>
                </a:lnTo>
                <a:lnTo>
                  <a:pt x="102673" y="32592"/>
                </a:lnTo>
                <a:lnTo>
                  <a:pt x="102352" y="31851"/>
                </a:lnTo>
                <a:lnTo>
                  <a:pt x="102352" y="31851"/>
                </a:lnTo>
                <a:close/>
                <a:moveTo>
                  <a:pt x="102352" y="47037"/>
                </a:moveTo>
                <a:lnTo>
                  <a:pt x="102352" y="47037"/>
                </a:lnTo>
                <a:lnTo>
                  <a:pt x="102673" y="46296"/>
                </a:lnTo>
                <a:lnTo>
                  <a:pt x="102994" y="45555"/>
                </a:lnTo>
                <a:lnTo>
                  <a:pt x="103315" y="45185"/>
                </a:lnTo>
                <a:lnTo>
                  <a:pt x="103957" y="45185"/>
                </a:lnTo>
                <a:lnTo>
                  <a:pt x="110374" y="45185"/>
                </a:lnTo>
                <a:lnTo>
                  <a:pt x="110374" y="45185"/>
                </a:lnTo>
                <a:lnTo>
                  <a:pt x="111016" y="45185"/>
                </a:lnTo>
                <a:lnTo>
                  <a:pt x="111657" y="45555"/>
                </a:lnTo>
                <a:lnTo>
                  <a:pt x="111978" y="46296"/>
                </a:lnTo>
                <a:lnTo>
                  <a:pt x="111978" y="47037"/>
                </a:lnTo>
                <a:lnTo>
                  <a:pt x="111978" y="47037"/>
                </a:lnTo>
                <a:lnTo>
                  <a:pt x="111978" y="47777"/>
                </a:lnTo>
                <a:lnTo>
                  <a:pt x="111657" y="48518"/>
                </a:lnTo>
                <a:lnTo>
                  <a:pt x="111016" y="48888"/>
                </a:lnTo>
                <a:lnTo>
                  <a:pt x="110374" y="48888"/>
                </a:lnTo>
                <a:lnTo>
                  <a:pt x="103957" y="48888"/>
                </a:lnTo>
                <a:lnTo>
                  <a:pt x="103957" y="48888"/>
                </a:lnTo>
                <a:lnTo>
                  <a:pt x="103315" y="48888"/>
                </a:lnTo>
                <a:lnTo>
                  <a:pt x="102994" y="48518"/>
                </a:lnTo>
                <a:lnTo>
                  <a:pt x="102673" y="47777"/>
                </a:lnTo>
                <a:lnTo>
                  <a:pt x="102352" y="47037"/>
                </a:lnTo>
                <a:lnTo>
                  <a:pt x="102352" y="47037"/>
                </a:lnTo>
                <a:close/>
                <a:moveTo>
                  <a:pt x="102352" y="61851"/>
                </a:moveTo>
                <a:lnTo>
                  <a:pt x="102352" y="61851"/>
                </a:lnTo>
                <a:lnTo>
                  <a:pt x="102673" y="61111"/>
                </a:lnTo>
                <a:lnTo>
                  <a:pt x="102994" y="60370"/>
                </a:lnTo>
                <a:lnTo>
                  <a:pt x="103315" y="60000"/>
                </a:lnTo>
                <a:lnTo>
                  <a:pt x="103957" y="60000"/>
                </a:lnTo>
                <a:lnTo>
                  <a:pt x="110374" y="60000"/>
                </a:lnTo>
                <a:lnTo>
                  <a:pt x="110374" y="60000"/>
                </a:lnTo>
                <a:lnTo>
                  <a:pt x="111016" y="60000"/>
                </a:lnTo>
                <a:lnTo>
                  <a:pt x="111657" y="60370"/>
                </a:lnTo>
                <a:lnTo>
                  <a:pt x="111978" y="61111"/>
                </a:lnTo>
                <a:lnTo>
                  <a:pt x="111978" y="61851"/>
                </a:lnTo>
                <a:lnTo>
                  <a:pt x="111978" y="61851"/>
                </a:lnTo>
                <a:lnTo>
                  <a:pt x="111978" y="62592"/>
                </a:lnTo>
                <a:lnTo>
                  <a:pt x="111657" y="63333"/>
                </a:lnTo>
                <a:lnTo>
                  <a:pt x="111016" y="63703"/>
                </a:lnTo>
                <a:lnTo>
                  <a:pt x="110374" y="63703"/>
                </a:lnTo>
                <a:lnTo>
                  <a:pt x="103957" y="63703"/>
                </a:lnTo>
                <a:lnTo>
                  <a:pt x="103957" y="63703"/>
                </a:lnTo>
                <a:lnTo>
                  <a:pt x="103315" y="63703"/>
                </a:lnTo>
                <a:lnTo>
                  <a:pt x="102994" y="63333"/>
                </a:lnTo>
                <a:lnTo>
                  <a:pt x="102673" y="62592"/>
                </a:lnTo>
                <a:lnTo>
                  <a:pt x="102352" y="61851"/>
                </a:lnTo>
                <a:lnTo>
                  <a:pt x="102352" y="61851"/>
                </a:lnTo>
                <a:close/>
                <a:moveTo>
                  <a:pt x="102352" y="77037"/>
                </a:moveTo>
                <a:lnTo>
                  <a:pt x="102352" y="77037"/>
                </a:lnTo>
                <a:lnTo>
                  <a:pt x="102673" y="76296"/>
                </a:lnTo>
                <a:lnTo>
                  <a:pt x="102994" y="75555"/>
                </a:lnTo>
                <a:lnTo>
                  <a:pt x="103315" y="75185"/>
                </a:lnTo>
                <a:lnTo>
                  <a:pt x="103957" y="75185"/>
                </a:lnTo>
                <a:lnTo>
                  <a:pt x="110374" y="75185"/>
                </a:lnTo>
                <a:lnTo>
                  <a:pt x="110374" y="75185"/>
                </a:lnTo>
                <a:lnTo>
                  <a:pt x="111016" y="75185"/>
                </a:lnTo>
                <a:lnTo>
                  <a:pt x="111657" y="75555"/>
                </a:lnTo>
                <a:lnTo>
                  <a:pt x="111978" y="76296"/>
                </a:lnTo>
                <a:lnTo>
                  <a:pt x="111978" y="77037"/>
                </a:lnTo>
                <a:lnTo>
                  <a:pt x="111978" y="77037"/>
                </a:lnTo>
                <a:lnTo>
                  <a:pt x="111978" y="77777"/>
                </a:lnTo>
                <a:lnTo>
                  <a:pt x="111657" y="78518"/>
                </a:lnTo>
                <a:lnTo>
                  <a:pt x="111016" y="78888"/>
                </a:lnTo>
                <a:lnTo>
                  <a:pt x="110374" y="78888"/>
                </a:lnTo>
                <a:lnTo>
                  <a:pt x="103957" y="78888"/>
                </a:lnTo>
                <a:lnTo>
                  <a:pt x="103957" y="78888"/>
                </a:lnTo>
                <a:lnTo>
                  <a:pt x="103315" y="78888"/>
                </a:lnTo>
                <a:lnTo>
                  <a:pt x="102994" y="78518"/>
                </a:lnTo>
                <a:lnTo>
                  <a:pt x="102673" y="77777"/>
                </a:lnTo>
                <a:lnTo>
                  <a:pt x="102352" y="77037"/>
                </a:lnTo>
                <a:lnTo>
                  <a:pt x="102352" y="77037"/>
                </a:lnTo>
                <a:close/>
                <a:moveTo>
                  <a:pt x="102352" y="91851"/>
                </a:moveTo>
                <a:lnTo>
                  <a:pt x="102352" y="91851"/>
                </a:lnTo>
                <a:lnTo>
                  <a:pt x="102673" y="91111"/>
                </a:lnTo>
                <a:lnTo>
                  <a:pt x="102994" y="90370"/>
                </a:lnTo>
                <a:lnTo>
                  <a:pt x="103315" y="90000"/>
                </a:lnTo>
                <a:lnTo>
                  <a:pt x="103957" y="90000"/>
                </a:lnTo>
                <a:lnTo>
                  <a:pt x="110374" y="90000"/>
                </a:lnTo>
                <a:lnTo>
                  <a:pt x="110374" y="90000"/>
                </a:lnTo>
                <a:lnTo>
                  <a:pt x="111016" y="90000"/>
                </a:lnTo>
                <a:lnTo>
                  <a:pt x="111657" y="90370"/>
                </a:lnTo>
                <a:lnTo>
                  <a:pt x="111978" y="91111"/>
                </a:lnTo>
                <a:lnTo>
                  <a:pt x="111978" y="91851"/>
                </a:lnTo>
                <a:lnTo>
                  <a:pt x="111978" y="91851"/>
                </a:lnTo>
                <a:lnTo>
                  <a:pt x="111978" y="92592"/>
                </a:lnTo>
                <a:lnTo>
                  <a:pt x="111657" y="93333"/>
                </a:lnTo>
                <a:lnTo>
                  <a:pt x="111016" y="93703"/>
                </a:lnTo>
                <a:lnTo>
                  <a:pt x="110374" y="93703"/>
                </a:lnTo>
                <a:lnTo>
                  <a:pt x="103957" y="93703"/>
                </a:lnTo>
                <a:lnTo>
                  <a:pt x="103957" y="93703"/>
                </a:lnTo>
                <a:lnTo>
                  <a:pt x="103315" y="93703"/>
                </a:lnTo>
                <a:lnTo>
                  <a:pt x="102994" y="93333"/>
                </a:lnTo>
                <a:lnTo>
                  <a:pt x="102673" y="92592"/>
                </a:lnTo>
                <a:lnTo>
                  <a:pt x="102352" y="91851"/>
                </a:lnTo>
                <a:lnTo>
                  <a:pt x="102352" y="91851"/>
                </a:lnTo>
                <a:close/>
                <a:moveTo>
                  <a:pt x="111978" y="107037"/>
                </a:moveTo>
                <a:lnTo>
                  <a:pt x="111978" y="107037"/>
                </a:lnTo>
                <a:lnTo>
                  <a:pt x="111978" y="107777"/>
                </a:lnTo>
                <a:lnTo>
                  <a:pt x="111657" y="108518"/>
                </a:lnTo>
                <a:lnTo>
                  <a:pt x="111016" y="108888"/>
                </a:lnTo>
                <a:lnTo>
                  <a:pt x="110374" y="108888"/>
                </a:lnTo>
                <a:lnTo>
                  <a:pt x="103957" y="108888"/>
                </a:lnTo>
                <a:lnTo>
                  <a:pt x="103957" y="108888"/>
                </a:lnTo>
                <a:lnTo>
                  <a:pt x="103315" y="108888"/>
                </a:lnTo>
                <a:lnTo>
                  <a:pt x="102994" y="108518"/>
                </a:lnTo>
                <a:lnTo>
                  <a:pt x="102673" y="107777"/>
                </a:lnTo>
                <a:lnTo>
                  <a:pt x="102352" y="107037"/>
                </a:lnTo>
                <a:lnTo>
                  <a:pt x="102352" y="107037"/>
                </a:lnTo>
                <a:lnTo>
                  <a:pt x="102673" y="106296"/>
                </a:lnTo>
                <a:lnTo>
                  <a:pt x="102994" y="105555"/>
                </a:lnTo>
                <a:lnTo>
                  <a:pt x="103315" y="105185"/>
                </a:lnTo>
                <a:lnTo>
                  <a:pt x="103957" y="105185"/>
                </a:lnTo>
                <a:lnTo>
                  <a:pt x="110374" y="105185"/>
                </a:lnTo>
                <a:lnTo>
                  <a:pt x="110374" y="105185"/>
                </a:lnTo>
                <a:lnTo>
                  <a:pt x="111016" y="105185"/>
                </a:lnTo>
                <a:lnTo>
                  <a:pt x="111657" y="105555"/>
                </a:lnTo>
                <a:lnTo>
                  <a:pt x="111978" y="106296"/>
                </a:lnTo>
                <a:lnTo>
                  <a:pt x="111978" y="107037"/>
                </a:lnTo>
                <a:lnTo>
                  <a:pt x="111978" y="10703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4" name="Shape 658"/>
          <p:cNvSpPr/>
          <p:nvPr/>
        </p:nvSpPr>
        <p:spPr>
          <a:xfrm>
            <a:off x="7786529" y="3593569"/>
            <a:ext cx="424023" cy="324017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3971" y="114444"/>
                </a:moveTo>
                <a:lnTo>
                  <a:pt x="3971" y="114444"/>
                </a:lnTo>
                <a:lnTo>
                  <a:pt x="2269" y="111851"/>
                </a:lnTo>
                <a:lnTo>
                  <a:pt x="851" y="108148"/>
                </a:lnTo>
                <a:lnTo>
                  <a:pt x="0" y="104814"/>
                </a:lnTo>
                <a:lnTo>
                  <a:pt x="0" y="101111"/>
                </a:lnTo>
                <a:lnTo>
                  <a:pt x="0" y="1851"/>
                </a:lnTo>
                <a:lnTo>
                  <a:pt x="0" y="1851"/>
                </a:lnTo>
                <a:lnTo>
                  <a:pt x="0" y="1111"/>
                </a:lnTo>
                <a:lnTo>
                  <a:pt x="283" y="740"/>
                </a:lnTo>
                <a:lnTo>
                  <a:pt x="567" y="370"/>
                </a:lnTo>
                <a:lnTo>
                  <a:pt x="1134" y="370"/>
                </a:lnTo>
                <a:lnTo>
                  <a:pt x="93049" y="370"/>
                </a:lnTo>
                <a:lnTo>
                  <a:pt x="93049" y="370"/>
                </a:lnTo>
                <a:lnTo>
                  <a:pt x="93617" y="370"/>
                </a:lnTo>
                <a:lnTo>
                  <a:pt x="93900" y="740"/>
                </a:lnTo>
                <a:lnTo>
                  <a:pt x="94184" y="1111"/>
                </a:lnTo>
                <a:lnTo>
                  <a:pt x="94184" y="1851"/>
                </a:lnTo>
                <a:lnTo>
                  <a:pt x="94184" y="101111"/>
                </a:lnTo>
                <a:lnTo>
                  <a:pt x="94184" y="101111"/>
                </a:lnTo>
                <a:lnTo>
                  <a:pt x="94468" y="104074"/>
                </a:lnTo>
                <a:lnTo>
                  <a:pt x="95035" y="107037"/>
                </a:lnTo>
                <a:lnTo>
                  <a:pt x="96170" y="109629"/>
                </a:lnTo>
                <a:lnTo>
                  <a:pt x="97588" y="112222"/>
                </a:lnTo>
                <a:lnTo>
                  <a:pt x="97588" y="112222"/>
                </a:lnTo>
                <a:lnTo>
                  <a:pt x="99290" y="114074"/>
                </a:lnTo>
                <a:lnTo>
                  <a:pt x="101276" y="115555"/>
                </a:lnTo>
                <a:lnTo>
                  <a:pt x="103546" y="116296"/>
                </a:lnTo>
                <a:lnTo>
                  <a:pt x="105815" y="116666"/>
                </a:lnTo>
                <a:lnTo>
                  <a:pt x="105815" y="116666"/>
                </a:lnTo>
                <a:lnTo>
                  <a:pt x="108085" y="116296"/>
                </a:lnTo>
                <a:lnTo>
                  <a:pt x="110638" y="115555"/>
                </a:lnTo>
                <a:lnTo>
                  <a:pt x="112340" y="114074"/>
                </a:lnTo>
                <a:lnTo>
                  <a:pt x="114326" y="112222"/>
                </a:lnTo>
                <a:lnTo>
                  <a:pt x="114326" y="112222"/>
                </a:lnTo>
                <a:lnTo>
                  <a:pt x="115744" y="109629"/>
                </a:lnTo>
                <a:lnTo>
                  <a:pt x="116879" y="107037"/>
                </a:lnTo>
                <a:lnTo>
                  <a:pt x="117446" y="104074"/>
                </a:lnTo>
                <a:lnTo>
                  <a:pt x="117730" y="101111"/>
                </a:lnTo>
                <a:lnTo>
                  <a:pt x="117730" y="1851"/>
                </a:lnTo>
                <a:lnTo>
                  <a:pt x="117730" y="1851"/>
                </a:lnTo>
                <a:lnTo>
                  <a:pt x="117730" y="1111"/>
                </a:lnTo>
                <a:lnTo>
                  <a:pt x="118014" y="740"/>
                </a:lnTo>
                <a:lnTo>
                  <a:pt x="118297" y="370"/>
                </a:lnTo>
                <a:lnTo>
                  <a:pt x="118865" y="370"/>
                </a:lnTo>
                <a:lnTo>
                  <a:pt x="118865" y="370"/>
                </a:lnTo>
                <a:lnTo>
                  <a:pt x="119432" y="370"/>
                </a:lnTo>
                <a:lnTo>
                  <a:pt x="119716" y="740"/>
                </a:lnTo>
                <a:lnTo>
                  <a:pt x="120000" y="1111"/>
                </a:lnTo>
                <a:lnTo>
                  <a:pt x="120000" y="1851"/>
                </a:lnTo>
                <a:lnTo>
                  <a:pt x="120000" y="101111"/>
                </a:lnTo>
                <a:lnTo>
                  <a:pt x="120000" y="101111"/>
                </a:lnTo>
                <a:lnTo>
                  <a:pt x="119716" y="104814"/>
                </a:lnTo>
                <a:lnTo>
                  <a:pt x="119148" y="108148"/>
                </a:lnTo>
                <a:lnTo>
                  <a:pt x="117730" y="111851"/>
                </a:lnTo>
                <a:lnTo>
                  <a:pt x="116028" y="114444"/>
                </a:lnTo>
                <a:lnTo>
                  <a:pt x="116028" y="114444"/>
                </a:lnTo>
                <a:lnTo>
                  <a:pt x="113758" y="116666"/>
                </a:lnTo>
                <a:lnTo>
                  <a:pt x="111489" y="118518"/>
                </a:lnTo>
                <a:lnTo>
                  <a:pt x="108936" y="119629"/>
                </a:lnTo>
                <a:lnTo>
                  <a:pt x="106099" y="120000"/>
                </a:lnTo>
                <a:lnTo>
                  <a:pt x="105815" y="120000"/>
                </a:lnTo>
                <a:lnTo>
                  <a:pt x="13900" y="120000"/>
                </a:lnTo>
                <a:lnTo>
                  <a:pt x="13900" y="120000"/>
                </a:lnTo>
                <a:lnTo>
                  <a:pt x="11063" y="119629"/>
                </a:lnTo>
                <a:lnTo>
                  <a:pt x="8510" y="118518"/>
                </a:lnTo>
                <a:lnTo>
                  <a:pt x="5957" y="116666"/>
                </a:lnTo>
                <a:lnTo>
                  <a:pt x="3971" y="114444"/>
                </a:lnTo>
                <a:lnTo>
                  <a:pt x="3971" y="114444"/>
                </a:lnTo>
                <a:close/>
                <a:moveTo>
                  <a:pt x="2269" y="101111"/>
                </a:moveTo>
                <a:lnTo>
                  <a:pt x="2269" y="101111"/>
                </a:lnTo>
                <a:lnTo>
                  <a:pt x="2553" y="104074"/>
                </a:lnTo>
                <a:lnTo>
                  <a:pt x="3120" y="107037"/>
                </a:lnTo>
                <a:lnTo>
                  <a:pt x="4255" y="109629"/>
                </a:lnTo>
                <a:lnTo>
                  <a:pt x="5673" y="112222"/>
                </a:lnTo>
                <a:lnTo>
                  <a:pt x="5673" y="112222"/>
                </a:lnTo>
                <a:lnTo>
                  <a:pt x="7375" y="114074"/>
                </a:lnTo>
                <a:lnTo>
                  <a:pt x="9361" y="115555"/>
                </a:lnTo>
                <a:lnTo>
                  <a:pt x="11631" y="116296"/>
                </a:lnTo>
                <a:lnTo>
                  <a:pt x="13900" y="116666"/>
                </a:lnTo>
                <a:lnTo>
                  <a:pt x="97872" y="116666"/>
                </a:lnTo>
                <a:lnTo>
                  <a:pt x="97872" y="116666"/>
                </a:lnTo>
                <a:lnTo>
                  <a:pt x="96170" y="114814"/>
                </a:lnTo>
                <a:lnTo>
                  <a:pt x="96170" y="114814"/>
                </a:lnTo>
                <a:lnTo>
                  <a:pt x="95602" y="114444"/>
                </a:lnTo>
                <a:lnTo>
                  <a:pt x="95602" y="114444"/>
                </a:lnTo>
                <a:lnTo>
                  <a:pt x="94184" y="111851"/>
                </a:lnTo>
                <a:lnTo>
                  <a:pt x="94184" y="111851"/>
                </a:lnTo>
                <a:lnTo>
                  <a:pt x="94184" y="111481"/>
                </a:lnTo>
                <a:lnTo>
                  <a:pt x="94184" y="111481"/>
                </a:lnTo>
                <a:lnTo>
                  <a:pt x="93049" y="108518"/>
                </a:lnTo>
                <a:lnTo>
                  <a:pt x="92765" y="108148"/>
                </a:lnTo>
                <a:lnTo>
                  <a:pt x="92765" y="108148"/>
                </a:lnTo>
                <a:lnTo>
                  <a:pt x="92482" y="106666"/>
                </a:lnTo>
                <a:lnTo>
                  <a:pt x="92198" y="105185"/>
                </a:lnTo>
                <a:lnTo>
                  <a:pt x="91914" y="104444"/>
                </a:lnTo>
                <a:lnTo>
                  <a:pt x="91914" y="104444"/>
                </a:lnTo>
                <a:lnTo>
                  <a:pt x="91914" y="101111"/>
                </a:lnTo>
                <a:lnTo>
                  <a:pt x="91914" y="3703"/>
                </a:lnTo>
                <a:lnTo>
                  <a:pt x="2269" y="3703"/>
                </a:lnTo>
                <a:lnTo>
                  <a:pt x="2269" y="101111"/>
                </a:lnTo>
                <a:close/>
                <a:moveTo>
                  <a:pt x="11063" y="28148"/>
                </a:moveTo>
                <a:lnTo>
                  <a:pt x="11063" y="12962"/>
                </a:lnTo>
                <a:lnTo>
                  <a:pt x="11063" y="12962"/>
                </a:lnTo>
                <a:lnTo>
                  <a:pt x="11063" y="12222"/>
                </a:lnTo>
                <a:lnTo>
                  <a:pt x="11347" y="11481"/>
                </a:lnTo>
                <a:lnTo>
                  <a:pt x="11914" y="11111"/>
                </a:lnTo>
                <a:lnTo>
                  <a:pt x="12482" y="11111"/>
                </a:lnTo>
                <a:lnTo>
                  <a:pt x="81418" y="11111"/>
                </a:lnTo>
                <a:lnTo>
                  <a:pt x="81418" y="11111"/>
                </a:lnTo>
                <a:lnTo>
                  <a:pt x="81985" y="11111"/>
                </a:lnTo>
                <a:lnTo>
                  <a:pt x="82553" y="11481"/>
                </a:lnTo>
                <a:lnTo>
                  <a:pt x="82836" y="12222"/>
                </a:lnTo>
                <a:lnTo>
                  <a:pt x="82836" y="12962"/>
                </a:lnTo>
                <a:lnTo>
                  <a:pt x="82836" y="28148"/>
                </a:lnTo>
                <a:lnTo>
                  <a:pt x="82836" y="28148"/>
                </a:lnTo>
                <a:lnTo>
                  <a:pt x="82836" y="28888"/>
                </a:lnTo>
                <a:lnTo>
                  <a:pt x="82553" y="29629"/>
                </a:lnTo>
                <a:lnTo>
                  <a:pt x="81985" y="30000"/>
                </a:lnTo>
                <a:lnTo>
                  <a:pt x="81418" y="30000"/>
                </a:lnTo>
                <a:lnTo>
                  <a:pt x="12482" y="30000"/>
                </a:lnTo>
                <a:lnTo>
                  <a:pt x="12482" y="30000"/>
                </a:lnTo>
                <a:lnTo>
                  <a:pt x="11914" y="30000"/>
                </a:lnTo>
                <a:lnTo>
                  <a:pt x="11347" y="29629"/>
                </a:lnTo>
                <a:lnTo>
                  <a:pt x="11063" y="28888"/>
                </a:lnTo>
                <a:lnTo>
                  <a:pt x="11063" y="28148"/>
                </a:lnTo>
                <a:lnTo>
                  <a:pt x="11063" y="28148"/>
                </a:lnTo>
                <a:close/>
                <a:moveTo>
                  <a:pt x="11063" y="76666"/>
                </a:moveTo>
                <a:lnTo>
                  <a:pt x="11063" y="42962"/>
                </a:lnTo>
                <a:lnTo>
                  <a:pt x="11063" y="42962"/>
                </a:lnTo>
                <a:lnTo>
                  <a:pt x="11063" y="42222"/>
                </a:lnTo>
                <a:lnTo>
                  <a:pt x="11347" y="41481"/>
                </a:lnTo>
                <a:lnTo>
                  <a:pt x="11914" y="41111"/>
                </a:lnTo>
                <a:lnTo>
                  <a:pt x="12482" y="41111"/>
                </a:lnTo>
                <a:lnTo>
                  <a:pt x="41418" y="41111"/>
                </a:lnTo>
                <a:lnTo>
                  <a:pt x="41418" y="41111"/>
                </a:lnTo>
                <a:lnTo>
                  <a:pt x="41985" y="41111"/>
                </a:lnTo>
                <a:lnTo>
                  <a:pt x="42553" y="41481"/>
                </a:lnTo>
                <a:lnTo>
                  <a:pt x="42836" y="42222"/>
                </a:lnTo>
                <a:lnTo>
                  <a:pt x="42836" y="42962"/>
                </a:lnTo>
                <a:lnTo>
                  <a:pt x="42836" y="76666"/>
                </a:lnTo>
                <a:lnTo>
                  <a:pt x="42836" y="76666"/>
                </a:lnTo>
                <a:lnTo>
                  <a:pt x="42836" y="77407"/>
                </a:lnTo>
                <a:lnTo>
                  <a:pt x="42553" y="78148"/>
                </a:lnTo>
                <a:lnTo>
                  <a:pt x="41985" y="78518"/>
                </a:lnTo>
                <a:lnTo>
                  <a:pt x="41418" y="78518"/>
                </a:lnTo>
                <a:lnTo>
                  <a:pt x="12482" y="78518"/>
                </a:lnTo>
                <a:lnTo>
                  <a:pt x="12482" y="78518"/>
                </a:lnTo>
                <a:lnTo>
                  <a:pt x="11914" y="78518"/>
                </a:lnTo>
                <a:lnTo>
                  <a:pt x="11347" y="78148"/>
                </a:lnTo>
                <a:lnTo>
                  <a:pt x="11063" y="77407"/>
                </a:lnTo>
                <a:lnTo>
                  <a:pt x="11063" y="76666"/>
                </a:lnTo>
                <a:lnTo>
                  <a:pt x="11063" y="76666"/>
                </a:lnTo>
                <a:close/>
                <a:moveTo>
                  <a:pt x="11063" y="88148"/>
                </a:moveTo>
                <a:lnTo>
                  <a:pt x="11063" y="88148"/>
                </a:lnTo>
                <a:lnTo>
                  <a:pt x="11063" y="87407"/>
                </a:lnTo>
                <a:lnTo>
                  <a:pt x="11347" y="86666"/>
                </a:lnTo>
                <a:lnTo>
                  <a:pt x="11914" y="86296"/>
                </a:lnTo>
                <a:lnTo>
                  <a:pt x="12482" y="86296"/>
                </a:lnTo>
                <a:lnTo>
                  <a:pt x="41418" y="86296"/>
                </a:lnTo>
                <a:lnTo>
                  <a:pt x="41418" y="86296"/>
                </a:lnTo>
                <a:lnTo>
                  <a:pt x="41985" y="86296"/>
                </a:lnTo>
                <a:lnTo>
                  <a:pt x="42553" y="86666"/>
                </a:lnTo>
                <a:lnTo>
                  <a:pt x="42836" y="87407"/>
                </a:lnTo>
                <a:lnTo>
                  <a:pt x="42836" y="88148"/>
                </a:lnTo>
                <a:lnTo>
                  <a:pt x="42836" y="88148"/>
                </a:lnTo>
                <a:lnTo>
                  <a:pt x="42836" y="88888"/>
                </a:lnTo>
                <a:lnTo>
                  <a:pt x="42553" y="89629"/>
                </a:lnTo>
                <a:lnTo>
                  <a:pt x="41985" y="90000"/>
                </a:lnTo>
                <a:lnTo>
                  <a:pt x="41418" y="90000"/>
                </a:lnTo>
                <a:lnTo>
                  <a:pt x="12482" y="90000"/>
                </a:lnTo>
                <a:lnTo>
                  <a:pt x="12482" y="90000"/>
                </a:lnTo>
                <a:lnTo>
                  <a:pt x="11914" y="90000"/>
                </a:lnTo>
                <a:lnTo>
                  <a:pt x="11347" y="89629"/>
                </a:lnTo>
                <a:lnTo>
                  <a:pt x="11063" y="88888"/>
                </a:lnTo>
                <a:lnTo>
                  <a:pt x="11063" y="88148"/>
                </a:lnTo>
                <a:lnTo>
                  <a:pt x="11063" y="88148"/>
                </a:lnTo>
                <a:close/>
                <a:moveTo>
                  <a:pt x="11063" y="99259"/>
                </a:moveTo>
                <a:lnTo>
                  <a:pt x="11063" y="99259"/>
                </a:lnTo>
                <a:lnTo>
                  <a:pt x="11063" y="98518"/>
                </a:lnTo>
                <a:lnTo>
                  <a:pt x="11347" y="97777"/>
                </a:lnTo>
                <a:lnTo>
                  <a:pt x="11914" y="97407"/>
                </a:lnTo>
                <a:lnTo>
                  <a:pt x="12482" y="97407"/>
                </a:lnTo>
                <a:lnTo>
                  <a:pt x="41418" y="97407"/>
                </a:lnTo>
                <a:lnTo>
                  <a:pt x="41418" y="97407"/>
                </a:lnTo>
                <a:lnTo>
                  <a:pt x="41985" y="97407"/>
                </a:lnTo>
                <a:lnTo>
                  <a:pt x="42553" y="97777"/>
                </a:lnTo>
                <a:lnTo>
                  <a:pt x="42836" y="98518"/>
                </a:lnTo>
                <a:lnTo>
                  <a:pt x="42836" y="99259"/>
                </a:lnTo>
                <a:lnTo>
                  <a:pt x="42836" y="99259"/>
                </a:lnTo>
                <a:lnTo>
                  <a:pt x="42836" y="100000"/>
                </a:lnTo>
                <a:lnTo>
                  <a:pt x="42553" y="100740"/>
                </a:lnTo>
                <a:lnTo>
                  <a:pt x="41985" y="101111"/>
                </a:lnTo>
                <a:lnTo>
                  <a:pt x="41418" y="101111"/>
                </a:lnTo>
                <a:lnTo>
                  <a:pt x="12482" y="101111"/>
                </a:lnTo>
                <a:lnTo>
                  <a:pt x="12482" y="101111"/>
                </a:lnTo>
                <a:lnTo>
                  <a:pt x="11914" y="101111"/>
                </a:lnTo>
                <a:lnTo>
                  <a:pt x="11347" y="100740"/>
                </a:lnTo>
                <a:lnTo>
                  <a:pt x="11063" y="100000"/>
                </a:lnTo>
                <a:lnTo>
                  <a:pt x="11063" y="99259"/>
                </a:lnTo>
                <a:lnTo>
                  <a:pt x="11063" y="99259"/>
                </a:lnTo>
                <a:close/>
                <a:moveTo>
                  <a:pt x="13900" y="26296"/>
                </a:moveTo>
                <a:lnTo>
                  <a:pt x="80000" y="26296"/>
                </a:lnTo>
                <a:lnTo>
                  <a:pt x="80000" y="14814"/>
                </a:lnTo>
                <a:lnTo>
                  <a:pt x="13900" y="14814"/>
                </a:lnTo>
                <a:lnTo>
                  <a:pt x="13900" y="26296"/>
                </a:lnTo>
                <a:close/>
                <a:moveTo>
                  <a:pt x="13900" y="74814"/>
                </a:moveTo>
                <a:lnTo>
                  <a:pt x="40000" y="74814"/>
                </a:lnTo>
                <a:lnTo>
                  <a:pt x="40000" y="44814"/>
                </a:lnTo>
                <a:lnTo>
                  <a:pt x="13900" y="44814"/>
                </a:lnTo>
                <a:lnTo>
                  <a:pt x="13900" y="74814"/>
                </a:lnTo>
                <a:close/>
                <a:moveTo>
                  <a:pt x="82836" y="42962"/>
                </a:moveTo>
                <a:lnTo>
                  <a:pt x="82836" y="42962"/>
                </a:lnTo>
                <a:lnTo>
                  <a:pt x="82836" y="43703"/>
                </a:lnTo>
                <a:lnTo>
                  <a:pt x="82553" y="44444"/>
                </a:lnTo>
                <a:lnTo>
                  <a:pt x="81985" y="44814"/>
                </a:lnTo>
                <a:lnTo>
                  <a:pt x="81418" y="44814"/>
                </a:lnTo>
                <a:lnTo>
                  <a:pt x="52765" y="44814"/>
                </a:lnTo>
                <a:lnTo>
                  <a:pt x="52765" y="44814"/>
                </a:lnTo>
                <a:lnTo>
                  <a:pt x="52198" y="44814"/>
                </a:lnTo>
                <a:lnTo>
                  <a:pt x="51631" y="44444"/>
                </a:lnTo>
                <a:lnTo>
                  <a:pt x="51347" y="43703"/>
                </a:lnTo>
                <a:lnTo>
                  <a:pt x="51347" y="42962"/>
                </a:lnTo>
                <a:lnTo>
                  <a:pt x="51347" y="42962"/>
                </a:lnTo>
                <a:lnTo>
                  <a:pt x="51347" y="42222"/>
                </a:lnTo>
                <a:lnTo>
                  <a:pt x="51631" y="41481"/>
                </a:lnTo>
                <a:lnTo>
                  <a:pt x="52198" y="41111"/>
                </a:lnTo>
                <a:lnTo>
                  <a:pt x="52765" y="41111"/>
                </a:lnTo>
                <a:lnTo>
                  <a:pt x="81418" y="41111"/>
                </a:lnTo>
                <a:lnTo>
                  <a:pt x="81418" y="41111"/>
                </a:lnTo>
                <a:lnTo>
                  <a:pt x="81985" y="41111"/>
                </a:lnTo>
                <a:lnTo>
                  <a:pt x="82553" y="41481"/>
                </a:lnTo>
                <a:lnTo>
                  <a:pt x="82836" y="42222"/>
                </a:lnTo>
                <a:lnTo>
                  <a:pt x="82836" y="42962"/>
                </a:lnTo>
                <a:lnTo>
                  <a:pt x="82836" y="42962"/>
                </a:lnTo>
                <a:close/>
                <a:moveTo>
                  <a:pt x="82836" y="54444"/>
                </a:moveTo>
                <a:lnTo>
                  <a:pt x="82836" y="54444"/>
                </a:lnTo>
                <a:lnTo>
                  <a:pt x="82836" y="55185"/>
                </a:lnTo>
                <a:lnTo>
                  <a:pt x="82553" y="55925"/>
                </a:lnTo>
                <a:lnTo>
                  <a:pt x="81985" y="56296"/>
                </a:lnTo>
                <a:lnTo>
                  <a:pt x="81418" y="56296"/>
                </a:lnTo>
                <a:lnTo>
                  <a:pt x="52765" y="56296"/>
                </a:lnTo>
                <a:lnTo>
                  <a:pt x="52765" y="56296"/>
                </a:lnTo>
                <a:lnTo>
                  <a:pt x="52198" y="56296"/>
                </a:lnTo>
                <a:lnTo>
                  <a:pt x="51631" y="55925"/>
                </a:lnTo>
                <a:lnTo>
                  <a:pt x="51347" y="55185"/>
                </a:lnTo>
                <a:lnTo>
                  <a:pt x="51347" y="54444"/>
                </a:lnTo>
                <a:lnTo>
                  <a:pt x="51347" y="54444"/>
                </a:lnTo>
                <a:lnTo>
                  <a:pt x="51347" y="53703"/>
                </a:lnTo>
                <a:lnTo>
                  <a:pt x="51631" y="52962"/>
                </a:lnTo>
                <a:lnTo>
                  <a:pt x="52198" y="52592"/>
                </a:lnTo>
                <a:lnTo>
                  <a:pt x="52765" y="52592"/>
                </a:lnTo>
                <a:lnTo>
                  <a:pt x="81418" y="52592"/>
                </a:lnTo>
                <a:lnTo>
                  <a:pt x="81418" y="52592"/>
                </a:lnTo>
                <a:lnTo>
                  <a:pt x="81985" y="52592"/>
                </a:lnTo>
                <a:lnTo>
                  <a:pt x="82553" y="52962"/>
                </a:lnTo>
                <a:lnTo>
                  <a:pt x="82836" y="53703"/>
                </a:lnTo>
                <a:lnTo>
                  <a:pt x="82836" y="54444"/>
                </a:lnTo>
                <a:lnTo>
                  <a:pt x="82836" y="54444"/>
                </a:lnTo>
                <a:close/>
                <a:moveTo>
                  <a:pt x="82836" y="65555"/>
                </a:moveTo>
                <a:lnTo>
                  <a:pt x="82836" y="65555"/>
                </a:lnTo>
                <a:lnTo>
                  <a:pt x="82836" y="66296"/>
                </a:lnTo>
                <a:lnTo>
                  <a:pt x="82553" y="67037"/>
                </a:lnTo>
                <a:lnTo>
                  <a:pt x="81985" y="67407"/>
                </a:lnTo>
                <a:lnTo>
                  <a:pt x="81418" y="67407"/>
                </a:lnTo>
                <a:lnTo>
                  <a:pt x="52765" y="67407"/>
                </a:lnTo>
                <a:lnTo>
                  <a:pt x="52765" y="67407"/>
                </a:lnTo>
                <a:lnTo>
                  <a:pt x="52198" y="67407"/>
                </a:lnTo>
                <a:lnTo>
                  <a:pt x="51631" y="67037"/>
                </a:lnTo>
                <a:lnTo>
                  <a:pt x="51347" y="66296"/>
                </a:lnTo>
                <a:lnTo>
                  <a:pt x="51347" y="65555"/>
                </a:lnTo>
                <a:lnTo>
                  <a:pt x="51347" y="65555"/>
                </a:lnTo>
                <a:lnTo>
                  <a:pt x="51347" y="64814"/>
                </a:lnTo>
                <a:lnTo>
                  <a:pt x="51631" y="64074"/>
                </a:lnTo>
                <a:lnTo>
                  <a:pt x="52198" y="63703"/>
                </a:lnTo>
                <a:lnTo>
                  <a:pt x="52765" y="63703"/>
                </a:lnTo>
                <a:lnTo>
                  <a:pt x="81418" y="63703"/>
                </a:lnTo>
                <a:lnTo>
                  <a:pt x="81418" y="63703"/>
                </a:lnTo>
                <a:lnTo>
                  <a:pt x="81985" y="63703"/>
                </a:lnTo>
                <a:lnTo>
                  <a:pt x="82553" y="64074"/>
                </a:lnTo>
                <a:lnTo>
                  <a:pt x="82836" y="64814"/>
                </a:lnTo>
                <a:lnTo>
                  <a:pt x="82836" y="65555"/>
                </a:lnTo>
                <a:lnTo>
                  <a:pt x="82836" y="65555"/>
                </a:lnTo>
                <a:close/>
                <a:moveTo>
                  <a:pt x="82836" y="76666"/>
                </a:moveTo>
                <a:lnTo>
                  <a:pt x="82836" y="76666"/>
                </a:lnTo>
                <a:lnTo>
                  <a:pt x="82836" y="77407"/>
                </a:lnTo>
                <a:lnTo>
                  <a:pt x="82553" y="78148"/>
                </a:lnTo>
                <a:lnTo>
                  <a:pt x="81985" y="78518"/>
                </a:lnTo>
                <a:lnTo>
                  <a:pt x="81418" y="78518"/>
                </a:lnTo>
                <a:lnTo>
                  <a:pt x="52765" y="78518"/>
                </a:lnTo>
                <a:lnTo>
                  <a:pt x="52765" y="78518"/>
                </a:lnTo>
                <a:lnTo>
                  <a:pt x="52198" y="78518"/>
                </a:lnTo>
                <a:lnTo>
                  <a:pt x="51631" y="78148"/>
                </a:lnTo>
                <a:lnTo>
                  <a:pt x="51347" y="77407"/>
                </a:lnTo>
                <a:lnTo>
                  <a:pt x="51347" y="76666"/>
                </a:lnTo>
                <a:lnTo>
                  <a:pt x="51347" y="76666"/>
                </a:lnTo>
                <a:lnTo>
                  <a:pt x="51347" y="75925"/>
                </a:lnTo>
                <a:lnTo>
                  <a:pt x="51631" y="75185"/>
                </a:lnTo>
                <a:lnTo>
                  <a:pt x="52198" y="74814"/>
                </a:lnTo>
                <a:lnTo>
                  <a:pt x="52765" y="74814"/>
                </a:lnTo>
                <a:lnTo>
                  <a:pt x="81418" y="74814"/>
                </a:lnTo>
                <a:lnTo>
                  <a:pt x="81418" y="74814"/>
                </a:lnTo>
                <a:lnTo>
                  <a:pt x="81985" y="74814"/>
                </a:lnTo>
                <a:lnTo>
                  <a:pt x="82553" y="75185"/>
                </a:lnTo>
                <a:lnTo>
                  <a:pt x="82836" y="75925"/>
                </a:lnTo>
                <a:lnTo>
                  <a:pt x="82836" y="76666"/>
                </a:lnTo>
                <a:lnTo>
                  <a:pt x="82836" y="76666"/>
                </a:lnTo>
                <a:close/>
                <a:moveTo>
                  <a:pt x="82836" y="88148"/>
                </a:moveTo>
                <a:lnTo>
                  <a:pt x="82836" y="88148"/>
                </a:lnTo>
                <a:lnTo>
                  <a:pt x="82836" y="88888"/>
                </a:lnTo>
                <a:lnTo>
                  <a:pt x="82553" y="89629"/>
                </a:lnTo>
                <a:lnTo>
                  <a:pt x="81985" y="90000"/>
                </a:lnTo>
                <a:lnTo>
                  <a:pt x="81418" y="90000"/>
                </a:lnTo>
                <a:lnTo>
                  <a:pt x="52765" y="90000"/>
                </a:lnTo>
                <a:lnTo>
                  <a:pt x="52765" y="90000"/>
                </a:lnTo>
                <a:lnTo>
                  <a:pt x="52198" y="90000"/>
                </a:lnTo>
                <a:lnTo>
                  <a:pt x="51631" y="89629"/>
                </a:lnTo>
                <a:lnTo>
                  <a:pt x="51347" y="88888"/>
                </a:lnTo>
                <a:lnTo>
                  <a:pt x="51347" y="88148"/>
                </a:lnTo>
                <a:lnTo>
                  <a:pt x="51347" y="88148"/>
                </a:lnTo>
                <a:lnTo>
                  <a:pt x="51347" y="87407"/>
                </a:lnTo>
                <a:lnTo>
                  <a:pt x="51631" y="86666"/>
                </a:lnTo>
                <a:lnTo>
                  <a:pt x="52198" y="86296"/>
                </a:lnTo>
                <a:lnTo>
                  <a:pt x="52765" y="86296"/>
                </a:lnTo>
                <a:lnTo>
                  <a:pt x="81418" y="86296"/>
                </a:lnTo>
                <a:lnTo>
                  <a:pt x="81418" y="86296"/>
                </a:lnTo>
                <a:lnTo>
                  <a:pt x="81985" y="86296"/>
                </a:lnTo>
                <a:lnTo>
                  <a:pt x="82553" y="86666"/>
                </a:lnTo>
                <a:lnTo>
                  <a:pt x="82836" y="87407"/>
                </a:lnTo>
                <a:lnTo>
                  <a:pt x="82836" y="88148"/>
                </a:lnTo>
                <a:lnTo>
                  <a:pt x="82836" y="88148"/>
                </a:lnTo>
                <a:close/>
                <a:moveTo>
                  <a:pt x="82836" y="99259"/>
                </a:moveTo>
                <a:lnTo>
                  <a:pt x="82836" y="99259"/>
                </a:lnTo>
                <a:lnTo>
                  <a:pt x="82836" y="100000"/>
                </a:lnTo>
                <a:lnTo>
                  <a:pt x="82553" y="100740"/>
                </a:lnTo>
                <a:lnTo>
                  <a:pt x="81985" y="101111"/>
                </a:lnTo>
                <a:lnTo>
                  <a:pt x="81418" y="101111"/>
                </a:lnTo>
                <a:lnTo>
                  <a:pt x="52765" y="101111"/>
                </a:lnTo>
                <a:lnTo>
                  <a:pt x="52765" y="101111"/>
                </a:lnTo>
                <a:lnTo>
                  <a:pt x="52198" y="101111"/>
                </a:lnTo>
                <a:lnTo>
                  <a:pt x="51631" y="100740"/>
                </a:lnTo>
                <a:lnTo>
                  <a:pt x="51347" y="100000"/>
                </a:lnTo>
                <a:lnTo>
                  <a:pt x="51347" y="99259"/>
                </a:lnTo>
                <a:lnTo>
                  <a:pt x="51347" y="99259"/>
                </a:lnTo>
                <a:lnTo>
                  <a:pt x="51347" y="98518"/>
                </a:lnTo>
                <a:lnTo>
                  <a:pt x="51631" y="97777"/>
                </a:lnTo>
                <a:lnTo>
                  <a:pt x="52198" y="97407"/>
                </a:lnTo>
                <a:lnTo>
                  <a:pt x="52765" y="97407"/>
                </a:lnTo>
                <a:lnTo>
                  <a:pt x="81418" y="97407"/>
                </a:lnTo>
                <a:lnTo>
                  <a:pt x="81418" y="97407"/>
                </a:lnTo>
                <a:lnTo>
                  <a:pt x="81985" y="97407"/>
                </a:lnTo>
                <a:lnTo>
                  <a:pt x="82553" y="97777"/>
                </a:lnTo>
                <a:lnTo>
                  <a:pt x="82836" y="98518"/>
                </a:lnTo>
                <a:lnTo>
                  <a:pt x="82836" y="99259"/>
                </a:lnTo>
                <a:lnTo>
                  <a:pt x="82836" y="99259"/>
                </a:lnTo>
                <a:close/>
                <a:moveTo>
                  <a:pt x="101843" y="106666"/>
                </a:moveTo>
                <a:lnTo>
                  <a:pt x="101843" y="106666"/>
                </a:lnTo>
                <a:lnTo>
                  <a:pt x="100992" y="105555"/>
                </a:lnTo>
                <a:lnTo>
                  <a:pt x="100425" y="104444"/>
                </a:lnTo>
                <a:lnTo>
                  <a:pt x="100141" y="102962"/>
                </a:lnTo>
                <a:lnTo>
                  <a:pt x="100141" y="101111"/>
                </a:lnTo>
                <a:lnTo>
                  <a:pt x="100141" y="1851"/>
                </a:lnTo>
                <a:lnTo>
                  <a:pt x="100141" y="1851"/>
                </a:lnTo>
                <a:lnTo>
                  <a:pt x="100141" y="1111"/>
                </a:lnTo>
                <a:lnTo>
                  <a:pt x="100425" y="370"/>
                </a:lnTo>
                <a:lnTo>
                  <a:pt x="100992" y="0"/>
                </a:lnTo>
                <a:lnTo>
                  <a:pt x="101560" y="0"/>
                </a:lnTo>
                <a:lnTo>
                  <a:pt x="101560" y="0"/>
                </a:lnTo>
                <a:lnTo>
                  <a:pt x="102127" y="0"/>
                </a:lnTo>
                <a:lnTo>
                  <a:pt x="102695" y="370"/>
                </a:lnTo>
                <a:lnTo>
                  <a:pt x="102978" y="1111"/>
                </a:lnTo>
                <a:lnTo>
                  <a:pt x="102978" y="1851"/>
                </a:lnTo>
                <a:lnTo>
                  <a:pt x="102978" y="101111"/>
                </a:lnTo>
                <a:lnTo>
                  <a:pt x="102978" y="101111"/>
                </a:lnTo>
                <a:lnTo>
                  <a:pt x="103262" y="102962"/>
                </a:lnTo>
                <a:lnTo>
                  <a:pt x="103546" y="104074"/>
                </a:lnTo>
                <a:lnTo>
                  <a:pt x="104680" y="104814"/>
                </a:lnTo>
                <a:lnTo>
                  <a:pt x="105815" y="104814"/>
                </a:lnTo>
                <a:lnTo>
                  <a:pt x="105815" y="104814"/>
                </a:lnTo>
                <a:lnTo>
                  <a:pt x="106950" y="104814"/>
                </a:lnTo>
                <a:lnTo>
                  <a:pt x="107801" y="104074"/>
                </a:lnTo>
                <a:lnTo>
                  <a:pt x="108368" y="102962"/>
                </a:lnTo>
                <a:lnTo>
                  <a:pt x="108936" y="101111"/>
                </a:lnTo>
                <a:lnTo>
                  <a:pt x="108936" y="1851"/>
                </a:lnTo>
                <a:lnTo>
                  <a:pt x="108936" y="1851"/>
                </a:lnTo>
                <a:lnTo>
                  <a:pt x="108936" y="1111"/>
                </a:lnTo>
                <a:lnTo>
                  <a:pt x="109219" y="370"/>
                </a:lnTo>
                <a:lnTo>
                  <a:pt x="109787" y="0"/>
                </a:lnTo>
                <a:lnTo>
                  <a:pt x="110354" y="0"/>
                </a:lnTo>
                <a:lnTo>
                  <a:pt x="110354" y="0"/>
                </a:lnTo>
                <a:lnTo>
                  <a:pt x="110921" y="0"/>
                </a:lnTo>
                <a:lnTo>
                  <a:pt x="111489" y="370"/>
                </a:lnTo>
                <a:lnTo>
                  <a:pt x="111773" y="1111"/>
                </a:lnTo>
                <a:lnTo>
                  <a:pt x="111773" y="1851"/>
                </a:lnTo>
                <a:lnTo>
                  <a:pt x="111773" y="101111"/>
                </a:lnTo>
                <a:lnTo>
                  <a:pt x="111773" y="101111"/>
                </a:lnTo>
                <a:lnTo>
                  <a:pt x="111773" y="102592"/>
                </a:lnTo>
                <a:lnTo>
                  <a:pt x="111205" y="104074"/>
                </a:lnTo>
                <a:lnTo>
                  <a:pt x="110921" y="105555"/>
                </a:lnTo>
                <a:lnTo>
                  <a:pt x="110070" y="106666"/>
                </a:lnTo>
                <a:lnTo>
                  <a:pt x="110070" y="106666"/>
                </a:lnTo>
                <a:lnTo>
                  <a:pt x="109219" y="107407"/>
                </a:lnTo>
                <a:lnTo>
                  <a:pt x="108085" y="108148"/>
                </a:lnTo>
                <a:lnTo>
                  <a:pt x="106950" y="108518"/>
                </a:lnTo>
                <a:lnTo>
                  <a:pt x="105815" y="108518"/>
                </a:lnTo>
                <a:lnTo>
                  <a:pt x="105815" y="108518"/>
                </a:lnTo>
                <a:lnTo>
                  <a:pt x="104680" y="108518"/>
                </a:lnTo>
                <a:lnTo>
                  <a:pt x="103546" y="108148"/>
                </a:lnTo>
                <a:lnTo>
                  <a:pt x="102695" y="107407"/>
                </a:lnTo>
                <a:lnTo>
                  <a:pt x="101843" y="106666"/>
                </a:lnTo>
                <a:lnTo>
                  <a:pt x="101843" y="1066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45" name="Shape 659"/>
          <p:cNvSpPr/>
          <p:nvPr/>
        </p:nvSpPr>
        <p:spPr>
          <a:xfrm>
            <a:off x="3956477" y="3522716"/>
            <a:ext cx="517456" cy="395415"/>
          </a:xfrm>
          <a:custGeom>
            <a:avLst/>
            <a:gdLst/>
            <a:ahLst/>
            <a:cxnLst/>
            <a:rect l="0" t="0" r="0" b="0"/>
            <a:pathLst>
              <a:path w="119999" h="119999" extrusionOk="0">
                <a:moveTo>
                  <a:pt x="81882" y="84814"/>
                </a:moveTo>
                <a:lnTo>
                  <a:pt x="81882" y="84814"/>
                </a:lnTo>
                <a:lnTo>
                  <a:pt x="78776" y="87777"/>
                </a:lnTo>
                <a:lnTo>
                  <a:pt x="75105" y="90370"/>
                </a:lnTo>
                <a:lnTo>
                  <a:pt x="71152" y="92592"/>
                </a:lnTo>
                <a:lnTo>
                  <a:pt x="67482" y="94444"/>
                </a:lnTo>
                <a:lnTo>
                  <a:pt x="63247" y="95555"/>
                </a:lnTo>
                <a:lnTo>
                  <a:pt x="58729" y="96666"/>
                </a:lnTo>
                <a:lnTo>
                  <a:pt x="54211" y="97407"/>
                </a:lnTo>
                <a:lnTo>
                  <a:pt x="49129" y="97407"/>
                </a:lnTo>
                <a:lnTo>
                  <a:pt x="49129" y="97407"/>
                </a:lnTo>
                <a:lnTo>
                  <a:pt x="44047" y="97037"/>
                </a:lnTo>
                <a:lnTo>
                  <a:pt x="37835" y="95925"/>
                </a:lnTo>
                <a:lnTo>
                  <a:pt x="37835" y="95925"/>
                </a:lnTo>
                <a:lnTo>
                  <a:pt x="33317" y="101481"/>
                </a:lnTo>
                <a:lnTo>
                  <a:pt x="28800" y="106296"/>
                </a:lnTo>
                <a:lnTo>
                  <a:pt x="24000" y="110370"/>
                </a:lnTo>
                <a:lnTo>
                  <a:pt x="19200" y="113703"/>
                </a:lnTo>
                <a:lnTo>
                  <a:pt x="19200" y="113703"/>
                </a:lnTo>
                <a:lnTo>
                  <a:pt x="18635" y="113703"/>
                </a:lnTo>
                <a:lnTo>
                  <a:pt x="18635" y="113703"/>
                </a:lnTo>
                <a:lnTo>
                  <a:pt x="17788" y="113333"/>
                </a:lnTo>
                <a:lnTo>
                  <a:pt x="17788" y="113333"/>
                </a:lnTo>
                <a:lnTo>
                  <a:pt x="17223" y="112962"/>
                </a:lnTo>
                <a:lnTo>
                  <a:pt x="17223" y="111851"/>
                </a:lnTo>
                <a:lnTo>
                  <a:pt x="17223" y="87407"/>
                </a:lnTo>
                <a:lnTo>
                  <a:pt x="17223" y="87407"/>
                </a:lnTo>
                <a:lnTo>
                  <a:pt x="13270" y="83333"/>
                </a:lnTo>
                <a:lnTo>
                  <a:pt x="9882" y="78888"/>
                </a:lnTo>
                <a:lnTo>
                  <a:pt x="6776" y="74444"/>
                </a:lnTo>
                <a:lnTo>
                  <a:pt x="4235" y="70000"/>
                </a:lnTo>
                <a:lnTo>
                  <a:pt x="2258" y="65555"/>
                </a:lnTo>
                <a:lnTo>
                  <a:pt x="1129" y="60740"/>
                </a:lnTo>
                <a:lnTo>
                  <a:pt x="282" y="55925"/>
                </a:lnTo>
                <a:lnTo>
                  <a:pt x="0" y="50370"/>
                </a:lnTo>
                <a:lnTo>
                  <a:pt x="0" y="50370"/>
                </a:lnTo>
                <a:lnTo>
                  <a:pt x="282" y="45185"/>
                </a:lnTo>
                <a:lnTo>
                  <a:pt x="847" y="40370"/>
                </a:lnTo>
                <a:lnTo>
                  <a:pt x="1976" y="35555"/>
                </a:lnTo>
                <a:lnTo>
                  <a:pt x="3388" y="31111"/>
                </a:lnTo>
                <a:lnTo>
                  <a:pt x="5647" y="26666"/>
                </a:lnTo>
                <a:lnTo>
                  <a:pt x="7905" y="22592"/>
                </a:lnTo>
                <a:lnTo>
                  <a:pt x="10729" y="18148"/>
                </a:lnTo>
                <a:lnTo>
                  <a:pt x="13835" y="14444"/>
                </a:lnTo>
                <a:lnTo>
                  <a:pt x="13835" y="14444"/>
                </a:lnTo>
                <a:lnTo>
                  <a:pt x="17505" y="11111"/>
                </a:lnTo>
                <a:lnTo>
                  <a:pt x="21176" y="8148"/>
                </a:lnTo>
                <a:lnTo>
                  <a:pt x="25129" y="5555"/>
                </a:lnTo>
                <a:lnTo>
                  <a:pt x="29364" y="3703"/>
                </a:lnTo>
                <a:lnTo>
                  <a:pt x="33600" y="2222"/>
                </a:lnTo>
                <a:lnTo>
                  <a:pt x="38117" y="1111"/>
                </a:lnTo>
                <a:lnTo>
                  <a:pt x="42917" y="370"/>
                </a:lnTo>
                <a:lnTo>
                  <a:pt x="47717" y="0"/>
                </a:lnTo>
                <a:lnTo>
                  <a:pt x="47717" y="0"/>
                </a:lnTo>
                <a:lnTo>
                  <a:pt x="52800" y="370"/>
                </a:lnTo>
                <a:lnTo>
                  <a:pt x="57317" y="1111"/>
                </a:lnTo>
                <a:lnTo>
                  <a:pt x="61835" y="2222"/>
                </a:lnTo>
                <a:lnTo>
                  <a:pt x="65788" y="3703"/>
                </a:lnTo>
                <a:lnTo>
                  <a:pt x="70023" y="5555"/>
                </a:lnTo>
                <a:lnTo>
                  <a:pt x="73694" y="8148"/>
                </a:lnTo>
                <a:lnTo>
                  <a:pt x="77647" y="11111"/>
                </a:lnTo>
                <a:lnTo>
                  <a:pt x="81035" y="14444"/>
                </a:lnTo>
                <a:lnTo>
                  <a:pt x="81035" y="14444"/>
                </a:lnTo>
                <a:lnTo>
                  <a:pt x="84141" y="18148"/>
                </a:lnTo>
                <a:lnTo>
                  <a:pt x="86682" y="22222"/>
                </a:lnTo>
                <a:lnTo>
                  <a:pt x="88941" y="26666"/>
                </a:lnTo>
                <a:lnTo>
                  <a:pt x="90917" y="30740"/>
                </a:lnTo>
                <a:lnTo>
                  <a:pt x="92329" y="35555"/>
                </a:lnTo>
                <a:lnTo>
                  <a:pt x="93458" y="40370"/>
                </a:lnTo>
                <a:lnTo>
                  <a:pt x="94023" y="45185"/>
                </a:lnTo>
                <a:lnTo>
                  <a:pt x="94305" y="50370"/>
                </a:lnTo>
                <a:lnTo>
                  <a:pt x="94305" y="50370"/>
                </a:lnTo>
                <a:lnTo>
                  <a:pt x="94023" y="55925"/>
                </a:lnTo>
                <a:lnTo>
                  <a:pt x="93458" y="60740"/>
                </a:lnTo>
                <a:lnTo>
                  <a:pt x="92611" y="65185"/>
                </a:lnTo>
                <a:lnTo>
                  <a:pt x="91200" y="69629"/>
                </a:lnTo>
                <a:lnTo>
                  <a:pt x="89505" y="73703"/>
                </a:lnTo>
                <a:lnTo>
                  <a:pt x="87247" y="77407"/>
                </a:lnTo>
                <a:lnTo>
                  <a:pt x="84705" y="81111"/>
                </a:lnTo>
                <a:lnTo>
                  <a:pt x="81882" y="84814"/>
                </a:lnTo>
                <a:lnTo>
                  <a:pt x="81882" y="84814"/>
                </a:lnTo>
                <a:close/>
                <a:moveTo>
                  <a:pt x="79905" y="81851"/>
                </a:moveTo>
                <a:lnTo>
                  <a:pt x="79905" y="81851"/>
                </a:lnTo>
                <a:lnTo>
                  <a:pt x="82447" y="78518"/>
                </a:lnTo>
                <a:lnTo>
                  <a:pt x="84988" y="75555"/>
                </a:lnTo>
                <a:lnTo>
                  <a:pt x="86964" y="71851"/>
                </a:lnTo>
                <a:lnTo>
                  <a:pt x="88658" y="68148"/>
                </a:lnTo>
                <a:lnTo>
                  <a:pt x="89788" y="64074"/>
                </a:lnTo>
                <a:lnTo>
                  <a:pt x="90635" y="60000"/>
                </a:lnTo>
                <a:lnTo>
                  <a:pt x="91200" y="55555"/>
                </a:lnTo>
                <a:lnTo>
                  <a:pt x="91482" y="50370"/>
                </a:lnTo>
                <a:lnTo>
                  <a:pt x="91482" y="50370"/>
                </a:lnTo>
                <a:lnTo>
                  <a:pt x="91200" y="45555"/>
                </a:lnTo>
                <a:lnTo>
                  <a:pt x="90635" y="40740"/>
                </a:lnTo>
                <a:lnTo>
                  <a:pt x="89788" y="36296"/>
                </a:lnTo>
                <a:lnTo>
                  <a:pt x="88376" y="32222"/>
                </a:lnTo>
                <a:lnTo>
                  <a:pt x="86682" y="28148"/>
                </a:lnTo>
                <a:lnTo>
                  <a:pt x="84423" y="24444"/>
                </a:lnTo>
                <a:lnTo>
                  <a:pt x="81882" y="20740"/>
                </a:lnTo>
                <a:lnTo>
                  <a:pt x="79058" y="17037"/>
                </a:lnTo>
                <a:lnTo>
                  <a:pt x="79058" y="17037"/>
                </a:lnTo>
                <a:lnTo>
                  <a:pt x="75952" y="13703"/>
                </a:lnTo>
                <a:lnTo>
                  <a:pt x="72282" y="11111"/>
                </a:lnTo>
                <a:lnTo>
                  <a:pt x="68611" y="8888"/>
                </a:lnTo>
                <a:lnTo>
                  <a:pt x="64941" y="7037"/>
                </a:lnTo>
                <a:lnTo>
                  <a:pt x="60988" y="5555"/>
                </a:lnTo>
                <a:lnTo>
                  <a:pt x="56752" y="4444"/>
                </a:lnTo>
                <a:lnTo>
                  <a:pt x="52517" y="4074"/>
                </a:lnTo>
                <a:lnTo>
                  <a:pt x="47717" y="3703"/>
                </a:lnTo>
                <a:lnTo>
                  <a:pt x="47717" y="3703"/>
                </a:lnTo>
                <a:lnTo>
                  <a:pt x="42917" y="4074"/>
                </a:lnTo>
                <a:lnTo>
                  <a:pt x="38682" y="4444"/>
                </a:lnTo>
                <a:lnTo>
                  <a:pt x="34447" y="5555"/>
                </a:lnTo>
                <a:lnTo>
                  <a:pt x="30494" y="7037"/>
                </a:lnTo>
                <a:lnTo>
                  <a:pt x="26258" y="8888"/>
                </a:lnTo>
                <a:lnTo>
                  <a:pt x="22588" y="11481"/>
                </a:lnTo>
                <a:lnTo>
                  <a:pt x="19200" y="14074"/>
                </a:lnTo>
                <a:lnTo>
                  <a:pt x="15811" y="17037"/>
                </a:lnTo>
                <a:lnTo>
                  <a:pt x="15811" y="17037"/>
                </a:lnTo>
                <a:lnTo>
                  <a:pt x="12988" y="21111"/>
                </a:lnTo>
                <a:lnTo>
                  <a:pt x="10164" y="24814"/>
                </a:lnTo>
                <a:lnTo>
                  <a:pt x="8188" y="28518"/>
                </a:lnTo>
                <a:lnTo>
                  <a:pt x="6211" y="32592"/>
                </a:lnTo>
                <a:lnTo>
                  <a:pt x="4517" y="36666"/>
                </a:lnTo>
                <a:lnTo>
                  <a:pt x="3670" y="41111"/>
                </a:lnTo>
                <a:lnTo>
                  <a:pt x="3105" y="45555"/>
                </a:lnTo>
                <a:lnTo>
                  <a:pt x="2823" y="50370"/>
                </a:lnTo>
                <a:lnTo>
                  <a:pt x="2823" y="50370"/>
                </a:lnTo>
                <a:lnTo>
                  <a:pt x="3105" y="55555"/>
                </a:lnTo>
                <a:lnTo>
                  <a:pt x="3670" y="60000"/>
                </a:lnTo>
                <a:lnTo>
                  <a:pt x="5364" y="64444"/>
                </a:lnTo>
                <a:lnTo>
                  <a:pt x="7058" y="68518"/>
                </a:lnTo>
                <a:lnTo>
                  <a:pt x="9600" y="72962"/>
                </a:lnTo>
                <a:lnTo>
                  <a:pt x="12423" y="76666"/>
                </a:lnTo>
                <a:lnTo>
                  <a:pt x="15529" y="80740"/>
                </a:lnTo>
                <a:lnTo>
                  <a:pt x="19482" y="84814"/>
                </a:lnTo>
                <a:lnTo>
                  <a:pt x="19482" y="84814"/>
                </a:lnTo>
                <a:lnTo>
                  <a:pt x="19764" y="85555"/>
                </a:lnTo>
                <a:lnTo>
                  <a:pt x="20047" y="86296"/>
                </a:lnTo>
                <a:lnTo>
                  <a:pt x="20047" y="108888"/>
                </a:lnTo>
                <a:lnTo>
                  <a:pt x="20047" y="108888"/>
                </a:lnTo>
                <a:lnTo>
                  <a:pt x="24564" y="105555"/>
                </a:lnTo>
                <a:lnTo>
                  <a:pt x="28800" y="101481"/>
                </a:lnTo>
                <a:lnTo>
                  <a:pt x="32752" y="97407"/>
                </a:lnTo>
                <a:lnTo>
                  <a:pt x="36141" y="92592"/>
                </a:lnTo>
                <a:lnTo>
                  <a:pt x="36141" y="92592"/>
                </a:lnTo>
                <a:lnTo>
                  <a:pt x="36705" y="91851"/>
                </a:lnTo>
                <a:lnTo>
                  <a:pt x="37552" y="91851"/>
                </a:lnTo>
                <a:lnTo>
                  <a:pt x="37552" y="91851"/>
                </a:lnTo>
                <a:lnTo>
                  <a:pt x="44047" y="93333"/>
                </a:lnTo>
                <a:lnTo>
                  <a:pt x="49129" y="93703"/>
                </a:lnTo>
                <a:lnTo>
                  <a:pt x="49129" y="93703"/>
                </a:lnTo>
                <a:lnTo>
                  <a:pt x="53929" y="93703"/>
                </a:lnTo>
                <a:lnTo>
                  <a:pt x="58164" y="92962"/>
                </a:lnTo>
                <a:lnTo>
                  <a:pt x="62400" y="92222"/>
                </a:lnTo>
                <a:lnTo>
                  <a:pt x="66352" y="90740"/>
                </a:lnTo>
                <a:lnTo>
                  <a:pt x="70023" y="89259"/>
                </a:lnTo>
                <a:lnTo>
                  <a:pt x="73411" y="87037"/>
                </a:lnTo>
                <a:lnTo>
                  <a:pt x="76800" y="84814"/>
                </a:lnTo>
                <a:lnTo>
                  <a:pt x="79905" y="81851"/>
                </a:lnTo>
                <a:lnTo>
                  <a:pt x="79905" y="81851"/>
                </a:lnTo>
                <a:close/>
                <a:moveTo>
                  <a:pt x="33035" y="51111"/>
                </a:moveTo>
                <a:lnTo>
                  <a:pt x="33035" y="51111"/>
                </a:lnTo>
                <a:lnTo>
                  <a:pt x="32752" y="52592"/>
                </a:lnTo>
                <a:lnTo>
                  <a:pt x="32470" y="54074"/>
                </a:lnTo>
                <a:lnTo>
                  <a:pt x="31905" y="55185"/>
                </a:lnTo>
                <a:lnTo>
                  <a:pt x="31341" y="56296"/>
                </a:lnTo>
                <a:lnTo>
                  <a:pt x="31341" y="56296"/>
                </a:lnTo>
                <a:lnTo>
                  <a:pt x="30494" y="57407"/>
                </a:lnTo>
                <a:lnTo>
                  <a:pt x="29364" y="58148"/>
                </a:lnTo>
                <a:lnTo>
                  <a:pt x="28235" y="58518"/>
                </a:lnTo>
                <a:lnTo>
                  <a:pt x="27105" y="58518"/>
                </a:lnTo>
                <a:lnTo>
                  <a:pt x="27105" y="58518"/>
                </a:lnTo>
                <a:lnTo>
                  <a:pt x="25976" y="58518"/>
                </a:lnTo>
                <a:lnTo>
                  <a:pt x="24847" y="58148"/>
                </a:lnTo>
                <a:lnTo>
                  <a:pt x="24000" y="57407"/>
                </a:lnTo>
                <a:lnTo>
                  <a:pt x="23152" y="56296"/>
                </a:lnTo>
                <a:lnTo>
                  <a:pt x="23152" y="56296"/>
                </a:lnTo>
                <a:lnTo>
                  <a:pt x="22305" y="55185"/>
                </a:lnTo>
                <a:lnTo>
                  <a:pt x="21741" y="54074"/>
                </a:lnTo>
                <a:lnTo>
                  <a:pt x="21458" y="52592"/>
                </a:lnTo>
                <a:lnTo>
                  <a:pt x="21458" y="51111"/>
                </a:lnTo>
                <a:lnTo>
                  <a:pt x="21458" y="51111"/>
                </a:lnTo>
                <a:lnTo>
                  <a:pt x="21458" y="49259"/>
                </a:lnTo>
                <a:lnTo>
                  <a:pt x="21741" y="47777"/>
                </a:lnTo>
                <a:lnTo>
                  <a:pt x="22305" y="46666"/>
                </a:lnTo>
                <a:lnTo>
                  <a:pt x="23152" y="45555"/>
                </a:lnTo>
                <a:lnTo>
                  <a:pt x="23152" y="45555"/>
                </a:lnTo>
                <a:lnTo>
                  <a:pt x="24000" y="44814"/>
                </a:lnTo>
                <a:lnTo>
                  <a:pt x="24847" y="44074"/>
                </a:lnTo>
                <a:lnTo>
                  <a:pt x="25976" y="43703"/>
                </a:lnTo>
                <a:lnTo>
                  <a:pt x="27105" y="43333"/>
                </a:lnTo>
                <a:lnTo>
                  <a:pt x="27105" y="43333"/>
                </a:lnTo>
                <a:lnTo>
                  <a:pt x="28235" y="43703"/>
                </a:lnTo>
                <a:lnTo>
                  <a:pt x="29364" y="44074"/>
                </a:lnTo>
                <a:lnTo>
                  <a:pt x="30494" y="44814"/>
                </a:lnTo>
                <a:lnTo>
                  <a:pt x="31341" y="45555"/>
                </a:lnTo>
                <a:lnTo>
                  <a:pt x="31341" y="45555"/>
                </a:lnTo>
                <a:lnTo>
                  <a:pt x="31905" y="46666"/>
                </a:lnTo>
                <a:lnTo>
                  <a:pt x="32470" y="47777"/>
                </a:lnTo>
                <a:lnTo>
                  <a:pt x="32752" y="49259"/>
                </a:lnTo>
                <a:lnTo>
                  <a:pt x="33035" y="51111"/>
                </a:lnTo>
                <a:lnTo>
                  <a:pt x="33035" y="51111"/>
                </a:lnTo>
                <a:close/>
                <a:moveTo>
                  <a:pt x="30211" y="51111"/>
                </a:moveTo>
                <a:lnTo>
                  <a:pt x="30211" y="51111"/>
                </a:lnTo>
                <a:lnTo>
                  <a:pt x="29929" y="49259"/>
                </a:lnTo>
                <a:lnTo>
                  <a:pt x="29364" y="48148"/>
                </a:lnTo>
                <a:lnTo>
                  <a:pt x="29364" y="48148"/>
                </a:lnTo>
                <a:lnTo>
                  <a:pt x="28235" y="47407"/>
                </a:lnTo>
                <a:lnTo>
                  <a:pt x="27105" y="47037"/>
                </a:lnTo>
                <a:lnTo>
                  <a:pt x="27105" y="47037"/>
                </a:lnTo>
                <a:lnTo>
                  <a:pt x="25976" y="47407"/>
                </a:lnTo>
                <a:lnTo>
                  <a:pt x="25129" y="48148"/>
                </a:lnTo>
                <a:lnTo>
                  <a:pt x="25129" y="48148"/>
                </a:lnTo>
                <a:lnTo>
                  <a:pt x="24564" y="49259"/>
                </a:lnTo>
                <a:lnTo>
                  <a:pt x="24282" y="51111"/>
                </a:lnTo>
                <a:lnTo>
                  <a:pt x="24282" y="51111"/>
                </a:lnTo>
                <a:lnTo>
                  <a:pt x="24564" y="52592"/>
                </a:lnTo>
                <a:lnTo>
                  <a:pt x="25129" y="53703"/>
                </a:lnTo>
                <a:lnTo>
                  <a:pt x="25129" y="53703"/>
                </a:lnTo>
                <a:lnTo>
                  <a:pt x="25976" y="54814"/>
                </a:lnTo>
                <a:lnTo>
                  <a:pt x="27105" y="54814"/>
                </a:lnTo>
                <a:lnTo>
                  <a:pt x="27105" y="54814"/>
                </a:lnTo>
                <a:lnTo>
                  <a:pt x="28235" y="54814"/>
                </a:lnTo>
                <a:lnTo>
                  <a:pt x="29364" y="53703"/>
                </a:lnTo>
                <a:lnTo>
                  <a:pt x="29364" y="53703"/>
                </a:lnTo>
                <a:lnTo>
                  <a:pt x="29929" y="52592"/>
                </a:lnTo>
                <a:lnTo>
                  <a:pt x="30211" y="51111"/>
                </a:lnTo>
                <a:lnTo>
                  <a:pt x="30211" y="51111"/>
                </a:lnTo>
                <a:close/>
                <a:moveTo>
                  <a:pt x="53082" y="50370"/>
                </a:moveTo>
                <a:lnTo>
                  <a:pt x="53082" y="50370"/>
                </a:lnTo>
                <a:lnTo>
                  <a:pt x="52800" y="52222"/>
                </a:lnTo>
                <a:lnTo>
                  <a:pt x="52517" y="53703"/>
                </a:lnTo>
                <a:lnTo>
                  <a:pt x="51670" y="54814"/>
                </a:lnTo>
                <a:lnTo>
                  <a:pt x="51105" y="55925"/>
                </a:lnTo>
                <a:lnTo>
                  <a:pt x="51105" y="55925"/>
                </a:lnTo>
                <a:lnTo>
                  <a:pt x="50258" y="57037"/>
                </a:lnTo>
                <a:lnTo>
                  <a:pt x="49129" y="57777"/>
                </a:lnTo>
                <a:lnTo>
                  <a:pt x="48282" y="58148"/>
                </a:lnTo>
                <a:lnTo>
                  <a:pt x="47152" y="58148"/>
                </a:lnTo>
                <a:lnTo>
                  <a:pt x="47152" y="58148"/>
                </a:lnTo>
                <a:lnTo>
                  <a:pt x="46023" y="58148"/>
                </a:lnTo>
                <a:lnTo>
                  <a:pt x="44894" y="57777"/>
                </a:lnTo>
                <a:lnTo>
                  <a:pt x="44047" y="57037"/>
                </a:lnTo>
                <a:lnTo>
                  <a:pt x="43200" y="55925"/>
                </a:lnTo>
                <a:lnTo>
                  <a:pt x="43200" y="55925"/>
                </a:lnTo>
                <a:lnTo>
                  <a:pt x="42352" y="54814"/>
                </a:lnTo>
                <a:lnTo>
                  <a:pt x="41788" y="53703"/>
                </a:lnTo>
                <a:lnTo>
                  <a:pt x="41505" y="52222"/>
                </a:lnTo>
                <a:lnTo>
                  <a:pt x="41505" y="50370"/>
                </a:lnTo>
                <a:lnTo>
                  <a:pt x="41505" y="50370"/>
                </a:lnTo>
                <a:lnTo>
                  <a:pt x="41505" y="48888"/>
                </a:lnTo>
                <a:lnTo>
                  <a:pt x="41788" y="47777"/>
                </a:lnTo>
                <a:lnTo>
                  <a:pt x="42352" y="46296"/>
                </a:lnTo>
                <a:lnTo>
                  <a:pt x="43200" y="45185"/>
                </a:lnTo>
                <a:lnTo>
                  <a:pt x="43200" y="45185"/>
                </a:lnTo>
                <a:lnTo>
                  <a:pt x="44047" y="44444"/>
                </a:lnTo>
                <a:lnTo>
                  <a:pt x="44894" y="43703"/>
                </a:lnTo>
                <a:lnTo>
                  <a:pt x="46023" y="43333"/>
                </a:lnTo>
                <a:lnTo>
                  <a:pt x="47152" y="42962"/>
                </a:lnTo>
                <a:lnTo>
                  <a:pt x="47152" y="42962"/>
                </a:lnTo>
                <a:lnTo>
                  <a:pt x="48282" y="43333"/>
                </a:lnTo>
                <a:lnTo>
                  <a:pt x="49129" y="43703"/>
                </a:lnTo>
                <a:lnTo>
                  <a:pt x="50258" y="44444"/>
                </a:lnTo>
                <a:lnTo>
                  <a:pt x="51105" y="45185"/>
                </a:lnTo>
                <a:lnTo>
                  <a:pt x="51105" y="45185"/>
                </a:lnTo>
                <a:lnTo>
                  <a:pt x="51670" y="46296"/>
                </a:lnTo>
                <a:lnTo>
                  <a:pt x="52517" y="47777"/>
                </a:lnTo>
                <a:lnTo>
                  <a:pt x="52800" y="48888"/>
                </a:lnTo>
                <a:lnTo>
                  <a:pt x="53082" y="50370"/>
                </a:lnTo>
                <a:lnTo>
                  <a:pt x="53082" y="50370"/>
                </a:lnTo>
                <a:close/>
                <a:moveTo>
                  <a:pt x="49976" y="50370"/>
                </a:moveTo>
                <a:lnTo>
                  <a:pt x="49976" y="50370"/>
                </a:lnTo>
                <a:lnTo>
                  <a:pt x="49694" y="48888"/>
                </a:lnTo>
                <a:lnTo>
                  <a:pt x="49129" y="47777"/>
                </a:lnTo>
                <a:lnTo>
                  <a:pt x="49129" y="47777"/>
                </a:lnTo>
                <a:lnTo>
                  <a:pt x="48282" y="47037"/>
                </a:lnTo>
                <a:lnTo>
                  <a:pt x="47152" y="46666"/>
                </a:lnTo>
                <a:lnTo>
                  <a:pt x="47152" y="46666"/>
                </a:lnTo>
                <a:lnTo>
                  <a:pt x="46023" y="47037"/>
                </a:lnTo>
                <a:lnTo>
                  <a:pt x="45176" y="47777"/>
                </a:lnTo>
                <a:lnTo>
                  <a:pt x="45176" y="47777"/>
                </a:lnTo>
                <a:lnTo>
                  <a:pt x="44611" y="48888"/>
                </a:lnTo>
                <a:lnTo>
                  <a:pt x="44329" y="50370"/>
                </a:lnTo>
                <a:lnTo>
                  <a:pt x="44329" y="50370"/>
                </a:lnTo>
                <a:lnTo>
                  <a:pt x="44611" y="52222"/>
                </a:lnTo>
                <a:lnTo>
                  <a:pt x="45176" y="53333"/>
                </a:lnTo>
                <a:lnTo>
                  <a:pt x="45176" y="53333"/>
                </a:lnTo>
                <a:lnTo>
                  <a:pt x="46023" y="54074"/>
                </a:lnTo>
                <a:lnTo>
                  <a:pt x="47152" y="54444"/>
                </a:lnTo>
                <a:lnTo>
                  <a:pt x="47152" y="54444"/>
                </a:lnTo>
                <a:lnTo>
                  <a:pt x="48282" y="54074"/>
                </a:lnTo>
                <a:lnTo>
                  <a:pt x="49129" y="53333"/>
                </a:lnTo>
                <a:lnTo>
                  <a:pt x="49129" y="53333"/>
                </a:lnTo>
                <a:lnTo>
                  <a:pt x="49694" y="52222"/>
                </a:lnTo>
                <a:lnTo>
                  <a:pt x="49976" y="50370"/>
                </a:lnTo>
                <a:lnTo>
                  <a:pt x="49976" y="50370"/>
                </a:lnTo>
                <a:close/>
                <a:moveTo>
                  <a:pt x="72847" y="50370"/>
                </a:moveTo>
                <a:lnTo>
                  <a:pt x="72847" y="50370"/>
                </a:lnTo>
                <a:lnTo>
                  <a:pt x="72564" y="52222"/>
                </a:lnTo>
                <a:lnTo>
                  <a:pt x="72282" y="53703"/>
                </a:lnTo>
                <a:lnTo>
                  <a:pt x="71717" y="54814"/>
                </a:lnTo>
                <a:lnTo>
                  <a:pt x="71152" y="55925"/>
                </a:lnTo>
                <a:lnTo>
                  <a:pt x="71152" y="55925"/>
                </a:lnTo>
                <a:lnTo>
                  <a:pt x="70305" y="57037"/>
                </a:lnTo>
                <a:lnTo>
                  <a:pt x="69176" y="57777"/>
                </a:lnTo>
                <a:lnTo>
                  <a:pt x="68329" y="58148"/>
                </a:lnTo>
                <a:lnTo>
                  <a:pt x="67200" y="58148"/>
                </a:lnTo>
                <a:lnTo>
                  <a:pt x="67200" y="58148"/>
                </a:lnTo>
                <a:lnTo>
                  <a:pt x="66070" y="58148"/>
                </a:lnTo>
                <a:lnTo>
                  <a:pt x="64941" y="57777"/>
                </a:lnTo>
                <a:lnTo>
                  <a:pt x="64094" y="57037"/>
                </a:lnTo>
                <a:lnTo>
                  <a:pt x="63247" y="55925"/>
                </a:lnTo>
                <a:lnTo>
                  <a:pt x="63247" y="55925"/>
                </a:lnTo>
                <a:lnTo>
                  <a:pt x="62400" y="54814"/>
                </a:lnTo>
                <a:lnTo>
                  <a:pt x="61835" y="53703"/>
                </a:lnTo>
                <a:lnTo>
                  <a:pt x="61552" y="52222"/>
                </a:lnTo>
                <a:lnTo>
                  <a:pt x="61552" y="50370"/>
                </a:lnTo>
                <a:lnTo>
                  <a:pt x="61552" y="50370"/>
                </a:lnTo>
                <a:lnTo>
                  <a:pt x="61552" y="48888"/>
                </a:lnTo>
                <a:lnTo>
                  <a:pt x="61835" y="47777"/>
                </a:lnTo>
                <a:lnTo>
                  <a:pt x="62400" y="46296"/>
                </a:lnTo>
                <a:lnTo>
                  <a:pt x="63247" y="45185"/>
                </a:lnTo>
                <a:lnTo>
                  <a:pt x="63247" y="45185"/>
                </a:lnTo>
                <a:lnTo>
                  <a:pt x="64094" y="44444"/>
                </a:lnTo>
                <a:lnTo>
                  <a:pt x="64941" y="43703"/>
                </a:lnTo>
                <a:lnTo>
                  <a:pt x="66070" y="43333"/>
                </a:lnTo>
                <a:lnTo>
                  <a:pt x="67200" y="42962"/>
                </a:lnTo>
                <a:lnTo>
                  <a:pt x="67200" y="42962"/>
                </a:lnTo>
                <a:lnTo>
                  <a:pt x="68329" y="43333"/>
                </a:lnTo>
                <a:lnTo>
                  <a:pt x="69176" y="43703"/>
                </a:lnTo>
                <a:lnTo>
                  <a:pt x="70305" y="44444"/>
                </a:lnTo>
                <a:lnTo>
                  <a:pt x="71152" y="45185"/>
                </a:lnTo>
                <a:lnTo>
                  <a:pt x="71152" y="45185"/>
                </a:lnTo>
                <a:lnTo>
                  <a:pt x="71717" y="46296"/>
                </a:lnTo>
                <a:lnTo>
                  <a:pt x="72282" y="47777"/>
                </a:lnTo>
                <a:lnTo>
                  <a:pt x="72564" y="48888"/>
                </a:lnTo>
                <a:lnTo>
                  <a:pt x="72847" y="50370"/>
                </a:lnTo>
                <a:lnTo>
                  <a:pt x="72847" y="50370"/>
                </a:lnTo>
                <a:close/>
                <a:moveTo>
                  <a:pt x="70023" y="50370"/>
                </a:moveTo>
                <a:lnTo>
                  <a:pt x="70023" y="50370"/>
                </a:lnTo>
                <a:lnTo>
                  <a:pt x="69741" y="48888"/>
                </a:lnTo>
                <a:lnTo>
                  <a:pt x="69176" y="47777"/>
                </a:lnTo>
                <a:lnTo>
                  <a:pt x="69176" y="47777"/>
                </a:lnTo>
                <a:lnTo>
                  <a:pt x="68329" y="47037"/>
                </a:lnTo>
                <a:lnTo>
                  <a:pt x="67200" y="46666"/>
                </a:lnTo>
                <a:lnTo>
                  <a:pt x="67200" y="46666"/>
                </a:lnTo>
                <a:lnTo>
                  <a:pt x="66070" y="47037"/>
                </a:lnTo>
                <a:lnTo>
                  <a:pt x="65223" y="47777"/>
                </a:lnTo>
                <a:lnTo>
                  <a:pt x="65223" y="47777"/>
                </a:lnTo>
                <a:lnTo>
                  <a:pt x="64658" y="48888"/>
                </a:lnTo>
                <a:lnTo>
                  <a:pt x="64376" y="50370"/>
                </a:lnTo>
                <a:lnTo>
                  <a:pt x="64376" y="50370"/>
                </a:lnTo>
                <a:lnTo>
                  <a:pt x="64658" y="52222"/>
                </a:lnTo>
                <a:lnTo>
                  <a:pt x="65223" y="53333"/>
                </a:lnTo>
                <a:lnTo>
                  <a:pt x="65223" y="53333"/>
                </a:lnTo>
                <a:lnTo>
                  <a:pt x="66070" y="54074"/>
                </a:lnTo>
                <a:lnTo>
                  <a:pt x="67200" y="54444"/>
                </a:lnTo>
                <a:lnTo>
                  <a:pt x="67200" y="54444"/>
                </a:lnTo>
                <a:lnTo>
                  <a:pt x="68329" y="54074"/>
                </a:lnTo>
                <a:lnTo>
                  <a:pt x="69176" y="53333"/>
                </a:lnTo>
                <a:lnTo>
                  <a:pt x="69176" y="53333"/>
                </a:lnTo>
                <a:lnTo>
                  <a:pt x="69741" y="52222"/>
                </a:lnTo>
                <a:lnTo>
                  <a:pt x="70023" y="50370"/>
                </a:lnTo>
                <a:lnTo>
                  <a:pt x="70023" y="50370"/>
                </a:lnTo>
                <a:close/>
                <a:moveTo>
                  <a:pt x="120000" y="78518"/>
                </a:moveTo>
                <a:lnTo>
                  <a:pt x="120000" y="78518"/>
                </a:lnTo>
                <a:lnTo>
                  <a:pt x="119717" y="81851"/>
                </a:lnTo>
                <a:lnTo>
                  <a:pt x="119152" y="85185"/>
                </a:lnTo>
                <a:lnTo>
                  <a:pt x="118305" y="88148"/>
                </a:lnTo>
                <a:lnTo>
                  <a:pt x="117176" y="91111"/>
                </a:lnTo>
                <a:lnTo>
                  <a:pt x="115482" y="94074"/>
                </a:lnTo>
                <a:lnTo>
                  <a:pt x="113505" y="96666"/>
                </a:lnTo>
                <a:lnTo>
                  <a:pt x="111247" y="99629"/>
                </a:lnTo>
                <a:lnTo>
                  <a:pt x="108705" y="102222"/>
                </a:lnTo>
                <a:lnTo>
                  <a:pt x="108705" y="118148"/>
                </a:lnTo>
                <a:lnTo>
                  <a:pt x="108705" y="118148"/>
                </a:lnTo>
                <a:lnTo>
                  <a:pt x="108423" y="118888"/>
                </a:lnTo>
                <a:lnTo>
                  <a:pt x="108141" y="119629"/>
                </a:lnTo>
                <a:lnTo>
                  <a:pt x="108141" y="119629"/>
                </a:lnTo>
                <a:lnTo>
                  <a:pt x="107858" y="120000"/>
                </a:lnTo>
                <a:lnTo>
                  <a:pt x="107294" y="120000"/>
                </a:lnTo>
                <a:lnTo>
                  <a:pt x="107294" y="120000"/>
                </a:lnTo>
                <a:lnTo>
                  <a:pt x="107011" y="120000"/>
                </a:lnTo>
                <a:lnTo>
                  <a:pt x="107011" y="120000"/>
                </a:lnTo>
                <a:lnTo>
                  <a:pt x="103905" y="118888"/>
                </a:lnTo>
                <a:lnTo>
                  <a:pt x="101082" y="117037"/>
                </a:lnTo>
                <a:lnTo>
                  <a:pt x="97976" y="114444"/>
                </a:lnTo>
                <a:lnTo>
                  <a:pt x="95152" y="110740"/>
                </a:lnTo>
                <a:lnTo>
                  <a:pt x="95152" y="110740"/>
                </a:lnTo>
                <a:lnTo>
                  <a:pt x="93741" y="111111"/>
                </a:lnTo>
                <a:lnTo>
                  <a:pt x="93741" y="111111"/>
                </a:lnTo>
                <a:lnTo>
                  <a:pt x="90635" y="111851"/>
                </a:lnTo>
                <a:lnTo>
                  <a:pt x="88658" y="112222"/>
                </a:lnTo>
                <a:lnTo>
                  <a:pt x="88658" y="112222"/>
                </a:lnTo>
                <a:lnTo>
                  <a:pt x="85835" y="112222"/>
                </a:lnTo>
                <a:lnTo>
                  <a:pt x="83294" y="111851"/>
                </a:lnTo>
                <a:lnTo>
                  <a:pt x="80752" y="111111"/>
                </a:lnTo>
                <a:lnTo>
                  <a:pt x="78211" y="110370"/>
                </a:lnTo>
                <a:lnTo>
                  <a:pt x="75952" y="109259"/>
                </a:lnTo>
                <a:lnTo>
                  <a:pt x="73411" y="107777"/>
                </a:lnTo>
                <a:lnTo>
                  <a:pt x="71152" y="106296"/>
                </a:lnTo>
                <a:lnTo>
                  <a:pt x="69176" y="104444"/>
                </a:lnTo>
                <a:lnTo>
                  <a:pt x="69176" y="104444"/>
                </a:lnTo>
                <a:lnTo>
                  <a:pt x="68611" y="104074"/>
                </a:lnTo>
                <a:lnTo>
                  <a:pt x="68611" y="103333"/>
                </a:lnTo>
                <a:lnTo>
                  <a:pt x="68611" y="102592"/>
                </a:lnTo>
                <a:lnTo>
                  <a:pt x="68894" y="101851"/>
                </a:lnTo>
                <a:lnTo>
                  <a:pt x="68894" y="101851"/>
                </a:lnTo>
                <a:lnTo>
                  <a:pt x="69176" y="101481"/>
                </a:lnTo>
                <a:lnTo>
                  <a:pt x="69741" y="101111"/>
                </a:lnTo>
                <a:lnTo>
                  <a:pt x="70305" y="101111"/>
                </a:lnTo>
                <a:lnTo>
                  <a:pt x="70870" y="101481"/>
                </a:lnTo>
                <a:lnTo>
                  <a:pt x="70870" y="101481"/>
                </a:lnTo>
                <a:lnTo>
                  <a:pt x="72847" y="103333"/>
                </a:lnTo>
                <a:lnTo>
                  <a:pt x="74541" y="104814"/>
                </a:lnTo>
                <a:lnTo>
                  <a:pt x="77082" y="105925"/>
                </a:lnTo>
                <a:lnTo>
                  <a:pt x="79058" y="106666"/>
                </a:lnTo>
                <a:lnTo>
                  <a:pt x="81317" y="107777"/>
                </a:lnTo>
                <a:lnTo>
                  <a:pt x="83576" y="108148"/>
                </a:lnTo>
                <a:lnTo>
                  <a:pt x="86117" y="108518"/>
                </a:lnTo>
                <a:lnTo>
                  <a:pt x="88658" y="108518"/>
                </a:lnTo>
                <a:lnTo>
                  <a:pt x="88658" y="108518"/>
                </a:lnTo>
                <a:lnTo>
                  <a:pt x="90352" y="108518"/>
                </a:lnTo>
                <a:lnTo>
                  <a:pt x="92894" y="107777"/>
                </a:lnTo>
                <a:lnTo>
                  <a:pt x="92894" y="107777"/>
                </a:lnTo>
                <a:lnTo>
                  <a:pt x="95435" y="106666"/>
                </a:lnTo>
                <a:lnTo>
                  <a:pt x="95435" y="106666"/>
                </a:lnTo>
                <a:lnTo>
                  <a:pt x="96000" y="106666"/>
                </a:lnTo>
                <a:lnTo>
                  <a:pt x="96847" y="107407"/>
                </a:lnTo>
                <a:lnTo>
                  <a:pt x="96847" y="107407"/>
                </a:lnTo>
                <a:lnTo>
                  <a:pt x="98541" y="110000"/>
                </a:lnTo>
                <a:lnTo>
                  <a:pt x="101082" y="112222"/>
                </a:lnTo>
                <a:lnTo>
                  <a:pt x="103341" y="113703"/>
                </a:lnTo>
                <a:lnTo>
                  <a:pt x="105882" y="115555"/>
                </a:lnTo>
                <a:lnTo>
                  <a:pt x="105882" y="101111"/>
                </a:lnTo>
                <a:lnTo>
                  <a:pt x="105882" y="101111"/>
                </a:lnTo>
                <a:lnTo>
                  <a:pt x="105882" y="100370"/>
                </a:lnTo>
                <a:lnTo>
                  <a:pt x="106447" y="99629"/>
                </a:lnTo>
                <a:lnTo>
                  <a:pt x="106447" y="99629"/>
                </a:lnTo>
                <a:lnTo>
                  <a:pt x="108988" y="97037"/>
                </a:lnTo>
                <a:lnTo>
                  <a:pt x="110964" y="94814"/>
                </a:lnTo>
                <a:lnTo>
                  <a:pt x="112941" y="92222"/>
                </a:lnTo>
                <a:lnTo>
                  <a:pt x="114352" y="89629"/>
                </a:lnTo>
                <a:lnTo>
                  <a:pt x="115482" y="87037"/>
                </a:lnTo>
                <a:lnTo>
                  <a:pt x="116329" y="84444"/>
                </a:lnTo>
                <a:lnTo>
                  <a:pt x="116894" y="81481"/>
                </a:lnTo>
                <a:lnTo>
                  <a:pt x="117176" y="78518"/>
                </a:lnTo>
                <a:lnTo>
                  <a:pt x="117176" y="78518"/>
                </a:lnTo>
                <a:lnTo>
                  <a:pt x="116894" y="74814"/>
                </a:lnTo>
                <a:lnTo>
                  <a:pt x="116047" y="71111"/>
                </a:lnTo>
                <a:lnTo>
                  <a:pt x="114917" y="68148"/>
                </a:lnTo>
                <a:lnTo>
                  <a:pt x="113223" y="65185"/>
                </a:lnTo>
                <a:lnTo>
                  <a:pt x="113223" y="65185"/>
                </a:lnTo>
                <a:lnTo>
                  <a:pt x="110964" y="62592"/>
                </a:lnTo>
                <a:lnTo>
                  <a:pt x="108423" y="60370"/>
                </a:lnTo>
                <a:lnTo>
                  <a:pt x="105035" y="58148"/>
                </a:lnTo>
                <a:lnTo>
                  <a:pt x="101364" y="56296"/>
                </a:lnTo>
                <a:lnTo>
                  <a:pt x="101364" y="56296"/>
                </a:lnTo>
                <a:lnTo>
                  <a:pt x="100517" y="55925"/>
                </a:lnTo>
                <a:lnTo>
                  <a:pt x="100235" y="55555"/>
                </a:lnTo>
                <a:lnTo>
                  <a:pt x="100235" y="54814"/>
                </a:lnTo>
                <a:lnTo>
                  <a:pt x="100235" y="54074"/>
                </a:lnTo>
                <a:lnTo>
                  <a:pt x="100235" y="54074"/>
                </a:lnTo>
                <a:lnTo>
                  <a:pt x="100517" y="53333"/>
                </a:lnTo>
                <a:lnTo>
                  <a:pt x="100800" y="52592"/>
                </a:lnTo>
                <a:lnTo>
                  <a:pt x="101364" y="52592"/>
                </a:lnTo>
                <a:lnTo>
                  <a:pt x="101929" y="52592"/>
                </a:lnTo>
                <a:lnTo>
                  <a:pt x="101929" y="52592"/>
                </a:lnTo>
                <a:lnTo>
                  <a:pt x="106164" y="54814"/>
                </a:lnTo>
                <a:lnTo>
                  <a:pt x="109835" y="57037"/>
                </a:lnTo>
                <a:lnTo>
                  <a:pt x="112941" y="60000"/>
                </a:lnTo>
                <a:lnTo>
                  <a:pt x="115482" y="62962"/>
                </a:lnTo>
                <a:lnTo>
                  <a:pt x="117458" y="66296"/>
                </a:lnTo>
                <a:lnTo>
                  <a:pt x="118870" y="70000"/>
                </a:lnTo>
                <a:lnTo>
                  <a:pt x="119717" y="74074"/>
                </a:lnTo>
                <a:lnTo>
                  <a:pt x="120000" y="78518"/>
                </a:lnTo>
                <a:lnTo>
                  <a:pt x="120000" y="7851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>
              <a:cs typeface="+mn-ea"/>
              <a:sym typeface="+mn-lt"/>
            </a:endParaRPr>
          </a:p>
        </p:txBody>
      </p:sp>
    </p:spTree>
  </p:cSld>
  <p:clrMapOvr>
    <a:masterClrMapping/>
  </p:clrMapOvr>
  <p:transition advClick="0" advTm="2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8F8F8"/>
      </a:lt1>
      <a:dk2>
        <a:srgbClr val="000000"/>
      </a:dk2>
      <a:lt2>
        <a:srgbClr val="F8F8F8"/>
      </a:lt2>
      <a:accent1>
        <a:srgbClr val="CCCCCC"/>
      </a:accent1>
      <a:accent2>
        <a:srgbClr val="ABABAB"/>
      </a:accent2>
      <a:accent3>
        <a:srgbClr val="CCCCCC"/>
      </a:accent3>
      <a:accent4>
        <a:srgbClr val="ABABAB"/>
      </a:accent4>
      <a:accent5>
        <a:srgbClr val="CBCBCB"/>
      </a:accent5>
      <a:accent6>
        <a:srgbClr val="ABABAB"/>
      </a:accent6>
      <a:hlink>
        <a:srgbClr val="CCCCCC"/>
      </a:hlink>
      <a:folHlink>
        <a:srgbClr val="ACACAC"/>
      </a:folHlink>
    </a:clrScheme>
    <a:fontScheme name="自定义 1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8F8F8"/>
    </a:lt1>
    <a:dk2>
      <a:srgbClr val="000000"/>
    </a:dk2>
    <a:lt2>
      <a:srgbClr val="F8F8F8"/>
    </a:lt2>
    <a:accent1>
      <a:srgbClr val="CCCCCC"/>
    </a:accent1>
    <a:accent2>
      <a:srgbClr val="ABABAB"/>
    </a:accent2>
    <a:accent3>
      <a:srgbClr val="CCCCCC"/>
    </a:accent3>
    <a:accent4>
      <a:srgbClr val="ABABAB"/>
    </a:accent4>
    <a:accent5>
      <a:srgbClr val="CBCBCB"/>
    </a:accent5>
    <a:accent6>
      <a:srgbClr val="ABABAB"/>
    </a:accent6>
    <a:hlink>
      <a:srgbClr val="CCCCCC"/>
    </a:hlink>
    <a:folHlink>
      <a:srgbClr val="ACACA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1782</Words>
  <Application>Microsoft Office PowerPoint</Application>
  <PresentationFormat>宽屏</PresentationFormat>
  <Paragraphs>192</Paragraphs>
  <Slides>26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等线</vt:lpstr>
      <vt:lpstr>微软雅黑</vt:lpstr>
      <vt:lpstr>Agency FB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天 下</cp:lastModifiedBy>
  <cp:revision>22</cp:revision>
  <dcterms:created xsi:type="dcterms:W3CDTF">2017-04-09T13:56:00Z</dcterms:created>
  <dcterms:modified xsi:type="dcterms:W3CDTF">2021-01-05T23:03:06Z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