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8" r:id="rId3"/>
    <p:sldId id="259" r:id="rId4"/>
    <p:sldId id="262" r:id="rId5"/>
    <p:sldId id="260" r:id="rId6"/>
    <p:sldId id="261" r:id="rId7"/>
    <p:sldId id="263" r:id="rId8"/>
    <p:sldId id="264" r:id="rId9"/>
    <p:sldId id="265" r:id="rId10"/>
    <p:sldId id="266" r:id="rId11"/>
    <p:sldId id="280" r:id="rId12"/>
    <p:sldId id="267" r:id="rId13"/>
    <p:sldId id="268" r:id="rId14"/>
    <p:sldId id="269" r:id="rId15"/>
    <p:sldId id="270" r:id="rId16"/>
    <p:sldId id="281" r:id="rId17"/>
    <p:sldId id="271" r:id="rId18"/>
    <p:sldId id="272" r:id="rId19"/>
    <p:sldId id="273" r:id="rId20"/>
    <p:sldId id="274" r:id="rId21"/>
    <p:sldId id="282" r:id="rId22"/>
    <p:sldId id="275" r:id="rId23"/>
    <p:sldId id="276" r:id="rId24"/>
    <p:sldId id="277" r:id="rId25"/>
    <p:sldId id="278" r:id="rId26"/>
    <p:sldId id="28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F2F"/>
    <a:srgbClr val="262626"/>
    <a:srgbClr val="F9F9F9"/>
    <a:srgbClr val="F8FAF6"/>
    <a:srgbClr val="F2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23" d="100"/>
          <a:sy n="123" d="100"/>
        </p:scale>
        <p:origin x="114"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t>‹#›</a:t>
            </a:fld>
            <a:endParaRPr lang="zh-CN" altLang="en-US"/>
          </a:p>
        </p:txBody>
      </p:sp>
      <p:sp>
        <p:nvSpPr>
          <p:cNvPr id="9" name="日期占位符 1"/>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t>2021/1/6</a:t>
            </a:fld>
            <a:endParaRPr lang="zh-CN" altLang="en-US"/>
          </a:p>
        </p:txBody>
      </p:sp>
      <p:sp>
        <p:nvSpPr>
          <p:cNvPr id="10" name="灯片编号占位符 3"/>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t>‹#›</a:t>
            </a:fld>
            <a:endParaRPr lang="zh-CN" altLang="en-US"/>
          </a:p>
        </p:txBody>
      </p:sp>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0731"/>
          </a:xfrm>
          <a:prstGeom prst="rect">
            <a:avLst/>
          </a:prstGeom>
        </p:spPr>
      </p:pic>
      <p:sp>
        <p:nvSpPr>
          <p:cNvPr id="12" name="矩形 11"/>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3877985" cy="646331"/>
          </a:xfrm>
          <a:prstGeom prst="rect">
            <a:avLst/>
          </a:prstGeom>
          <a:noFill/>
        </p:spPr>
        <p:txBody>
          <a:bodyPr wrap="none" rtlCol="0">
            <a:spAutoFit/>
          </a:bodyPr>
          <a:lstStyle/>
          <a:p>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手绘论文答辩模板</a:t>
            </a:r>
          </a:p>
        </p:txBody>
      </p:sp>
      <p:sp>
        <p:nvSpPr>
          <p:cNvPr id="7" name="文本框 6"/>
          <p:cNvSpPr txBox="1"/>
          <p:nvPr/>
        </p:nvSpPr>
        <p:spPr>
          <a:xfrm>
            <a:off x="3930736" y="3975262"/>
            <a:ext cx="3781805" cy="338554"/>
          </a:xfrm>
          <a:prstGeom prst="rect">
            <a:avLst/>
          </a:prstGeom>
          <a:noFill/>
        </p:spPr>
        <p:txBody>
          <a:bodyPr wrap="none" rtlCol="0">
            <a:spAutoFit/>
          </a:bodyPr>
          <a:lstStyle/>
          <a:p>
            <a:r>
              <a:rPr lang="zh-CN" altLang="en-US" sz="1600">
                <a:solidFill>
                  <a:schemeClr val="tx1">
                    <a:lumMod val="65000"/>
                    <a:lumOff val="35000"/>
                  </a:schemeClr>
                </a:solidFill>
                <a:latin typeface="方正喵呜体" panose="02010600010101010101" pitchFamily="2" charset="-122"/>
                <a:ea typeface="方正喵呜体" panose="02010600010101010101" pitchFamily="2" charset="-122"/>
              </a:rPr>
              <a:t>汇报时间：</a:t>
            </a:r>
            <a:r>
              <a:rPr lang="en-US" altLang="zh-CN" sz="1600">
                <a:solidFill>
                  <a:schemeClr val="tx1">
                    <a:lumMod val="65000"/>
                    <a:lumOff val="35000"/>
                  </a:schemeClr>
                </a:solidFill>
                <a:latin typeface="方正喵呜体" panose="02010600010101010101" pitchFamily="2" charset="-122"/>
                <a:ea typeface="方正喵呜体" panose="02010600010101010101" pitchFamily="2" charset="-122"/>
              </a:rPr>
              <a:t>20XX</a:t>
            </a:r>
            <a:r>
              <a:rPr lang="zh-CN" altLang="en-US" sz="1600">
                <a:solidFill>
                  <a:schemeClr val="tx1">
                    <a:lumMod val="65000"/>
                    <a:lumOff val="35000"/>
                  </a:schemeClr>
                </a:solidFill>
                <a:latin typeface="方正喵呜体" panose="02010600010101010101" pitchFamily="2" charset="-122"/>
                <a:ea typeface="方正喵呜体" panose="02010600010101010101" pitchFamily="2" charset="-122"/>
              </a:rPr>
              <a:t>年 </a:t>
            </a:r>
            <a:r>
              <a:rPr lang="en-US" altLang="zh-CN" sz="1600">
                <a:solidFill>
                  <a:schemeClr val="tx1">
                    <a:lumMod val="65000"/>
                    <a:lumOff val="35000"/>
                  </a:schemeClr>
                </a:solidFill>
                <a:latin typeface="方正喵呜体" panose="02010600010101010101" pitchFamily="2" charset="-122"/>
                <a:ea typeface="方正喵呜体" panose="02010600010101010101" pitchFamily="2" charset="-122"/>
              </a:rPr>
              <a:t>11</a:t>
            </a:r>
            <a:r>
              <a:rPr lang="zh-CN" altLang="en-US" sz="1600">
                <a:solidFill>
                  <a:schemeClr val="tx1">
                    <a:lumMod val="65000"/>
                    <a:lumOff val="35000"/>
                  </a:schemeClr>
                </a:solidFill>
                <a:latin typeface="方正喵呜体" panose="02010600010101010101" pitchFamily="2" charset="-122"/>
                <a:ea typeface="方正喵呜体" panose="02010600010101010101" pitchFamily="2" charset="-122"/>
              </a:rPr>
              <a:t>月   汇报人：</a:t>
            </a:r>
            <a:r>
              <a:rPr lang="en-US" altLang="zh-CN" sz="1600">
                <a:solidFill>
                  <a:schemeClr val="tx1">
                    <a:lumMod val="65000"/>
                    <a:lumOff val="35000"/>
                  </a:schemeClr>
                </a:solidFill>
                <a:latin typeface="方正喵呜体" panose="02010600010101010101" pitchFamily="2" charset="-122"/>
                <a:ea typeface="方正喵呜体" panose="02010600010101010101" pitchFamily="2" charset="-122"/>
              </a:rPr>
              <a:t>xiazaii</a:t>
            </a:r>
            <a:endParaRPr lang="zh-CN" altLang="en-US" sz="1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09183" y="2220935"/>
            <a:ext cx="2271776" cy="1107996"/>
          </a:xfrm>
          <a:prstGeom prst="rect">
            <a:avLst/>
          </a:prstGeom>
          <a:noFill/>
        </p:spPr>
        <p:txBody>
          <a:bodyPr wrap="none" rtlCol="0">
            <a:spAutoFit/>
          </a:bodyPr>
          <a:lstStyle/>
          <a:p>
            <a:r>
              <a:rPr lang="en-US" altLang="zh-CN" sz="6600" dirty="0">
                <a:solidFill>
                  <a:schemeClr val="tx1">
                    <a:lumMod val="65000"/>
                    <a:lumOff val="35000"/>
                  </a:schemeClr>
                </a:solidFill>
                <a:latin typeface="方正喵呜体" panose="02010600010101010101" pitchFamily="2" charset="-122"/>
                <a:ea typeface="方正喵呜体" panose="02010600010101010101" pitchFamily="2" charset="-122"/>
              </a:rPr>
              <a:t>20XX</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
          <p:cNvGrpSpPr>
            <a:grpSpLocks noChangeAspect="1"/>
          </p:cNvGrpSpPr>
          <p:nvPr/>
        </p:nvGrpSpPr>
        <p:grpSpPr bwMode="auto">
          <a:xfrm>
            <a:off x="4431712" y="3975007"/>
            <a:ext cx="1311381" cy="1418197"/>
            <a:chOff x="3173" y="1433"/>
            <a:chExt cx="1596" cy="1726"/>
          </a:xfrm>
          <a:solidFill>
            <a:srgbClr val="262626"/>
          </a:solidFill>
        </p:grpSpPr>
        <p:sp>
          <p:nvSpPr>
            <p:cNvPr id="7"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Group 4"/>
          <p:cNvGrpSpPr>
            <a:grpSpLocks noChangeAspect="1"/>
          </p:cNvGrpSpPr>
          <p:nvPr/>
        </p:nvGrpSpPr>
        <p:grpSpPr bwMode="auto">
          <a:xfrm>
            <a:off x="4043949" y="2432806"/>
            <a:ext cx="1476989" cy="1597295"/>
            <a:chOff x="3173" y="1433"/>
            <a:chExt cx="1596" cy="1726"/>
          </a:xfrm>
          <a:solidFill>
            <a:srgbClr val="262626"/>
          </a:solidFill>
        </p:grpSpPr>
        <p:sp>
          <p:nvSpPr>
            <p:cNvPr id="10"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4"/>
          <p:cNvGrpSpPr>
            <a:grpSpLocks noChangeAspect="1"/>
          </p:cNvGrpSpPr>
          <p:nvPr/>
        </p:nvGrpSpPr>
        <p:grpSpPr bwMode="auto">
          <a:xfrm>
            <a:off x="5520938" y="2720918"/>
            <a:ext cx="1673245" cy="1809537"/>
            <a:chOff x="3173" y="1433"/>
            <a:chExt cx="1596" cy="1726"/>
          </a:xfrm>
          <a:solidFill>
            <a:srgbClr val="262626"/>
          </a:solidFill>
        </p:grpSpPr>
        <p:sp>
          <p:nvSpPr>
            <p:cNvPr id="13"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Group 4"/>
          <p:cNvGrpSpPr>
            <a:grpSpLocks noChangeAspect="1"/>
          </p:cNvGrpSpPr>
          <p:nvPr/>
        </p:nvGrpSpPr>
        <p:grpSpPr bwMode="auto">
          <a:xfrm>
            <a:off x="5775034" y="4530455"/>
            <a:ext cx="1029106" cy="1112930"/>
            <a:chOff x="3173" y="1433"/>
            <a:chExt cx="1596" cy="1726"/>
          </a:xfrm>
          <a:solidFill>
            <a:srgbClr val="262626"/>
          </a:solidFill>
        </p:grpSpPr>
        <p:sp>
          <p:nvSpPr>
            <p:cNvPr id="16"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19" name="矩形 18"/>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0" name="矩形 19"/>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1" name="矩形 20"/>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7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研究意义</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2</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02</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7" name="Group 59"/>
          <p:cNvGrpSpPr/>
          <p:nvPr/>
        </p:nvGrpSpPr>
        <p:grpSpPr>
          <a:xfrm rot="2086424">
            <a:off x="8897128" y="3127569"/>
            <a:ext cx="1418849" cy="1430666"/>
            <a:chOff x="0" y="0"/>
            <a:chExt cx="1378195" cy="1389675"/>
          </a:xfrm>
        </p:grpSpPr>
        <p:grpSp>
          <p:nvGrpSpPr>
            <p:cNvPr id="8" name="Group 55"/>
            <p:cNvGrpSpPr/>
            <p:nvPr/>
          </p:nvGrpSpPr>
          <p:grpSpPr>
            <a:xfrm>
              <a:off x="228599" y="0"/>
              <a:ext cx="1149597" cy="1132531"/>
              <a:chOff x="0" y="0"/>
              <a:chExt cx="1149595" cy="1132530"/>
            </a:xfrm>
          </p:grpSpPr>
          <p:sp>
            <p:nvSpPr>
              <p:cNvPr id="12"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solidFill>
              <a:ln w="12700" cap="flat">
                <a:solidFill>
                  <a:srgbClr val="2626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13" name="Group 54"/>
              <p:cNvGrpSpPr/>
              <p:nvPr/>
            </p:nvGrpSpPr>
            <p:grpSpPr>
              <a:xfrm>
                <a:off x="-1" y="0"/>
                <a:ext cx="1149597" cy="1132531"/>
                <a:chOff x="0" y="0"/>
                <a:chExt cx="1149595" cy="1132530"/>
              </a:xfrm>
            </p:grpSpPr>
            <p:sp>
              <p:nvSpPr>
                <p:cNvPr id="14"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9" name="Group 58"/>
            <p:cNvGrpSpPr/>
            <p:nvPr/>
          </p:nvGrpSpPr>
          <p:grpSpPr>
            <a:xfrm>
              <a:off x="0" y="558800"/>
              <a:ext cx="803140" cy="830876"/>
              <a:chOff x="0" y="0"/>
              <a:chExt cx="803139" cy="830875"/>
            </a:xfrm>
          </p:grpSpPr>
          <p:sp>
            <p:nvSpPr>
              <p:cNvPr id="10"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17"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8"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9"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20" name="矩形 19"/>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1" name="矩形 20"/>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2" name="矩形 21"/>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483904" y="2478309"/>
            <a:ext cx="2700381" cy="3841198"/>
            <a:chOff x="1289955" y="1628061"/>
            <a:chExt cx="3941631" cy="5174701"/>
          </a:xfrm>
        </p:grpSpPr>
        <p:sp>
          <p:nvSpPr>
            <p:cNvPr id="7"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8" name="组 13"/>
            <p:cNvGrpSpPr/>
            <p:nvPr/>
          </p:nvGrpSpPr>
          <p:grpSpPr>
            <a:xfrm>
              <a:off x="1289955" y="1628061"/>
              <a:ext cx="2187025" cy="2569107"/>
              <a:chOff x="5943842" y="1013911"/>
              <a:chExt cx="2187025" cy="2569107"/>
            </a:xfrm>
          </p:grpSpPr>
          <p:sp>
            <p:nvSpPr>
              <p:cNvPr id="9"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17" name="任意多边形 16"/>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一季度</a:t>
            </a:r>
          </a:p>
        </p:txBody>
      </p:sp>
      <p:sp>
        <p:nvSpPr>
          <p:cNvPr id="19" name="任意多边形 18"/>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二季度</a:t>
            </a:r>
          </a:p>
        </p:txBody>
      </p:sp>
      <p:sp>
        <p:nvSpPr>
          <p:cNvPr id="21" name="任意多边形 20"/>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三季度</a:t>
            </a:r>
          </a:p>
        </p:txBody>
      </p:sp>
      <p:sp>
        <p:nvSpPr>
          <p:cNvPr id="23" name="任意多边形 22"/>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四季度</a:t>
            </a:r>
          </a:p>
        </p:txBody>
      </p:sp>
      <p:sp>
        <p:nvSpPr>
          <p:cNvPr id="25" name="文本框 24"/>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8"/>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4"/>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a:off x="424070" y="360700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5099982" y="373021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2762026"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a:off x="7437938"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Freeform 5"/>
          <p:cNvSpPr>
            <a:spLocks noEditPoints="1"/>
          </p:cNvSpPr>
          <p:nvPr/>
        </p:nvSpPr>
        <p:spPr bwMode="auto">
          <a:xfrm>
            <a:off x="9775894" y="3746662"/>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52954" y="537023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21906" y="4040295"/>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297818" y="4019090"/>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604778" y="5364171"/>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61008" y="537583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500"/>
                            </p:stCondLst>
                            <p:childTnLst>
                              <p:par>
                                <p:cTn id="21" presetID="2" presetClass="entr" presetSubtype="4" decel="36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decel="36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decel="36000" fill="hold" grpId="0"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750" fill="hold"/>
                                        <p:tgtEl>
                                          <p:spTgt spid="14"/>
                                        </p:tgtEl>
                                        <p:attrNameLst>
                                          <p:attrName>ppt_x</p:attrName>
                                        </p:attrNameLst>
                                      </p:cBhvr>
                                      <p:tavLst>
                                        <p:tav tm="0">
                                          <p:val>
                                            <p:strVal val="#ppt_x"/>
                                          </p:val>
                                        </p:tav>
                                        <p:tav tm="100000">
                                          <p:val>
                                            <p:strVal val="#ppt_x"/>
                                          </p:val>
                                        </p:tav>
                                      </p:tavLst>
                                    </p:anim>
                                    <p:anim calcmode="lin" valueType="num">
                                      <p:cBhvr additive="base">
                                        <p:cTn id="4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ppt_x"/>
                                          </p:val>
                                        </p:tav>
                                        <p:tav tm="100000">
                                          <p:val>
                                            <p:strVal val="#ppt_x"/>
                                          </p:val>
                                        </p:tav>
                                      </p:tavLst>
                                    </p:anim>
                                    <p:anim calcmode="lin" valueType="num">
                                      <p:cBhvr additive="base">
                                        <p:cTn id="25" dur="75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论文概述</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3</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03</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948" y="2040312"/>
            <a:ext cx="2908610" cy="3011981"/>
            <a:chOff x="645948" y="2040312"/>
            <a:chExt cx="2908610" cy="3011981"/>
          </a:xfrm>
        </p:grpSpPr>
        <p:sp>
          <p:nvSpPr>
            <p:cNvPr id="7"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1151107" y="3207015"/>
              <a:ext cx="1790875"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37%</a:t>
              </a:r>
              <a:endParaRPr lang="zh-CN" altLang="en-US" sz="6600" dirty="0">
                <a:solidFill>
                  <a:srgbClr val="392F2F"/>
                </a:solidFill>
              </a:endParaRPr>
            </a:p>
          </p:txBody>
        </p:sp>
      </p:grpSp>
      <p:grpSp>
        <p:nvGrpSpPr>
          <p:cNvPr id="9" name="组合 8"/>
          <p:cNvGrpSpPr/>
          <p:nvPr/>
        </p:nvGrpSpPr>
        <p:grpSpPr>
          <a:xfrm>
            <a:off x="4595433" y="2040309"/>
            <a:ext cx="2908610" cy="3011981"/>
            <a:chOff x="4595433" y="2040309"/>
            <a:chExt cx="2908610" cy="3011981"/>
          </a:xfrm>
        </p:grpSpPr>
        <p:sp>
          <p:nvSpPr>
            <p:cNvPr id="10" name="Freeform 5"/>
            <p:cNvSpPr>
              <a:spLocks noEditPoints="1"/>
            </p:cNvSpPr>
            <p:nvPr/>
          </p:nvSpPr>
          <p:spPr bwMode="auto">
            <a:xfrm rot="169628">
              <a:off x="4595433" y="2040309"/>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183154" y="3207015"/>
              <a:ext cx="1733167"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25%</a:t>
              </a:r>
              <a:endParaRPr lang="zh-CN" altLang="en-US" sz="6600" dirty="0">
                <a:solidFill>
                  <a:srgbClr val="392F2F"/>
                </a:solidFill>
              </a:endParaRPr>
            </a:p>
          </p:txBody>
        </p:sp>
      </p:grpSp>
      <p:grpSp>
        <p:nvGrpSpPr>
          <p:cNvPr id="12" name="组合 11"/>
          <p:cNvGrpSpPr/>
          <p:nvPr/>
        </p:nvGrpSpPr>
        <p:grpSpPr>
          <a:xfrm>
            <a:off x="8544918" y="2040311"/>
            <a:ext cx="2908610" cy="3011981"/>
            <a:chOff x="8544918" y="2040311"/>
            <a:chExt cx="2908610" cy="3011981"/>
          </a:xfrm>
        </p:grpSpPr>
        <p:sp>
          <p:nvSpPr>
            <p:cNvPr id="13" name="Freeform 5"/>
            <p:cNvSpPr>
              <a:spLocks noEditPoints="1"/>
            </p:cNvSpPr>
            <p:nvPr/>
          </p:nvSpPr>
          <p:spPr bwMode="auto">
            <a:xfrm rot="169628">
              <a:off x="8544918" y="2040311"/>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9150272" y="3207015"/>
              <a:ext cx="169790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a:t>
              </a:r>
              <a:endParaRPr lang="zh-CN" altLang="en-US" sz="6600" dirty="0">
                <a:solidFill>
                  <a:srgbClr val="392F2F"/>
                </a:solidFill>
              </a:endParaRPr>
            </a:p>
          </p:txBody>
        </p:sp>
      </p:gr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8893"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87837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9524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80759" y="1534401"/>
            <a:ext cx="4538225" cy="2550312"/>
            <a:chOff x="1080759" y="1534401"/>
            <a:chExt cx="4538225" cy="2550312"/>
          </a:xfrm>
        </p:grpSpPr>
        <p:sp>
          <p:nvSpPr>
            <p:cNvPr id="7" name="椭圆 6"/>
            <p:cNvSpPr/>
            <p:nvPr/>
          </p:nvSpPr>
          <p:spPr>
            <a:xfrm>
              <a:off x="1080759"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734049" y="1534401"/>
              <a:ext cx="2884935" cy="2550312"/>
              <a:chOff x="2734049" y="1534401"/>
              <a:chExt cx="2884935" cy="2550312"/>
            </a:xfrm>
          </p:grpSpPr>
          <p:sp>
            <p:nvSpPr>
              <p:cNvPr id="9"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1" name="组合 10"/>
          <p:cNvGrpSpPr/>
          <p:nvPr/>
        </p:nvGrpSpPr>
        <p:grpSpPr>
          <a:xfrm>
            <a:off x="7190437" y="1534401"/>
            <a:ext cx="4536240" cy="2550312"/>
            <a:chOff x="7190437" y="1534401"/>
            <a:chExt cx="4536240" cy="2550312"/>
          </a:xfrm>
        </p:grpSpPr>
        <p:sp>
          <p:nvSpPr>
            <p:cNvPr id="12" name="椭圆 11"/>
            <p:cNvSpPr/>
            <p:nvPr/>
          </p:nvSpPr>
          <p:spPr>
            <a:xfrm>
              <a:off x="7190437" y="1961004"/>
              <a:ext cx="1954659" cy="195466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841742" y="1534401"/>
              <a:ext cx="2884935" cy="2550312"/>
              <a:chOff x="8841742" y="1534401"/>
              <a:chExt cx="2884935" cy="2550312"/>
            </a:xfrm>
          </p:grpSpPr>
          <p:sp>
            <p:nvSpPr>
              <p:cNvPr id="14"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5" name="文本框 1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6" name="组合 15"/>
          <p:cNvGrpSpPr/>
          <p:nvPr/>
        </p:nvGrpSpPr>
        <p:grpSpPr>
          <a:xfrm>
            <a:off x="591626" y="3922393"/>
            <a:ext cx="4398451" cy="2550312"/>
            <a:chOff x="591626" y="3922393"/>
            <a:chExt cx="4398451" cy="2550312"/>
          </a:xfrm>
        </p:grpSpPr>
        <p:sp>
          <p:nvSpPr>
            <p:cNvPr id="17" name="椭圆 16"/>
            <p:cNvSpPr/>
            <p:nvPr/>
          </p:nvSpPr>
          <p:spPr>
            <a:xfrm>
              <a:off x="3035418" y="4424301"/>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91626" y="3922393"/>
              <a:ext cx="2884935" cy="2550312"/>
              <a:chOff x="591626" y="3922393"/>
              <a:chExt cx="2884935" cy="2550312"/>
            </a:xfrm>
          </p:grpSpPr>
          <p:sp>
            <p:nvSpPr>
              <p:cNvPr id="19"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20" name="文本框 1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1" name="组合 20"/>
          <p:cNvGrpSpPr/>
          <p:nvPr/>
        </p:nvGrpSpPr>
        <p:grpSpPr>
          <a:xfrm>
            <a:off x="6699319" y="3922393"/>
            <a:ext cx="4400436" cy="2550312"/>
            <a:chOff x="6699319" y="3922393"/>
            <a:chExt cx="4400436" cy="2550312"/>
          </a:xfrm>
        </p:grpSpPr>
        <p:sp>
          <p:nvSpPr>
            <p:cNvPr id="22" name="椭圆 21"/>
            <p:cNvSpPr/>
            <p:nvPr/>
          </p:nvSpPr>
          <p:spPr>
            <a:xfrm>
              <a:off x="9145096" y="4424300"/>
              <a:ext cx="1954659" cy="1954659"/>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699319" y="3922393"/>
              <a:ext cx="2884935" cy="2550312"/>
              <a:chOff x="6699319" y="3922393"/>
              <a:chExt cx="2884935" cy="2550312"/>
            </a:xfrm>
          </p:grpSpPr>
          <p:sp>
            <p:nvSpPr>
              <p:cNvPr id="24"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文本框 2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ppt_x"/>
                                          </p:val>
                                        </p:tav>
                                        <p:tav tm="100000">
                                          <p:val>
                                            <p:strVal val="#ppt_x"/>
                                          </p:val>
                                        </p:tav>
                                      </p:tavLst>
                                    </p:anim>
                                    <p:anim calcmode="lin" valueType="num">
                                      <p:cBhvr additive="base">
                                        <p:cTn id="18" dur="75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08039" y="4165603"/>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27182" y="2015906"/>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788893" y="2013722"/>
            <a:ext cx="3380855" cy="2150790"/>
          </a:xfrm>
          <a:prstGeom prst="rect">
            <a:avLst/>
          </a:prstGeom>
          <a:blipFill>
            <a:blip r:embed="rId6"/>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57747" y="2013722"/>
            <a:ext cx="3113913" cy="2293565"/>
            <a:chOff x="4557747" y="2013722"/>
            <a:chExt cx="3113913" cy="2293565"/>
          </a:xfrm>
        </p:grpSpPr>
        <p:sp>
          <p:nvSpPr>
            <p:cNvPr id="10"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4991639" y="2025989"/>
              <a:ext cx="2246128"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3,200</a:t>
              </a:r>
              <a:endParaRPr lang="zh-CN" altLang="en-US" sz="6600" dirty="0">
                <a:solidFill>
                  <a:srgbClr val="392F2F"/>
                </a:solidFill>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64950" y="4295020"/>
            <a:ext cx="3113913" cy="2308780"/>
            <a:chOff x="1064950" y="4295020"/>
            <a:chExt cx="3113913" cy="2308780"/>
          </a:xfrm>
        </p:grpSpPr>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5"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6" name="矩形 15"/>
            <p:cNvSpPr/>
            <p:nvPr/>
          </p:nvSpPr>
          <p:spPr>
            <a:xfrm>
              <a:off x="1498842" y="4307287"/>
              <a:ext cx="2351926"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4,400</a:t>
              </a:r>
              <a:endParaRPr lang="zh-CN" altLang="en-US" sz="6600" dirty="0">
                <a:solidFill>
                  <a:srgbClr val="392F2F"/>
                </a:solidFill>
              </a:endParaRPr>
            </a:p>
          </p:txBody>
        </p:sp>
      </p:grpSp>
      <p:grpSp>
        <p:nvGrpSpPr>
          <p:cNvPr id="17" name="组合 16"/>
          <p:cNvGrpSpPr/>
          <p:nvPr/>
        </p:nvGrpSpPr>
        <p:grpSpPr>
          <a:xfrm>
            <a:off x="7922363" y="4307287"/>
            <a:ext cx="3113913" cy="2292080"/>
            <a:chOff x="7922363" y="4307287"/>
            <a:chExt cx="3113913" cy="2292080"/>
          </a:xfrm>
        </p:grpSpPr>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8303356" y="4307287"/>
              <a:ext cx="221567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6,100</a:t>
              </a:r>
              <a:endParaRPr lang="zh-CN" altLang="en-US" sz="6600" dirty="0">
                <a:solidFill>
                  <a:srgbClr val="392F2F"/>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4"/>
          <p:cNvSpPr>
            <a:spLocks noEditPoints="1"/>
          </p:cNvSpPr>
          <p:nvPr/>
        </p:nvSpPr>
        <p:spPr bwMode="auto">
          <a:xfrm>
            <a:off x="10855607"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9" name="任意多边形 18"/>
          <p:cNvSpPr/>
          <p:nvPr/>
        </p:nvSpPr>
        <p:spPr>
          <a:xfrm>
            <a:off x="6811194"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347642" y="1154092"/>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1.</a:t>
            </a:r>
            <a:r>
              <a:rPr lang="zh-CN" altLang="en-US" sz="2800" dirty="0">
                <a:latin typeface="方正静蕾简体" panose="02000000000000000000" pitchFamily="2" charset="-122"/>
                <a:ea typeface="方正静蕾简体" panose="02000000000000000000" pitchFamily="2" charset="-122"/>
              </a:rPr>
              <a:t>研究背景</a:t>
            </a:r>
          </a:p>
        </p:txBody>
      </p:sp>
      <p:sp>
        <p:nvSpPr>
          <p:cNvPr id="21" name="Freeform 34"/>
          <p:cNvSpPr>
            <a:spLocks noEditPoints="1"/>
          </p:cNvSpPr>
          <p:nvPr/>
        </p:nvSpPr>
        <p:spPr bwMode="auto">
          <a:xfrm>
            <a:off x="10886644"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2" name="任意多边形 21"/>
          <p:cNvSpPr/>
          <p:nvPr/>
        </p:nvSpPr>
        <p:spPr>
          <a:xfrm>
            <a:off x="6842231"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378679" y="2583352"/>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2.</a:t>
            </a:r>
            <a:r>
              <a:rPr lang="zh-CN" altLang="en-US" sz="2800" dirty="0">
                <a:latin typeface="方正静蕾简体" panose="02000000000000000000" pitchFamily="2" charset="-122"/>
                <a:ea typeface="方正静蕾简体" panose="02000000000000000000" pitchFamily="2" charset="-122"/>
              </a:rPr>
              <a:t>研究意义</a:t>
            </a:r>
          </a:p>
        </p:txBody>
      </p:sp>
      <p:sp>
        <p:nvSpPr>
          <p:cNvPr id="24" name="Freeform 34"/>
          <p:cNvSpPr>
            <a:spLocks noEditPoints="1"/>
          </p:cNvSpPr>
          <p:nvPr/>
        </p:nvSpPr>
        <p:spPr bwMode="auto">
          <a:xfrm>
            <a:off x="10875655"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5" name="任意多边形 24"/>
          <p:cNvSpPr/>
          <p:nvPr/>
        </p:nvSpPr>
        <p:spPr>
          <a:xfrm>
            <a:off x="6831242"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367690" y="4001987"/>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3.</a:t>
            </a:r>
            <a:r>
              <a:rPr lang="zh-CN" altLang="en-US" sz="2800" dirty="0">
                <a:latin typeface="方正静蕾简体" panose="02000000000000000000" pitchFamily="2" charset="-122"/>
                <a:ea typeface="方正静蕾简体" panose="02000000000000000000" pitchFamily="2" charset="-122"/>
              </a:rPr>
              <a:t>论文概述</a:t>
            </a:r>
          </a:p>
        </p:txBody>
      </p:sp>
      <p:sp>
        <p:nvSpPr>
          <p:cNvPr id="27" name="Freeform 34"/>
          <p:cNvSpPr>
            <a:spLocks noEditPoints="1"/>
          </p:cNvSpPr>
          <p:nvPr/>
        </p:nvSpPr>
        <p:spPr bwMode="auto">
          <a:xfrm>
            <a:off x="10867879"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8" name="任意多边形 27"/>
          <p:cNvSpPr/>
          <p:nvPr/>
        </p:nvSpPr>
        <p:spPr>
          <a:xfrm>
            <a:off x="6823466"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7359914" y="5484479"/>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4.</a:t>
            </a:r>
            <a:r>
              <a:rPr lang="zh-CN" altLang="en-US" sz="2800" dirty="0">
                <a:latin typeface="方正静蕾简体" panose="02000000000000000000" pitchFamily="2" charset="-122"/>
                <a:ea typeface="方正静蕾简体" panose="02000000000000000000" pitchFamily="2" charset="-122"/>
              </a:rPr>
              <a:t>结   论</a:t>
            </a:r>
          </a:p>
        </p:txBody>
      </p:sp>
      <p:sp>
        <p:nvSpPr>
          <p:cNvPr id="30" name="Freeform 197"/>
          <p:cNvSpPr>
            <a:spLocks noEditPoints="1"/>
          </p:cNvSpPr>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1390055" y="3388063"/>
            <a:ext cx="3612251" cy="1107996"/>
          </a:xfrm>
          <a:prstGeom prst="rect">
            <a:avLst/>
          </a:prstGeom>
          <a:noFill/>
        </p:spPr>
        <p:txBody>
          <a:bodyPr wrap="square" rtlCol="0">
            <a:spAutoFit/>
          </a:bodyPr>
          <a:lstStyle/>
          <a:p>
            <a:r>
              <a:rPr lang="zh-CN" altLang="en-US" sz="6600" dirty="0">
                <a:solidFill>
                  <a:srgbClr val="2E2E2E"/>
                </a:solidFill>
                <a:latin typeface="华文隶书" panose="02010800040101010101" pitchFamily="2" charset="-122"/>
                <a:ea typeface="华文隶书" panose="02010800040101010101" pitchFamily="2" charset="-122"/>
              </a:rPr>
              <a:t>目 录</a:t>
            </a:r>
            <a:r>
              <a:rPr lang="en-US" altLang="zh-CN" sz="2400" b="1" dirty="0">
                <a:solidFill>
                  <a:srgbClr val="2E2E2E"/>
                </a:solidFill>
                <a:latin typeface="华文隶书" panose="02010800040101010101" pitchFamily="2" charset="-122"/>
                <a:ea typeface="华文隶书" panose="02010800040101010101" pitchFamily="2" charset="-122"/>
              </a:rPr>
              <a:t>/contents</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grpSp>
        <p:nvGrpSpPr>
          <p:cNvPr id="32" name="Group 4"/>
          <p:cNvGrpSpPr>
            <a:grpSpLocks noChangeAspect="1"/>
          </p:cNvGrpSpPr>
          <p:nvPr/>
        </p:nvGrpSpPr>
        <p:grpSpPr bwMode="auto">
          <a:xfrm flipV="1">
            <a:off x="6749032" y="2068276"/>
            <a:ext cx="739929" cy="763583"/>
            <a:chOff x="1308" y="1009"/>
            <a:chExt cx="1001" cy="1033"/>
          </a:xfrm>
        </p:grpSpPr>
        <p:sp>
          <p:nvSpPr>
            <p:cNvPr id="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42" name="Group 4"/>
          <p:cNvGrpSpPr>
            <a:grpSpLocks noChangeAspect="1"/>
          </p:cNvGrpSpPr>
          <p:nvPr/>
        </p:nvGrpSpPr>
        <p:grpSpPr bwMode="auto">
          <a:xfrm flipV="1">
            <a:off x="6762042" y="3493040"/>
            <a:ext cx="739929" cy="763583"/>
            <a:chOff x="1308" y="1009"/>
            <a:chExt cx="1001" cy="1033"/>
          </a:xfrm>
        </p:grpSpPr>
        <p:sp>
          <p:nvSpPr>
            <p:cNvPr id="4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2" name="Group 4"/>
          <p:cNvGrpSpPr>
            <a:grpSpLocks noChangeAspect="1"/>
          </p:cNvGrpSpPr>
          <p:nvPr/>
        </p:nvGrpSpPr>
        <p:grpSpPr bwMode="auto">
          <a:xfrm flipV="1">
            <a:off x="6709276" y="644123"/>
            <a:ext cx="739929" cy="763583"/>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62" name="Group 4"/>
          <p:cNvGrpSpPr>
            <a:grpSpLocks noChangeAspect="1"/>
          </p:cNvGrpSpPr>
          <p:nvPr/>
        </p:nvGrpSpPr>
        <p:grpSpPr bwMode="auto">
          <a:xfrm flipV="1">
            <a:off x="6762042" y="4984508"/>
            <a:ext cx="732153" cy="755559"/>
            <a:chOff x="1308" y="1009"/>
            <a:chExt cx="1001" cy="1033"/>
          </a:xfrm>
        </p:grpSpPr>
        <p:sp>
          <p:nvSpPr>
            <p:cNvPr id="6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0-#ppt_w/2"/>
                                          </p:val>
                                        </p:tav>
                                        <p:tav tm="100000">
                                          <p:val>
                                            <p:strVal val="#ppt_x"/>
                                          </p:val>
                                        </p:tav>
                                      </p:tavLst>
                                    </p:anim>
                                    <p:anim calcmode="lin" valueType="num">
                                      <p:cBhvr additive="base">
                                        <p:cTn id="32" dur="10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2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5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75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3500"/>
                            </p:stCondLst>
                            <p:childTnLst>
                              <p:par>
                                <p:cTn id="63" presetID="50" presetClass="entr" presetSubtype="0" decel="10000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0" fill="hold"/>
                                        <p:tgtEl>
                                          <p:spTgt spid="20"/>
                                        </p:tgtEl>
                                        <p:attrNameLst>
                                          <p:attrName>ppt_w</p:attrName>
                                        </p:attrNameLst>
                                      </p:cBhvr>
                                      <p:tavLst>
                                        <p:tav tm="0">
                                          <p:val>
                                            <p:strVal val="#ppt_w+.3"/>
                                          </p:val>
                                        </p:tav>
                                        <p:tav tm="100000">
                                          <p:val>
                                            <p:strVal val="#ppt_w"/>
                                          </p:val>
                                        </p:tav>
                                      </p:tavLst>
                                    </p:anim>
                                    <p:anim calcmode="lin" valueType="num">
                                      <p:cBhvr>
                                        <p:cTn id="66" dur="1000" fill="hold"/>
                                        <p:tgtEl>
                                          <p:spTgt spid="20"/>
                                        </p:tgtEl>
                                        <p:attrNameLst>
                                          <p:attrName>ppt_h</p:attrName>
                                        </p:attrNameLst>
                                      </p:cBhvr>
                                      <p:tavLst>
                                        <p:tav tm="0">
                                          <p:val>
                                            <p:strVal val="#ppt_h"/>
                                          </p:val>
                                        </p:tav>
                                        <p:tav tm="100000">
                                          <p:val>
                                            <p:strVal val="#ppt_h"/>
                                          </p:val>
                                        </p:tav>
                                      </p:tavLst>
                                    </p:anim>
                                    <p:animEffect transition="in" filter="fade">
                                      <p:cBhvr>
                                        <p:cTn id="67" dur="1000"/>
                                        <p:tgtEl>
                                          <p:spTgt spid="20"/>
                                        </p:tgtEl>
                                      </p:cBhvr>
                                    </p:animEffect>
                                  </p:childTnLst>
                                </p:cTn>
                              </p:par>
                              <p:par>
                                <p:cTn id="68" presetID="50" presetClass="entr" presetSubtype="0" decel="100000" fill="hold" grpId="0" nodeType="withEffect">
                                  <p:stCondLst>
                                    <p:cond delay="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1000" fill="hold"/>
                                        <p:tgtEl>
                                          <p:spTgt spid="23"/>
                                        </p:tgtEl>
                                        <p:attrNameLst>
                                          <p:attrName>ppt_w</p:attrName>
                                        </p:attrNameLst>
                                      </p:cBhvr>
                                      <p:tavLst>
                                        <p:tav tm="0">
                                          <p:val>
                                            <p:strVal val="#ppt_w+.3"/>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Effect transition="in" filter="fade">
                                      <p:cBhvr>
                                        <p:cTn id="72" dur="1000"/>
                                        <p:tgtEl>
                                          <p:spTgt spid="23"/>
                                        </p:tgtEl>
                                      </p:cBhvr>
                                    </p:animEffect>
                                  </p:childTnLst>
                                </p:cTn>
                              </p:par>
                              <p:par>
                                <p:cTn id="73" presetID="50" presetClass="entr" presetSubtype="0" decel="100000" fill="hold" grpId="0" nodeType="withEffect">
                                  <p:stCondLst>
                                    <p:cond delay="500"/>
                                  </p:stCondLst>
                                  <p:childTnLst>
                                    <p:set>
                                      <p:cBhvr>
                                        <p:cTn id="74" dur="1" fill="hold">
                                          <p:stCondLst>
                                            <p:cond delay="0"/>
                                          </p:stCondLst>
                                        </p:cTn>
                                        <p:tgtEl>
                                          <p:spTgt spid="26"/>
                                        </p:tgtEl>
                                        <p:attrNameLst>
                                          <p:attrName>style.visibility</p:attrName>
                                        </p:attrNameLst>
                                      </p:cBhvr>
                                      <p:to>
                                        <p:strVal val="visible"/>
                                      </p:to>
                                    </p:set>
                                    <p:anim calcmode="lin" valueType="num">
                                      <p:cBhvr>
                                        <p:cTn id="75" dur="1000" fill="hold"/>
                                        <p:tgtEl>
                                          <p:spTgt spid="26"/>
                                        </p:tgtEl>
                                        <p:attrNameLst>
                                          <p:attrName>ppt_w</p:attrName>
                                        </p:attrNameLst>
                                      </p:cBhvr>
                                      <p:tavLst>
                                        <p:tav tm="0">
                                          <p:val>
                                            <p:strVal val="#ppt_w+.3"/>
                                          </p:val>
                                        </p:tav>
                                        <p:tav tm="100000">
                                          <p:val>
                                            <p:strVal val="#ppt_w"/>
                                          </p:val>
                                        </p:tav>
                                      </p:tavLst>
                                    </p:anim>
                                    <p:anim calcmode="lin" valueType="num">
                                      <p:cBhvr>
                                        <p:cTn id="76" dur="1000" fill="hold"/>
                                        <p:tgtEl>
                                          <p:spTgt spid="26"/>
                                        </p:tgtEl>
                                        <p:attrNameLst>
                                          <p:attrName>ppt_h</p:attrName>
                                        </p:attrNameLst>
                                      </p:cBhvr>
                                      <p:tavLst>
                                        <p:tav tm="0">
                                          <p:val>
                                            <p:strVal val="#ppt_h"/>
                                          </p:val>
                                        </p:tav>
                                        <p:tav tm="100000">
                                          <p:val>
                                            <p:strVal val="#ppt_h"/>
                                          </p:val>
                                        </p:tav>
                                      </p:tavLst>
                                    </p:anim>
                                    <p:animEffect transition="in" filter="fade">
                                      <p:cBhvr>
                                        <p:cTn id="77" dur="1000"/>
                                        <p:tgtEl>
                                          <p:spTgt spid="26"/>
                                        </p:tgtEl>
                                      </p:cBhvr>
                                    </p:animEffect>
                                  </p:childTnLst>
                                </p:cTn>
                              </p:par>
                              <p:par>
                                <p:cTn id="78" presetID="50" presetClass="entr" presetSubtype="0" decel="100000" fill="hold" grpId="0" nodeType="withEffect">
                                  <p:stCondLst>
                                    <p:cond delay="750"/>
                                  </p:stCondLst>
                                  <p:childTnLst>
                                    <p:set>
                                      <p:cBhvr>
                                        <p:cTn id="79" dur="1" fill="hold">
                                          <p:stCondLst>
                                            <p:cond delay="0"/>
                                          </p:stCondLst>
                                        </p:cTn>
                                        <p:tgtEl>
                                          <p:spTgt spid="29"/>
                                        </p:tgtEl>
                                        <p:attrNameLst>
                                          <p:attrName>style.visibility</p:attrName>
                                        </p:attrNameLst>
                                      </p:cBhvr>
                                      <p:to>
                                        <p:strVal val="visible"/>
                                      </p:to>
                                    </p:set>
                                    <p:anim calcmode="lin" valueType="num">
                                      <p:cBhvr>
                                        <p:cTn id="80" dur="1000" fill="hold"/>
                                        <p:tgtEl>
                                          <p:spTgt spid="29"/>
                                        </p:tgtEl>
                                        <p:attrNameLst>
                                          <p:attrName>ppt_w</p:attrName>
                                        </p:attrNameLst>
                                      </p:cBhvr>
                                      <p:tavLst>
                                        <p:tav tm="0">
                                          <p:val>
                                            <p:strVal val="#ppt_w+.3"/>
                                          </p:val>
                                        </p:tav>
                                        <p:tav tm="100000">
                                          <p:val>
                                            <p:strVal val="#ppt_w"/>
                                          </p:val>
                                        </p:tav>
                                      </p:tavLst>
                                    </p:anim>
                                    <p:anim calcmode="lin" valueType="num">
                                      <p:cBhvr>
                                        <p:cTn id="81" dur="1000" fill="hold"/>
                                        <p:tgtEl>
                                          <p:spTgt spid="29"/>
                                        </p:tgtEl>
                                        <p:attrNameLst>
                                          <p:attrName>ppt_h</p:attrName>
                                        </p:attrNameLst>
                                      </p:cBhvr>
                                      <p:tavLst>
                                        <p:tav tm="0">
                                          <p:val>
                                            <p:strVal val="#ppt_h"/>
                                          </p:val>
                                        </p:tav>
                                        <p:tav tm="100000">
                                          <p:val>
                                            <p:strVal val="#ppt_h"/>
                                          </p:val>
                                        </p:tav>
                                      </p:tavLst>
                                    </p:anim>
                                    <p:animEffect transition="in" filter="fade">
                                      <p:cBhvr>
                                        <p:cTn id="8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23" grpId="0"/>
      <p:bldP spid="24" grpId="0" animBg="1"/>
      <p:bldP spid="25" grpId="0" animBg="1"/>
      <p:bldP spid="26" grpId="0"/>
      <p:bldP spid="27" grpId="0" animBg="1"/>
      <p:bldP spid="28" grpId="0" animBg="1"/>
      <p:bldP spid="29"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7"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8"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9" name="组合 8"/>
          <p:cNvGrpSpPr/>
          <p:nvPr/>
        </p:nvGrpSpPr>
        <p:grpSpPr>
          <a:xfrm>
            <a:off x="2918086" y="2249024"/>
            <a:ext cx="2014928" cy="3847881"/>
            <a:chOff x="2918086" y="2249024"/>
            <a:chExt cx="2014928" cy="3847881"/>
          </a:xfrm>
        </p:grpSpPr>
        <p:grpSp>
          <p:nvGrpSpPr>
            <p:cNvPr id="10" name="组合 9"/>
            <p:cNvGrpSpPr/>
            <p:nvPr/>
          </p:nvGrpSpPr>
          <p:grpSpPr>
            <a:xfrm>
              <a:off x="3556454" y="2249024"/>
              <a:ext cx="1352299" cy="306840"/>
              <a:chOff x="769454" y="1679275"/>
              <a:chExt cx="1352299" cy="306840"/>
            </a:xfrm>
            <a:solidFill>
              <a:srgbClr val="A6A6A6"/>
            </a:solidFill>
          </p:grpSpPr>
          <p:sp>
            <p:nvSpPr>
              <p:cNvPr id="18"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2918086" y="3949912"/>
              <a:ext cx="2014928" cy="472991"/>
              <a:chOff x="1831028" y="3903418"/>
              <a:chExt cx="2014928" cy="472991"/>
            </a:xfrm>
            <a:solidFill>
              <a:srgbClr val="A6A6A6"/>
            </a:solidFill>
          </p:grpSpPr>
          <p:sp>
            <p:nvSpPr>
              <p:cNvPr id="16"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75725" y="5790065"/>
              <a:ext cx="1352299" cy="306840"/>
              <a:chOff x="769454" y="1679275"/>
              <a:chExt cx="1352299" cy="306840"/>
            </a:xfrm>
            <a:solidFill>
              <a:srgbClr val="A6A6A6"/>
            </a:solidFill>
          </p:grpSpPr>
          <p:sp>
            <p:nvSpPr>
              <p:cNvPr id="14"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5012946" y="1899107"/>
            <a:ext cx="2882901" cy="1058862"/>
            <a:chOff x="5012946" y="1899107"/>
            <a:chExt cx="2882901" cy="1058862"/>
          </a:xfrm>
        </p:grpSpPr>
        <p:grpSp>
          <p:nvGrpSpPr>
            <p:cNvPr id="21" name="组合 20"/>
            <p:cNvGrpSpPr/>
            <p:nvPr/>
          </p:nvGrpSpPr>
          <p:grpSpPr>
            <a:xfrm>
              <a:off x="5012946" y="1899107"/>
              <a:ext cx="2882901" cy="1058862"/>
              <a:chOff x="3925888" y="1852613"/>
              <a:chExt cx="2882901" cy="1058862"/>
            </a:xfrm>
          </p:grpSpPr>
          <p:grpSp>
            <p:nvGrpSpPr>
              <p:cNvPr id="23" name="Group 205"/>
              <p:cNvGrpSpPr/>
              <p:nvPr/>
            </p:nvGrpSpPr>
            <p:grpSpPr bwMode="auto">
              <a:xfrm>
                <a:off x="3930651" y="1852613"/>
                <a:ext cx="2878138" cy="1058862"/>
                <a:chOff x="2476" y="1167"/>
                <a:chExt cx="1813" cy="667"/>
              </a:xfrm>
            </p:grpSpPr>
            <p:sp>
              <p:nvSpPr>
                <p:cNvPr id="174"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6"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2"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6"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8"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0"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0"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4"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6"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6"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74" name="组合 373"/>
          <p:cNvGrpSpPr/>
          <p:nvPr/>
        </p:nvGrpSpPr>
        <p:grpSpPr>
          <a:xfrm>
            <a:off x="5074859" y="3662819"/>
            <a:ext cx="2882901" cy="1058862"/>
            <a:chOff x="5074859" y="3662819"/>
            <a:chExt cx="2882901" cy="1058862"/>
          </a:xfrm>
        </p:grpSpPr>
        <p:grpSp>
          <p:nvGrpSpPr>
            <p:cNvPr id="375" name="组合 374"/>
            <p:cNvGrpSpPr/>
            <p:nvPr/>
          </p:nvGrpSpPr>
          <p:grpSpPr>
            <a:xfrm>
              <a:off x="5074859" y="3662819"/>
              <a:ext cx="2882901" cy="1058862"/>
              <a:chOff x="3925888" y="1852613"/>
              <a:chExt cx="2882901" cy="1058862"/>
            </a:xfrm>
          </p:grpSpPr>
          <p:grpSp>
            <p:nvGrpSpPr>
              <p:cNvPr id="377" name="Group 205"/>
              <p:cNvGrpSpPr/>
              <p:nvPr/>
            </p:nvGrpSpPr>
            <p:grpSpPr bwMode="auto">
              <a:xfrm>
                <a:off x="3930651" y="1852613"/>
                <a:ext cx="2878138" cy="1058862"/>
                <a:chOff x="2476" y="1167"/>
                <a:chExt cx="1813" cy="667"/>
              </a:xfrm>
            </p:grpSpPr>
            <p:sp>
              <p:nvSpPr>
                <p:cNvPr id="528"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0"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4"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6"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8"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8"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0"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2"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4"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4"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6"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8"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0"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2"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4"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6"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8"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0"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8"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2"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4"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6"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0"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2"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4"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6"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6"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0"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4"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6" name="文本框 37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728" name="组合 727"/>
          <p:cNvGrpSpPr/>
          <p:nvPr/>
        </p:nvGrpSpPr>
        <p:grpSpPr>
          <a:xfrm>
            <a:off x="5027234" y="5474345"/>
            <a:ext cx="2882901" cy="1058862"/>
            <a:chOff x="5027234" y="5474345"/>
            <a:chExt cx="2882901" cy="1058862"/>
          </a:xfrm>
        </p:grpSpPr>
        <p:grpSp>
          <p:nvGrpSpPr>
            <p:cNvPr id="729" name="组合 728"/>
            <p:cNvGrpSpPr/>
            <p:nvPr/>
          </p:nvGrpSpPr>
          <p:grpSpPr>
            <a:xfrm>
              <a:off x="5027234" y="5474345"/>
              <a:ext cx="2882901" cy="1058862"/>
              <a:chOff x="3925888" y="1852613"/>
              <a:chExt cx="2882901" cy="1058862"/>
            </a:xfrm>
          </p:grpSpPr>
          <p:grpSp>
            <p:nvGrpSpPr>
              <p:cNvPr id="731" name="Group 205"/>
              <p:cNvGrpSpPr/>
              <p:nvPr/>
            </p:nvGrpSpPr>
            <p:grpSpPr bwMode="auto">
              <a:xfrm>
                <a:off x="3930651" y="1852613"/>
                <a:ext cx="2878138" cy="1058862"/>
                <a:chOff x="2476" y="1167"/>
                <a:chExt cx="1813" cy="667"/>
              </a:xfrm>
            </p:grpSpPr>
            <p:sp>
              <p:nvSpPr>
                <p:cNvPr id="882"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4"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8"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0"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2"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2"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4"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6"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8"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8"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0"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2"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4"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6"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8"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0"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2"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4"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2"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6"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8"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0"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2"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4"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6"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8"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0"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0"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4"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8"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0" name="文本框 7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082" name="组合 1081"/>
          <p:cNvGrpSpPr/>
          <p:nvPr/>
        </p:nvGrpSpPr>
        <p:grpSpPr>
          <a:xfrm>
            <a:off x="80251" y="2302332"/>
            <a:ext cx="3708357" cy="3278226"/>
            <a:chOff x="80251" y="2302332"/>
            <a:chExt cx="3708357" cy="3278226"/>
          </a:xfrm>
        </p:grpSpPr>
        <p:sp>
          <p:nvSpPr>
            <p:cNvPr id="1083" name="椭圆 1082"/>
            <p:cNvSpPr/>
            <p:nvPr/>
          </p:nvSpPr>
          <p:spPr>
            <a:xfrm>
              <a:off x="748057" y="3076186"/>
              <a:ext cx="2193925" cy="2193925"/>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84"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262626"/>
            </a:soli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82"/>
                                        </p:tgtEl>
                                        <p:attrNameLst>
                                          <p:attrName>style.visibility</p:attrName>
                                        </p:attrNameLst>
                                      </p:cBhvr>
                                      <p:to>
                                        <p:strVal val="visible"/>
                                      </p:to>
                                    </p:set>
                                    <p:animEffect transition="in" filter="wheel(1)">
                                      <p:cBhvr>
                                        <p:cTn id="7" dur="1500"/>
                                        <p:tgtEl>
                                          <p:spTgt spid="108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1+#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374"/>
                                        </p:tgtEl>
                                        <p:attrNameLst>
                                          <p:attrName>style.visibility</p:attrName>
                                        </p:attrNameLst>
                                      </p:cBhvr>
                                      <p:to>
                                        <p:strVal val="visible"/>
                                      </p:to>
                                    </p:set>
                                    <p:anim calcmode="lin" valueType="num">
                                      <p:cBhvr additive="base">
                                        <p:cTn id="19" dur="750" fill="hold"/>
                                        <p:tgtEl>
                                          <p:spTgt spid="374"/>
                                        </p:tgtEl>
                                        <p:attrNameLst>
                                          <p:attrName>ppt_x</p:attrName>
                                        </p:attrNameLst>
                                      </p:cBhvr>
                                      <p:tavLst>
                                        <p:tav tm="0">
                                          <p:val>
                                            <p:strVal val="1+#ppt_w/2"/>
                                          </p:val>
                                        </p:tav>
                                        <p:tav tm="100000">
                                          <p:val>
                                            <p:strVal val="#ppt_x"/>
                                          </p:val>
                                        </p:tav>
                                      </p:tavLst>
                                    </p:anim>
                                    <p:anim calcmode="lin" valueType="num">
                                      <p:cBhvr additive="base">
                                        <p:cTn id="20" dur="750" fill="hold"/>
                                        <p:tgtEl>
                                          <p:spTgt spid="37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728"/>
                                        </p:tgtEl>
                                        <p:attrNameLst>
                                          <p:attrName>style.visibility</p:attrName>
                                        </p:attrNameLst>
                                      </p:cBhvr>
                                      <p:to>
                                        <p:strVal val="visible"/>
                                      </p:to>
                                    </p:set>
                                    <p:anim calcmode="lin" valueType="num">
                                      <p:cBhvr additive="base">
                                        <p:cTn id="23" dur="750" fill="hold"/>
                                        <p:tgtEl>
                                          <p:spTgt spid="728"/>
                                        </p:tgtEl>
                                        <p:attrNameLst>
                                          <p:attrName>ppt_x</p:attrName>
                                        </p:attrNameLst>
                                      </p:cBhvr>
                                      <p:tavLst>
                                        <p:tav tm="0">
                                          <p:val>
                                            <p:strVal val="1+#ppt_w/2"/>
                                          </p:val>
                                        </p:tav>
                                        <p:tav tm="100000">
                                          <p:val>
                                            <p:strVal val="#ppt_x"/>
                                          </p:val>
                                        </p:tav>
                                      </p:tavLst>
                                    </p:anim>
                                    <p:anim calcmode="lin" valueType="num">
                                      <p:cBhvr additive="base">
                                        <p:cTn id="24" dur="750" fill="hold"/>
                                        <p:tgtEl>
                                          <p:spTgt spid="728"/>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结论</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4</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04</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40"/>
          <p:cNvSpPr>
            <a:spLocks noEditPoints="1"/>
          </p:cNvSpPr>
          <p:nvPr/>
        </p:nvSpPr>
        <p:spPr bwMode="auto">
          <a:xfrm rot="4737770" flipH="1">
            <a:off x="493548"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262626"/>
          </a:solidFill>
          <a:ln w="9525">
            <a:noFill/>
            <a:round/>
          </a:ln>
        </p:spPr>
        <p:txBody>
          <a:bodyPr vert="horz" wrap="square" lIns="121920" tIns="60960" rIns="121920" bIns="60960" numCol="1" anchor="t" anchorCtr="0" compatLnSpc="1"/>
          <a:lstStyle/>
          <a:p>
            <a:endParaRPr lang="zh-CN" altLang="en-US" sz="2400"/>
          </a:p>
        </p:txBody>
      </p:sp>
      <p:sp>
        <p:nvSpPr>
          <p:cNvPr id="7" name="Freeform 128"/>
          <p:cNvSpPr>
            <a:spLocks noEditPoints="1"/>
          </p:cNvSpPr>
          <p:nvPr/>
        </p:nvSpPr>
        <p:spPr bwMode="auto">
          <a:xfrm rot="4727043" flipH="1">
            <a:off x="8993929"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8" name="Freeform 128"/>
          <p:cNvSpPr>
            <a:spLocks noEditPoints="1"/>
          </p:cNvSpPr>
          <p:nvPr/>
        </p:nvSpPr>
        <p:spPr bwMode="auto">
          <a:xfrm rot="4727043" flipH="1">
            <a:off x="6415984"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9" name="Freeform 128"/>
          <p:cNvSpPr>
            <a:spLocks noEditPoints="1"/>
          </p:cNvSpPr>
          <p:nvPr/>
        </p:nvSpPr>
        <p:spPr bwMode="auto">
          <a:xfrm rot="4727043" flipH="1">
            <a:off x="3819821"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10" name="Freeform 100"/>
          <p:cNvSpPr>
            <a:spLocks noEditPoints="1"/>
          </p:cNvSpPr>
          <p:nvPr/>
        </p:nvSpPr>
        <p:spPr bwMode="auto">
          <a:xfrm flipV="1">
            <a:off x="8422170"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1" name="Freeform 100"/>
          <p:cNvSpPr>
            <a:spLocks noEditPoints="1"/>
          </p:cNvSpPr>
          <p:nvPr/>
        </p:nvSpPr>
        <p:spPr bwMode="auto">
          <a:xfrm flipV="1">
            <a:off x="5844223"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2" name="文本框 11"/>
          <p:cNvSpPr txBox="1"/>
          <p:nvPr/>
        </p:nvSpPr>
        <p:spPr>
          <a:xfrm>
            <a:off x="2001609"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3" name="文本框 12"/>
          <p:cNvSpPr txBox="1"/>
          <p:nvPr/>
        </p:nvSpPr>
        <p:spPr>
          <a:xfrm>
            <a:off x="4088254"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4" name="文本框 13"/>
          <p:cNvSpPr txBox="1"/>
          <p:nvPr/>
        </p:nvSpPr>
        <p:spPr>
          <a:xfrm>
            <a:off x="6601155"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5" name="文本框 14"/>
          <p:cNvSpPr txBox="1"/>
          <p:nvPr/>
        </p:nvSpPr>
        <p:spPr>
          <a:xfrm>
            <a:off x="9114056"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6" name="TextBox 4"/>
          <p:cNvSpPr txBox="1"/>
          <p:nvPr/>
        </p:nvSpPr>
        <p:spPr>
          <a:xfrm>
            <a:off x="4027482"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请在这里输入您的主要叙述内容请在这里输入您的主要叙述内容请在这里输入您的主要叙述内容请在这里输入您的主要叙述内容请在这里输入您的主要叙述内容</a:t>
            </a:r>
            <a:endParaRPr lang="en-US" altLang="zh-CN" sz="2000" dirty="0">
              <a:solidFill>
                <a:srgbClr val="2E2E2E"/>
              </a:solidFill>
              <a:latin typeface="微软雅黑" panose="020B0503020204020204" pitchFamily="34" charset="-122"/>
              <a:ea typeface="微软雅黑" panose="020B0503020204020204" pitchFamily="34" charset="-122"/>
            </a:endParaRPr>
          </a:p>
          <a:p>
            <a:endParaRPr lang="en-US" altLang="zh-CN" sz="2000" dirty="0">
              <a:solidFill>
                <a:srgbClr val="2E2E2E"/>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ppt_x"/>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4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4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400"/>
                                        <p:tgtEl>
                                          <p:spTgt spid="1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400"/>
                                        <p:tgtEl>
                                          <p:spTgt spid="15"/>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71987" y="2502162"/>
            <a:ext cx="2410365" cy="2152691"/>
            <a:chOff x="6208713" y="1243013"/>
            <a:chExt cx="706438" cy="620713"/>
          </a:xfrm>
          <a:solidFill>
            <a:srgbClr val="262626"/>
          </a:solidFill>
        </p:grpSpPr>
        <p:sp>
          <p:nvSpPr>
            <p:cNvPr id="7"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32" name="组合 31"/>
          <p:cNvGrpSpPr/>
          <p:nvPr/>
        </p:nvGrpSpPr>
        <p:grpSpPr>
          <a:xfrm>
            <a:off x="4955649" y="2502162"/>
            <a:ext cx="2410365" cy="2152691"/>
            <a:chOff x="6208713" y="1243013"/>
            <a:chExt cx="706438" cy="620713"/>
          </a:xfrm>
          <a:solidFill>
            <a:srgbClr val="262626"/>
          </a:solidFill>
        </p:grpSpPr>
        <p:sp>
          <p:nvSpPr>
            <p:cNvPr id="33"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58" name="组合 57"/>
          <p:cNvGrpSpPr/>
          <p:nvPr/>
        </p:nvGrpSpPr>
        <p:grpSpPr>
          <a:xfrm>
            <a:off x="8753044" y="2502161"/>
            <a:ext cx="2410365" cy="2152691"/>
            <a:chOff x="6208713" y="1243013"/>
            <a:chExt cx="706438" cy="620713"/>
          </a:xfrm>
          <a:solidFill>
            <a:srgbClr val="262626"/>
          </a:solidFill>
        </p:grpSpPr>
        <p:sp>
          <p:nvSpPr>
            <p:cNvPr id="59"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84" name="文本框 8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文本框 8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文本框 8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750" fill="hold"/>
                                        <p:tgtEl>
                                          <p:spTgt spid="58"/>
                                        </p:tgtEl>
                                        <p:attrNameLst>
                                          <p:attrName>ppt_x</p:attrName>
                                        </p:attrNameLst>
                                      </p:cBhvr>
                                      <p:tavLst>
                                        <p:tav tm="0">
                                          <p:val>
                                            <p:strVal val="#ppt_x"/>
                                          </p:val>
                                        </p:tav>
                                        <p:tav tm="100000">
                                          <p:val>
                                            <p:strVal val="#ppt_x"/>
                                          </p:val>
                                        </p:tav>
                                      </p:tavLst>
                                    </p:anim>
                                    <p:anim calcmode="lin" valueType="num">
                                      <p:cBhvr additive="base">
                                        <p:cTn id="16" dur="75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V="1">
            <a:off x="5604343" y="3944317"/>
            <a:ext cx="828176" cy="1434619"/>
            <a:chOff x="5429250" y="3605213"/>
            <a:chExt cx="1387476" cy="2403475"/>
          </a:xfrm>
          <a:solidFill>
            <a:srgbClr val="A6A6A6"/>
          </a:solidFill>
        </p:grpSpPr>
        <p:sp>
          <p:nvSpPr>
            <p:cNvPr id="7"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rot="15281405">
            <a:off x="2689699" y="4024416"/>
            <a:ext cx="1582194" cy="1019107"/>
            <a:chOff x="6584951" y="3543301"/>
            <a:chExt cx="1900237" cy="1223962"/>
          </a:xfrm>
          <a:solidFill>
            <a:srgbClr val="A6A6A6"/>
          </a:solidFill>
        </p:grpSpPr>
        <p:sp>
          <p:nvSpPr>
            <p:cNvPr id="12"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rot="6318595" flipH="1">
            <a:off x="8004151" y="4019623"/>
            <a:ext cx="1582194" cy="1019107"/>
            <a:chOff x="6584951" y="3543301"/>
            <a:chExt cx="1900237" cy="1223962"/>
          </a:xfrm>
          <a:solidFill>
            <a:srgbClr val="A6A6A6"/>
          </a:solidFill>
        </p:grpSpPr>
        <p:sp>
          <p:nvSpPr>
            <p:cNvPr id="15"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1832966" y="1945037"/>
            <a:ext cx="2348182" cy="1999280"/>
            <a:chOff x="1832966" y="1945037"/>
            <a:chExt cx="2348182" cy="1999280"/>
          </a:xfrm>
        </p:grpSpPr>
        <p:sp>
          <p:nvSpPr>
            <p:cNvPr id="18"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9"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p:txBody>
        </p:sp>
      </p:grpSp>
      <p:grpSp>
        <p:nvGrpSpPr>
          <p:cNvPr id="20" name="组合 19"/>
          <p:cNvGrpSpPr/>
          <p:nvPr/>
        </p:nvGrpSpPr>
        <p:grpSpPr>
          <a:xfrm>
            <a:off x="4966629" y="1921790"/>
            <a:ext cx="2423064" cy="1999280"/>
            <a:chOff x="4966629" y="1921790"/>
            <a:chExt cx="2423064" cy="1999280"/>
          </a:xfrm>
        </p:grpSpPr>
        <p:sp>
          <p:nvSpPr>
            <p:cNvPr id="21"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2"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p:txBody>
        </p:sp>
      </p:grpSp>
      <p:grpSp>
        <p:nvGrpSpPr>
          <p:cNvPr id="23" name="组合 22"/>
          <p:cNvGrpSpPr/>
          <p:nvPr/>
        </p:nvGrpSpPr>
        <p:grpSpPr>
          <a:xfrm>
            <a:off x="8100292" y="1945037"/>
            <a:ext cx="2445471" cy="1999280"/>
            <a:chOff x="8100292" y="1945037"/>
            <a:chExt cx="2445471" cy="1999280"/>
          </a:xfrm>
        </p:grpSpPr>
        <p:sp>
          <p:nvSpPr>
            <p:cNvPr id="24"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5"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p:txBody>
        </p:sp>
      </p:grpSp>
      <p:grpSp>
        <p:nvGrpSpPr>
          <p:cNvPr id="26" name="组合 25"/>
          <p:cNvGrpSpPr/>
          <p:nvPr/>
        </p:nvGrpSpPr>
        <p:grpSpPr>
          <a:xfrm>
            <a:off x="3225881" y="5541379"/>
            <a:ext cx="5762898" cy="1116018"/>
            <a:chOff x="3225881" y="5541379"/>
            <a:chExt cx="5762898" cy="1116018"/>
          </a:xfrm>
        </p:grpSpPr>
        <p:sp>
          <p:nvSpPr>
            <p:cNvPr id="27"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392F2F"/>
                  </a:solidFill>
                  <a:ea typeface="微软雅黑" panose="020B0503020204020204" pitchFamily="34" charset="-122"/>
                </a:rPr>
                <a:t>此处添加文本标题</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6183313" y="1962150"/>
            <a:ext cx="1431925" cy="1168401"/>
            <a:chOff x="6183313" y="1962150"/>
            <a:chExt cx="1431925" cy="1168401"/>
          </a:xfrm>
          <a:solidFill>
            <a:srgbClr val="262626"/>
          </a:solidFill>
        </p:grpSpPr>
        <p:sp>
          <p:nvSpPr>
            <p:cNvPr id="8"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6183312" y="3592514"/>
            <a:ext cx="1431925" cy="1168401"/>
            <a:chOff x="6183313" y="1962150"/>
            <a:chExt cx="1431925" cy="1168401"/>
          </a:xfrm>
          <a:solidFill>
            <a:srgbClr val="262626"/>
          </a:solidFill>
        </p:grpSpPr>
        <p:sp>
          <p:nvSpPr>
            <p:cNvPr id="14"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6178966" y="5106715"/>
            <a:ext cx="1431925" cy="1168401"/>
            <a:chOff x="6183313" y="1962150"/>
            <a:chExt cx="1431925" cy="1168401"/>
          </a:xfrm>
          <a:solidFill>
            <a:srgbClr val="262626"/>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750" fill="hold"/>
                                        <p:tgtEl>
                                          <p:spTgt spid="13"/>
                                        </p:tgtEl>
                                        <p:attrNameLst>
                                          <p:attrName>ppt_w</p:attrName>
                                        </p:attrNameLst>
                                      </p:cBhvr>
                                      <p:tavLst>
                                        <p:tav tm="0">
                                          <p:val>
                                            <p:strVal val="4*#ppt_w"/>
                                          </p:val>
                                        </p:tav>
                                        <p:tav tm="100000">
                                          <p:val>
                                            <p:strVal val="#ppt_w"/>
                                          </p:val>
                                        </p:tav>
                                      </p:tavLst>
                                    </p:anim>
                                    <p:anim calcmode="lin" valueType="num">
                                      <p:cBhvr>
                                        <p:cTn id="27" dur="750" fill="hold"/>
                                        <p:tgtEl>
                                          <p:spTgt spid="13"/>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13"/>
                                        </p:tgtEl>
                                      </p:cBhvr>
                                    </p:animEffect>
                                    <p:animScale>
                                      <p:cBhvr>
                                        <p:cTn id="31" dur="250" autoRev="1" fill="hold"/>
                                        <p:tgtEl>
                                          <p:spTgt spid="13"/>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750" fill="hold"/>
                                        <p:tgtEl>
                                          <p:spTgt spid="19"/>
                                        </p:tgtEl>
                                        <p:attrNameLst>
                                          <p:attrName>ppt_w</p:attrName>
                                        </p:attrNameLst>
                                      </p:cBhvr>
                                      <p:tavLst>
                                        <p:tav tm="0">
                                          <p:val>
                                            <p:strVal val="4*#ppt_w"/>
                                          </p:val>
                                        </p:tav>
                                        <p:tav tm="100000">
                                          <p:val>
                                            <p:strVal val="#ppt_w"/>
                                          </p:val>
                                        </p:tav>
                                      </p:tavLst>
                                    </p:anim>
                                    <p:anim calcmode="lin" valueType="num">
                                      <p:cBhvr>
                                        <p:cTn id="40" dur="75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2937510" cy="645160"/>
          </a:xfrm>
          <a:prstGeom prst="rect">
            <a:avLst/>
          </a:prstGeom>
          <a:noFill/>
        </p:spPr>
        <p:txBody>
          <a:bodyPr wrap="none" rtlCol="0">
            <a:spAutoFit/>
          </a:bodyPr>
          <a:lstStyle/>
          <a:p>
            <a:pPr algn="r"/>
            <a:r>
              <a:rPr lang="zh-CN" altLang="en-US" sz="3600" b="1" dirty="0">
                <a:solidFill>
                  <a:schemeClr val="tx1">
                    <a:lumMod val="65000"/>
                    <a:lumOff val="35000"/>
                  </a:schemeClr>
                </a:solidFill>
                <a:latin typeface="幼圆" panose="02010509060101010101" pitchFamily="49" charset="-122"/>
                <a:ea typeface="幼圆" panose="02010509060101010101" pitchFamily="49" charset="-122"/>
              </a:rPr>
              <a:t>感谢一路有你</a:t>
            </a:r>
          </a:p>
        </p:txBody>
      </p:sp>
      <p:sp>
        <p:nvSpPr>
          <p:cNvPr id="7" name="文本框 6"/>
          <p:cNvSpPr txBox="1"/>
          <p:nvPr/>
        </p:nvSpPr>
        <p:spPr>
          <a:xfrm>
            <a:off x="4038842" y="3975262"/>
            <a:ext cx="3840480" cy="337185"/>
          </a:xfrm>
          <a:prstGeom prst="rect">
            <a:avLst/>
          </a:prstGeom>
          <a:noFill/>
        </p:spPr>
        <p:txBody>
          <a:bodyPr wrap="none" rtlCol="0">
            <a:spAutoFit/>
          </a:bodyPr>
          <a:lstStyle/>
          <a:p>
            <a:r>
              <a:rPr lang="zh-CN" altLang="en-US" sz="1600">
                <a:solidFill>
                  <a:schemeClr val="tx1">
                    <a:lumMod val="65000"/>
                    <a:lumOff val="35000"/>
                  </a:schemeClr>
                </a:solidFill>
                <a:latin typeface="方正喵呜体" panose="02010600010101010101" pitchFamily="2" charset="-122"/>
                <a:ea typeface="方正喵呜体" panose="02010600010101010101" pitchFamily="2" charset="-122"/>
              </a:rPr>
              <a:t>汇报时间：</a:t>
            </a:r>
            <a:r>
              <a:rPr lang="en-US" altLang="zh-CN" sz="1600">
                <a:solidFill>
                  <a:schemeClr val="tx1">
                    <a:lumMod val="65000"/>
                    <a:lumOff val="35000"/>
                  </a:schemeClr>
                </a:solidFill>
                <a:latin typeface="方正喵呜体" panose="02010600010101010101" pitchFamily="2" charset="-122"/>
                <a:ea typeface="方正喵呜体" panose="02010600010101010101" pitchFamily="2" charset="-122"/>
              </a:rPr>
              <a:t>20XX</a:t>
            </a:r>
            <a:r>
              <a:rPr lang="zh-CN" altLang="en-US" sz="1600">
                <a:solidFill>
                  <a:schemeClr val="tx1">
                    <a:lumMod val="65000"/>
                    <a:lumOff val="35000"/>
                  </a:schemeClr>
                </a:solidFill>
                <a:latin typeface="方正喵呜体" panose="02010600010101010101" pitchFamily="2" charset="-122"/>
                <a:ea typeface="方正喵呜体" panose="02010600010101010101" pitchFamily="2" charset="-122"/>
              </a:rPr>
              <a:t>年 </a:t>
            </a:r>
            <a:r>
              <a:rPr lang="en-US" altLang="zh-CN" sz="1600">
                <a:solidFill>
                  <a:schemeClr val="tx1">
                    <a:lumMod val="65000"/>
                    <a:lumOff val="35000"/>
                  </a:schemeClr>
                </a:solidFill>
                <a:latin typeface="方正喵呜体" panose="02010600010101010101" pitchFamily="2" charset="-122"/>
                <a:ea typeface="方正喵呜体" panose="02010600010101010101" pitchFamily="2" charset="-122"/>
              </a:rPr>
              <a:t>11</a:t>
            </a:r>
            <a:r>
              <a:rPr lang="zh-CN" altLang="en-US" sz="1600">
                <a:solidFill>
                  <a:schemeClr val="tx1">
                    <a:lumMod val="65000"/>
                    <a:lumOff val="35000"/>
                  </a:schemeClr>
                </a:solidFill>
                <a:latin typeface="方正喵呜体" panose="02010600010101010101" pitchFamily="2" charset="-122"/>
                <a:ea typeface="方正喵呜体" panose="02010600010101010101" pitchFamily="2" charset="-122"/>
              </a:rPr>
              <a:t>月  汇报人：</a:t>
            </a:r>
            <a:r>
              <a:rPr lang="en-US" altLang="zh-CN" sz="1600">
                <a:solidFill>
                  <a:schemeClr val="tx1">
                    <a:lumMod val="65000"/>
                    <a:lumOff val="35000"/>
                  </a:schemeClr>
                </a:solidFill>
                <a:latin typeface="方正喵呜体" panose="02010600010101010101" pitchFamily="2" charset="-122"/>
                <a:ea typeface="方正喵呜体" panose="02010600010101010101" pitchFamily="2" charset="-122"/>
              </a:rPr>
              <a:t>xiazaii</a:t>
            </a:r>
            <a:endParaRPr lang="zh-CN" altLang="en-US" sz="1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09183" y="2220935"/>
            <a:ext cx="2271776" cy="1107996"/>
          </a:xfrm>
          <a:prstGeom prst="rect">
            <a:avLst/>
          </a:prstGeom>
          <a:noFill/>
        </p:spPr>
        <p:txBody>
          <a:bodyPr wrap="none" rtlCol="0">
            <a:spAutoFit/>
          </a:bodyPr>
          <a:lstStyle/>
          <a:p>
            <a:r>
              <a:rPr lang="en-US" altLang="zh-CN" sz="6600" dirty="0">
                <a:solidFill>
                  <a:schemeClr val="tx1">
                    <a:lumMod val="65000"/>
                    <a:lumOff val="35000"/>
                  </a:schemeClr>
                </a:solidFill>
                <a:latin typeface="方正喵呜体" panose="02010600010101010101" pitchFamily="2" charset="-122"/>
                <a:ea typeface="方正喵呜体" panose="02010600010101010101" pitchFamily="2" charset="-122"/>
              </a:rPr>
              <a:t>20XX</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研究背景</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1</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01</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1"/>
          <p:cNvSpPr/>
          <p:nvPr/>
        </p:nvSpPr>
        <p:spPr>
          <a:xfrm>
            <a:off x="4735513" y="222156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32498" y="1912076"/>
            <a:ext cx="3313113" cy="2997199"/>
            <a:chOff x="774701" y="2601913"/>
            <a:chExt cx="3313113" cy="2997199"/>
          </a:xfrm>
          <a:solidFill>
            <a:srgbClr val="262626"/>
          </a:solidFill>
        </p:grpSpPr>
        <p:sp>
          <p:nvSpPr>
            <p:cNvPr id="8" name="Freeform 165"/>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66"/>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67"/>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68"/>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69"/>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Freeform 170"/>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71"/>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72"/>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173"/>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74"/>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175"/>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9" name="Freeform 176"/>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0" name="Freeform 177"/>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1" name="Freeform 178"/>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2" name="Freeform 179"/>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3" name="Freeform 180"/>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4" name="Freeform 181"/>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grpSp>
      <p:sp>
        <p:nvSpPr>
          <p:cNvPr id="25" name="矩形 24"/>
          <p:cNvSpPr/>
          <p:nvPr/>
        </p:nvSpPr>
        <p:spPr>
          <a:xfrm flipH="1">
            <a:off x="925121" y="5075124"/>
            <a:ext cx="2646878" cy="903645"/>
          </a:xfrm>
          <a:prstGeom prst="rect">
            <a:avLst/>
          </a:prstGeom>
        </p:spPr>
        <p:txBody>
          <a:bodyPr wrap="none">
            <a:spAutoFit/>
          </a:bodyPr>
          <a:lstStyle/>
          <a:p>
            <a:pPr fontAlgn="base">
              <a:lnSpc>
                <a:spcPct val="120000"/>
              </a:lnSpc>
            </a:pPr>
            <a:r>
              <a:rPr lang="zh-CN" altLang="en-US" sz="4800" dirty="0">
                <a:solidFill>
                  <a:srgbClr val="392F2F"/>
                </a:solidFill>
                <a:latin typeface="微软雅黑" panose="020B0503020204020204" pitchFamily="34" charset="-122"/>
                <a:ea typeface="微软雅黑" panose="020B0503020204020204" pitchFamily="34" charset="-122"/>
                <a:sym typeface="Arial" panose="020B0604020202020204" pitchFamily="34" charset="0"/>
              </a:rPr>
              <a:t>研究背景</a:t>
            </a:r>
          </a:p>
        </p:txBody>
      </p:sp>
      <p:sp>
        <p:nvSpPr>
          <p:cNvPr id="26"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25135" y="2365173"/>
            <a:ext cx="5365519" cy="3170099"/>
          </a:xfrm>
          <a:prstGeom prst="rect">
            <a:avLst/>
          </a:prstGeom>
          <a:noFill/>
          <a:effectLst/>
        </p:spPr>
        <p:txBody>
          <a:bodyPr wrap="square" rtlCol="0">
            <a:spAutoFit/>
          </a:bodyPr>
          <a:lstStyle/>
          <a:p>
            <a:r>
              <a:rPr lang="en-US" altLang="zh-CN" sz="3200" b="1" dirty="0">
                <a:solidFill>
                  <a:srgbClr val="4C5D86"/>
                </a:solidFill>
                <a:latin typeface="华文宋体" panose="02010600040101010101" pitchFamily="2" charset="-122"/>
                <a:ea typeface="华文宋体" panose="02010600040101010101" pitchFamily="2" charset="-122"/>
              </a:rPr>
              <a:t>          </a:t>
            </a:r>
            <a:endParaRPr lang="zh-CN" altLang="en-US" sz="3200" b="1" dirty="0">
              <a:solidFill>
                <a:srgbClr val="4C5D86"/>
              </a:solidFill>
              <a:latin typeface="华文宋体" panose="02010600040101010101" pitchFamily="2" charset="-122"/>
              <a:ea typeface="华文宋体" panose="02010600040101010101" pitchFamily="2" charset="-122"/>
            </a:endParaRPr>
          </a:p>
          <a:p>
            <a:pPr>
              <a:lnSpc>
                <a:spcPct val="150000"/>
              </a:lnSpc>
            </a:pPr>
            <a:r>
              <a:rPr lang="zh-CN" altLang="en-US" sz="28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nvGrpSpPr>
          <p:cNvPr id="5" name="组合 4"/>
          <p:cNvGrpSpPr/>
          <p:nvPr/>
        </p:nvGrpSpPr>
        <p:grpSpPr>
          <a:xfrm>
            <a:off x="742786" y="2589336"/>
            <a:ext cx="3132104" cy="1946616"/>
            <a:chOff x="742786" y="2589336"/>
            <a:chExt cx="3132104" cy="1946616"/>
          </a:xfrm>
        </p:grpSpPr>
        <p:sp>
          <p:nvSpPr>
            <p:cNvPr id="6" name="文本框 5"/>
            <p:cNvSpPr txBox="1"/>
            <p:nvPr/>
          </p:nvSpPr>
          <p:spPr>
            <a:xfrm>
              <a:off x="1846382" y="2981208"/>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7"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484556" y="2577960"/>
            <a:ext cx="3101537" cy="1946616"/>
            <a:chOff x="4484556" y="2577960"/>
            <a:chExt cx="3101537" cy="1946616"/>
          </a:xfrm>
        </p:grpSpPr>
        <p:sp>
          <p:nvSpPr>
            <p:cNvPr id="9" name="文本框 8"/>
            <p:cNvSpPr txBox="1"/>
            <p:nvPr/>
          </p:nvSpPr>
          <p:spPr>
            <a:xfrm>
              <a:off x="5557585" y="3008646"/>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0"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8294566" y="2580233"/>
            <a:ext cx="3130217" cy="1946616"/>
            <a:chOff x="8294566" y="2580233"/>
            <a:chExt cx="3130217" cy="1946616"/>
          </a:xfrm>
        </p:grpSpPr>
        <p:sp>
          <p:nvSpPr>
            <p:cNvPr id="12" name="文本框 11"/>
            <p:cNvSpPr txBox="1"/>
            <p:nvPr/>
          </p:nvSpPr>
          <p:spPr>
            <a:xfrm>
              <a:off x="9396275" y="2986803"/>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3"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sp>
        <p:nvSpPr>
          <p:cNvPr id="14" name="矩形 13"/>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5" name="矩形 14"/>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6" name="矩形 15"/>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7" name="矩形 16"/>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361"/>
          <p:cNvSpPr>
            <a:spLocks noChangeAspect="1" noChangeArrowheads="1" noTextEdit="1"/>
          </p:cNvSpPr>
          <p:nvPr/>
        </p:nvSpPr>
        <p:spPr bwMode="auto">
          <a:xfrm>
            <a:off x="1375554" y="2060853"/>
            <a:ext cx="3293533" cy="4246033"/>
          </a:xfrm>
          <a:prstGeom prst="rect">
            <a:avLst/>
          </a:prstGeom>
          <a:no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nvGrpSpPr>
          <p:cNvPr id="7" name="组合 6"/>
          <p:cNvGrpSpPr/>
          <p:nvPr/>
        </p:nvGrpSpPr>
        <p:grpSpPr>
          <a:xfrm>
            <a:off x="1364971" y="2060853"/>
            <a:ext cx="3316816" cy="893233"/>
            <a:chOff x="1364971" y="2060853"/>
            <a:chExt cx="3316816" cy="893233"/>
          </a:xfrm>
        </p:grpSpPr>
        <p:sp>
          <p:nvSpPr>
            <p:cNvPr id="8" name="Freeform 363"/>
            <p:cNvSpPr>
              <a:spLocks noEditPoints="1" noChangeArrowheads="1"/>
            </p:cNvSpPr>
            <p:nvPr/>
          </p:nvSpPr>
          <p:spPr bwMode="auto">
            <a:xfrm>
              <a:off x="1364971" y="2060853"/>
              <a:ext cx="3316816" cy="893233"/>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9"/>
                <a:gd name="T92" fmla="*/ 302 w 302"/>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9" name="Rectangle 364"/>
            <p:cNvSpPr>
              <a:spLocks noChangeArrowheads="1"/>
            </p:cNvSpPr>
            <p:nvPr/>
          </p:nvSpPr>
          <p:spPr bwMode="auto">
            <a:xfrm>
              <a:off x="1553354" y="2232304"/>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0" name="Rectangle 365"/>
            <p:cNvSpPr>
              <a:spLocks noChangeArrowheads="1"/>
            </p:cNvSpPr>
            <p:nvPr/>
          </p:nvSpPr>
          <p:spPr bwMode="auto">
            <a:xfrm>
              <a:off x="2243387" y="2232304"/>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1" name="Rectangle 366"/>
            <p:cNvSpPr>
              <a:spLocks noChangeArrowheads="1"/>
            </p:cNvSpPr>
            <p:nvPr/>
          </p:nvSpPr>
          <p:spPr bwMode="auto">
            <a:xfrm>
              <a:off x="2946122" y="2232304"/>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2" name="Rectangle 367"/>
            <p:cNvSpPr>
              <a:spLocks noChangeArrowheads="1"/>
            </p:cNvSpPr>
            <p:nvPr/>
          </p:nvSpPr>
          <p:spPr bwMode="auto">
            <a:xfrm>
              <a:off x="3638271" y="2232304"/>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a:xfrm>
            <a:off x="1364971" y="3195385"/>
            <a:ext cx="3316816" cy="882651"/>
            <a:chOff x="1364971" y="3195385"/>
            <a:chExt cx="3316816" cy="882651"/>
          </a:xfrm>
        </p:grpSpPr>
        <p:sp>
          <p:nvSpPr>
            <p:cNvPr id="14" name="Freeform 368"/>
            <p:cNvSpPr>
              <a:spLocks noEditPoints="1" noChangeArrowheads="1"/>
            </p:cNvSpPr>
            <p:nvPr/>
          </p:nvSpPr>
          <p:spPr bwMode="auto">
            <a:xfrm>
              <a:off x="1364971" y="3195385"/>
              <a:ext cx="3316816" cy="882651"/>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5" name="Rectangle 369"/>
            <p:cNvSpPr>
              <a:spLocks noChangeArrowheads="1"/>
            </p:cNvSpPr>
            <p:nvPr/>
          </p:nvSpPr>
          <p:spPr bwMode="auto">
            <a:xfrm>
              <a:off x="1553354" y="3356253"/>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6" name="Rectangle 370"/>
            <p:cNvSpPr>
              <a:spLocks noChangeArrowheads="1"/>
            </p:cNvSpPr>
            <p:nvPr/>
          </p:nvSpPr>
          <p:spPr bwMode="auto">
            <a:xfrm>
              <a:off x="2243387" y="3356253"/>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7" name="Rectangle 371"/>
            <p:cNvSpPr>
              <a:spLocks noChangeArrowheads="1"/>
            </p:cNvSpPr>
            <p:nvPr/>
          </p:nvSpPr>
          <p:spPr bwMode="auto">
            <a:xfrm>
              <a:off x="2946122" y="3356253"/>
              <a:ext cx="649817"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8" name="Rectangle 372"/>
            <p:cNvSpPr>
              <a:spLocks noChangeArrowheads="1"/>
            </p:cNvSpPr>
            <p:nvPr/>
          </p:nvSpPr>
          <p:spPr bwMode="auto">
            <a:xfrm>
              <a:off x="3638271" y="3356253"/>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9" name="组合 18"/>
          <p:cNvGrpSpPr/>
          <p:nvPr/>
        </p:nvGrpSpPr>
        <p:grpSpPr>
          <a:xfrm>
            <a:off x="1364971" y="4310870"/>
            <a:ext cx="3316816" cy="882649"/>
            <a:chOff x="1364971" y="4310870"/>
            <a:chExt cx="3316816" cy="882649"/>
          </a:xfrm>
        </p:grpSpPr>
        <p:sp>
          <p:nvSpPr>
            <p:cNvPr id="20" name="Freeform 373"/>
            <p:cNvSpPr>
              <a:spLocks noEditPoints="1" noChangeArrowheads="1"/>
            </p:cNvSpPr>
            <p:nvPr/>
          </p:nvSpPr>
          <p:spPr bwMode="auto">
            <a:xfrm>
              <a:off x="1364971" y="4310870"/>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1" name="Rectangle 374"/>
            <p:cNvSpPr>
              <a:spLocks noChangeArrowheads="1"/>
            </p:cNvSpPr>
            <p:nvPr/>
          </p:nvSpPr>
          <p:spPr bwMode="auto">
            <a:xfrm>
              <a:off x="1553354" y="4469620"/>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2" name="Rectangle 375"/>
            <p:cNvSpPr>
              <a:spLocks noChangeArrowheads="1"/>
            </p:cNvSpPr>
            <p:nvPr/>
          </p:nvSpPr>
          <p:spPr bwMode="auto">
            <a:xfrm>
              <a:off x="2243387" y="4469620"/>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3" name="Rectangle 376"/>
            <p:cNvSpPr>
              <a:spLocks noChangeArrowheads="1"/>
            </p:cNvSpPr>
            <p:nvPr/>
          </p:nvSpPr>
          <p:spPr bwMode="auto">
            <a:xfrm>
              <a:off x="2946122" y="4469620"/>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4" name="Rectangle 377"/>
            <p:cNvSpPr>
              <a:spLocks noChangeArrowheads="1"/>
            </p:cNvSpPr>
            <p:nvPr/>
          </p:nvSpPr>
          <p:spPr bwMode="auto">
            <a:xfrm>
              <a:off x="3638271" y="4469620"/>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25" name="组合 24"/>
          <p:cNvGrpSpPr/>
          <p:nvPr/>
        </p:nvGrpSpPr>
        <p:grpSpPr>
          <a:xfrm>
            <a:off x="1364971" y="5424237"/>
            <a:ext cx="3316816" cy="882649"/>
            <a:chOff x="1364971" y="5424237"/>
            <a:chExt cx="3316816" cy="882649"/>
          </a:xfrm>
        </p:grpSpPr>
        <p:sp>
          <p:nvSpPr>
            <p:cNvPr id="26" name="Freeform 378"/>
            <p:cNvSpPr>
              <a:spLocks noEditPoints="1" noChangeArrowheads="1"/>
            </p:cNvSpPr>
            <p:nvPr/>
          </p:nvSpPr>
          <p:spPr bwMode="auto">
            <a:xfrm>
              <a:off x="1364971" y="5424237"/>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7" name="Rectangle 379"/>
            <p:cNvSpPr>
              <a:spLocks noChangeArrowheads="1"/>
            </p:cNvSpPr>
            <p:nvPr/>
          </p:nvSpPr>
          <p:spPr bwMode="auto">
            <a:xfrm>
              <a:off x="1553354" y="5585103"/>
              <a:ext cx="645584" cy="560916"/>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8" name="Rectangle 380"/>
            <p:cNvSpPr>
              <a:spLocks noChangeArrowheads="1"/>
            </p:cNvSpPr>
            <p:nvPr/>
          </p:nvSpPr>
          <p:spPr bwMode="auto">
            <a:xfrm>
              <a:off x="2243387" y="5585103"/>
              <a:ext cx="660400"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9" name="Rectangle 381"/>
            <p:cNvSpPr>
              <a:spLocks noChangeArrowheads="1"/>
            </p:cNvSpPr>
            <p:nvPr/>
          </p:nvSpPr>
          <p:spPr bwMode="auto">
            <a:xfrm>
              <a:off x="2946122" y="5585103"/>
              <a:ext cx="649817"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0" name="Rectangle 382"/>
            <p:cNvSpPr>
              <a:spLocks noChangeArrowheads="1"/>
            </p:cNvSpPr>
            <p:nvPr/>
          </p:nvSpPr>
          <p:spPr bwMode="auto">
            <a:xfrm>
              <a:off x="3638271" y="5585103"/>
              <a:ext cx="658283"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sp>
        <p:nvSpPr>
          <p:cNvPr id="31" name="TextBox 26"/>
          <p:cNvSpPr txBox="1"/>
          <p:nvPr/>
        </p:nvSpPr>
        <p:spPr>
          <a:xfrm>
            <a:off x="4904833" y="2251354"/>
            <a:ext cx="12743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2" name="TextBox 27"/>
          <p:cNvSpPr txBox="1"/>
          <p:nvPr/>
        </p:nvSpPr>
        <p:spPr>
          <a:xfrm>
            <a:off x="4904833" y="3394362"/>
            <a:ext cx="1523682"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75%</a:t>
            </a:r>
            <a:endParaRPr lang="zh-CN" altLang="en-US" sz="2400" b="1" dirty="0">
              <a:solidFill>
                <a:srgbClr val="392F2F"/>
              </a:solidFill>
              <a:latin typeface="Arial Black" panose="020B0A04020102020204" pitchFamily="34" charset="0"/>
              <a:ea typeface="迷你简卡通" pitchFamily="65" charset="-122"/>
            </a:endParaRPr>
          </a:p>
        </p:txBody>
      </p:sp>
      <p:sp>
        <p:nvSpPr>
          <p:cNvPr id="33" name="TextBox 28"/>
          <p:cNvSpPr txBox="1"/>
          <p:nvPr/>
        </p:nvSpPr>
        <p:spPr>
          <a:xfrm>
            <a:off x="4904833" y="4466968"/>
            <a:ext cx="1087814"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4" name="TextBox 29"/>
          <p:cNvSpPr txBox="1"/>
          <p:nvPr/>
        </p:nvSpPr>
        <p:spPr>
          <a:xfrm>
            <a:off x="4904833" y="5609976"/>
            <a:ext cx="14267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25%</a:t>
            </a:r>
            <a:endParaRPr lang="zh-CN" altLang="en-US" sz="2400" b="1" dirty="0">
              <a:solidFill>
                <a:srgbClr val="392F2F"/>
              </a:solidFill>
              <a:latin typeface="Arial Black" panose="020B0A04020102020204" pitchFamily="34" charset="0"/>
              <a:ea typeface="迷你简卡通" pitchFamily="65" charset="-122"/>
            </a:endParaRPr>
          </a:p>
        </p:txBody>
      </p:sp>
      <p:sp>
        <p:nvSpPr>
          <p:cNvPr id="35" name="TextBox 37"/>
          <p:cNvSpPr txBox="1"/>
          <p:nvPr/>
        </p:nvSpPr>
        <p:spPr>
          <a:xfrm>
            <a:off x="6179133" y="2222873"/>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6" name="TextBox 37"/>
          <p:cNvSpPr txBox="1"/>
          <p:nvPr/>
        </p:nvSpPr>
        <p:spPr>
          <a:xfrm>
            <a:off x="6179133" y="3338962"/>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7" name="TextBox 37"/>
          <p:cNvSpPr txBox="1"/>
          <p:nvPr/>
        </p:nvSpPr>
        <p:spPr>
          <a:xfrm>
            <a:off x="6179133" y="4433555"/>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8" name="TextBox 37"/>
          <p:cNvSpPr txBox="1"/>
          <p:nvPr/>
        </p:nvSpPr>
        <p:spPr>
          <a:xfrm>
            <a:off x="6179133" y="5549644"/>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500"/>
                            </p:stCondLst>
                            <p:childTnLst>
                              <p:par>
                                <p:cTn id="35" presetID="2" presetClass="entr" presetSubtype="2" decel="100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1+#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000" fill="hold"/>
                                        <p:tgtEl>
                                          <p:spTgt spid="36"/>
                                        </p:tgtEl>
                                        <p:attrNameLst>
                                          <p:attrName>ppt_x</p:attrName>
                                        </p:attrNameLst>
                                      </p:cBhvr>
                                      <p:tavLst>
                                        <p:tav tm="0">
                                          <p:val>
                                            <p:strVal val="1+#ppt_w/2"/>
                                          </p:val>
                                        </p:tav>
                                        <p:tav tm="100000">
                                          <p:val>
                                            <p:strVal val="#ppt_x"/>
                                          </p:val>
                                        </p:tav>
                                      </p:tavLst>
                                    </p:anim>
                                    <p:anim calcmode="lin" valueType="num">
                                      <p:cBhvr additive="base">
                                        <p:cTn id="42" dur="10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1000" fill="hold"/>
                                        <p:tgtEl>
                                          <p:spTgt spid="37"/>
                                        </p:tgtEl>
                                        <p:attrNameLst>
                                          <p:attrName>ppt_x</p:attrName>
                                        </p:attrNameLst>
                                      </p:cBhvr>
                                      <p:tavLst>
                                        <p:tav tm="0">
                                          <p:val>
                                            <p:strVal val="1+#ppt_w/2"/>
                                          </p:val>
                                        </p:tav>
                                        <p:tav tm="100000">
                                          <p:val>
                                            <p:strVal val="#ppt_x"/>
                                          </p:val>
                                        </p:tav>
                                      </p:tavLst>
                                    </p:anim>
                                    <p:anim calcmode="lin" valueType="num">
                                      <p:cBhvr additive="base">
                                        <p:cTn id="46" dur="10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000" fill="hold"/>
                                        <p:tgtEl>
                                          <p:spTgt spid="38"/>
                                        </p:tgtEl>
                                        <p:attrNameLst>
                                          <p:attrName>ppt_x</p:attrName>
                                        </p:attrNameLst>
                                      </p:cBhvr>
                                      <p:tavLst>
                                        <p:tav tm="0">
                                          <p:val>
                                            <p:strVal val="1+#ppt_w/2"/>
                                          </p:val>
                                        </p:tav>
                                        <p:tav tm="100000">
                                          <p:val>
                                            <p:strVal val="#ppt_x"/>
                                          </p:val>
                                        </p:tav>
                                      </p:tavLst>
                                    </p:anim>
                                    <p:anim calcmode="lin" valueType="num">
                                      <p:cBhvr additive="base">
                                        <p:cTn id="50"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917445" y="2506481"/>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nvGrpSpPr>
        <p:grpSpPr>
          <a:xfrm>
            <a:off x="1288462" y="2479013"/>
            <a:ext cx="657509" cy="738492"/>
            <a:chOff x="0" y="0"/>
            <a:chExt cx="807366" cy="906807"/>
          </a:xfrm>
          <a:noFill/>
        </p:grpSpPr>
        <p:sp>
          <p:nvSpPr>
            <p:cNvPr id="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9" name="Group 44"/>
          <p:cNvGrpSpPr/>
          <p:nvPr/>
        </p:nvGrpSpPr>
        <p:grpSpPr>
          <a:xfrm>
            <a:off x="1273918" y="3830821"/>
            <a:ext cx="657509" cy="738492"/>
            <a:chOff x="0" y="0"/>
            <a:chExt cx="807366" cy="906807"/>
          </a:xfrm>
        </p:grpSpPr>
        <p:sp>
          <p:nvSpPr>
            <p:cNvPr id="1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2" name="Group 44"/>
          <p:cNvGrpSpPr/>
          <p:nvPr/>
        </p:nvGrpSpPr>
        <p:grpSpPr>
          <a:xfrm>
            <a:off x="1259374" y="5182629"/>
            <a:ext cx="657509" cy="738492"/>
            <a:chOff x="0" y="0"/>
            <a:chExt cx="807366" cy="906807"/>
          </a:xfrm>
        </p:grpSpPr>
        <p:sp>
          <p:nvSpPr>
            <p:cNvPr id="1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5" name="Group 55"/>
          <p:cNvGrpSpPr/>
          <p:nvPr/>
        </p:nvGrpSpPr>
        <p:grpSpPr>
          <a:xfrm rot="473564">
            <a:off x="8034910" y="2743181"/>
            <a:ext cx="2590569" cy="2552112"/>
            <a:chOff x="0" y="0"/>
            <a:chExt cx="1149595" cy="1132530"/>
          </a:xfrm>
        </p:grpSpPr>
        <p:sp>
          <p:nvSpPr>
            <p:cNvPr id="1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17" name="Group 54"/>
            <p:cNvGrpSpPr/>
            <p:nvPr/>
          </p:nvGrpSpPr>
          <p:grpSpPr>
            <a:xfrm>
              <a:off x="-1" y="0"/>
              <a:ext cx="1149597" cy="1132531"/>
              <a:chOff x="0" y="0"/>
              <a:chExt cx="1149595" cy="1132530"/>
            </a:xfrm>
          </p:grpSpPr>
          <p:sp>
            <p:nvSpPr>
              <p:cNvPr id="1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21" name="Group 58"/>
          <p:cNvGrpSpPr/>
          <p:nvPr/>
        </p:nvGrpSpPr>
        <p:grpSpPr>
          <a:xfrm rot="473564">
            <a:off x="7402106" y="3869362"/>
            <a:ext cx="1809843" cy="1872344"/>
            <a:chOff x="0" y="0"/>
            <a:chExt cx="803139" cy="830875"/>
          </a:xfrm>
        </p:grpSpPr>
        <p:sp>
          <p:nvSpPr>
            <p:cNvPr id="22"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24" name="文本框 23"/>
          <p:cNvSpPr txBox="1"/>
          <p:nvPr/>
        </p:nvSpPr>
        <p:spPr>
          <a:xfrm>
            <a:off x="2216271" y="2535687"/>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25" name="文本框 24"/>
          <p:cNvSpPr txBox="1"/>
          <p:nvPr/>
        </p:nvSpPr>
        <p:spPr>
          <a:xfrm>
            <a:off x="2222161" y="3861428"/>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26" name="文本框 25"/>
          <p:cNvSpPr txBox="1"/>
          <p:nvPr/>
        </p:nvSpPr>
        <p:spPr>
          <a:xfrm>
            <a:off x="2216271" y="5181932"/>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750" fill="hold"/>
                                        <p:tgtEl>
                                          <p:spTgt spid="21"/>
                                        </p:tgtEl>
                                        <p:attrNameLst>
                                          <p:attrName>ppt_x</p:attrName>
                                        </p:attrNameLst>
                                      </p:cBhvr>
                                      <p:tavLst>
                                        <p:tav tm="0">
                                          <p:val>
                                            <p:strVal val="0-#ppt_w/2"/>
                                          </p:val>
                                        </p:tav>
                                        <p:tav tm="100000">
                                          <p:val>
                                            <p:strVal val="#ppt_x"/>
                                          </p:val>
                                        </p:tav>
                                      </p:tavLst>
                                    </p:anim>
                                    <p:anim calcmode="lin" valueType="num">
                                      <p:cBhvr additive="base">
                                        <p:cTn id="14" dur="75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377494">
            <a:off x="4738428" y="2687060"/>
            <a:ext cx="2602772" cy="2636576"/>
            <a:chOff x="2118578" y="4342666"/>
            <a:chExt cx="672245" cy="680979"/>
          </a:xfrm>
        </p:grpSpPr>
        <p:grpSp>
          <p:nvGrpSpPr>
            <p:cNvPr id="7" name="组合 6"/>
            <p:cNvGrpSpPr/>
            <p:nvPr/>
          </p:nvGrpSpPr>
          <p:grpSpPr>
            <a:xfrm>
              <a:off x="2124537" y="4342666"/>
              <a:ext cx="641610" cy="680979"/>
              <a:chOff x="2124539" y="4342651"/>
              <a:chExt cx="641611" cy="680977"/>
            </a:xfrm>
          </p:grpSpPr>
          <p:sp>
            <p:nvSpPr>
              <p:cNvPr id="25" name="任意多边形 24"/>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62626"/>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1" name="任意多边形 30"/>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2</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2" name="任意多边形 31"/>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1</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3" name="任意多边形 32"/>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4</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4" name="任意多边形 33"/>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3</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5" name="矩形 34"/>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6" name="矩形 35"/>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7" name="矩形 36"/>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8" name="矩形 37"/>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H="1">
            <a:off x="9642699" y="2756898"/>
            <a:ext cx="1140764" cy="2174633"/>
            <a:chOff x="7313614" y="5424488"/>
            <a:chExt cx="363538" cy="641350"/>
          </a:xfrm>
          <a:solidFill>
            <a:schemeClr val="tx1">
              <a:lumMod val="75000"/>
              <a:lumOff val="25000"/>
            </a:schemeClr>
          </a:solidFill>
        </p:grpSpPr>
        <p:sp>
          <p:nvSpPr>
            <p:cNvPr id="7"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任意多边形 36"/>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2166261" y="3682901"/>
            <a:ext cx="615743" cy="585108"/>
            <a:chOff x="2166261" y="3682901"/>
            <a:chExt cx="615743" cy="585108"/>
          </a:xfrm>
        </p:grpSpPr>
        <p:sp>
          <p:nvSpPr>
            <p:cNvPr id="39" name="椭圆 38"/>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189986" y="3768247"/>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1" name="组合 40"/>
          <p:cNvGrpSpPr/>
          <p:nvPr/>
        </p:nvGrpSpPr>
        <p:grpSpPr>
          <a:xfrm>
            <a:off x="3791861" y="4141646"/>
            <a:ext cx="626185" cy="585108"/>
            <a:chOff x="3791861" y="4141646"/>
            <a:chExt cx="626185" cy="585108"/>
          </a:xfrm>
        </p:grpSpPr>
        <p:sp>
          <p:nvSpPr>
            <p:cNvPr id="42" name="椭圆 41"/>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826028" y="4236568"/>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4" name="组合 43"/>
          <p:cNvGrpSpPr/>
          <p:nvPr/>
        </p:nvGrpSpPr>
        <p:grpSpPr>
          <a:xfrm>
            <a:off x="5437285" y="3569562"/>
            <a:ext cx="622653" cy="585108"/>
            <a:chOff x="5437285" y="3569562"/>
            <a:chExt cx="622653" cy="585108"/>
          </a:xfrm>
        </p:grpSpPr>
        <p:sp>
          <p:nvSpPr>
            <p:cNvPr id="45" name="椭圆 44"/>
            <p:cNvSpPr/>
            <p:nvPr/>
          </p:nvSpPr>
          <p:spPr>
            <a:xfrm>
              <a:off x="5437285" y="3569562"/>
              <a:ext cx="585108" cy="585108"/>
            </a:xfrm>
            <a:prstGeom prst="ellipse">
              <a:avLst/>
            </a:prstGeom>
            <a:solidFill>
              <a:srgbClr val="F2F3F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467920" y="3682901"/>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7" name="组合 46"/>
          <p:cNvGrpSpPr/>
          <p:nvPr/>
        </p:nvGrpSpPr>
        <p:grpSpPr>
          <a:xfrm>
            <a:off x="7227985" y="4192442"/>
            <a:ext cx="633095" cy="585108"/>
            <a:chOff x="7227985" y="4192442"/>
            <a:chExt cx="633095" cy="585108"/>
          </a:xfrm>
        </p:grpSpPr>
        <p:sp>
          <p:nvSpPr>
            <p:cNvPr id="48" name="椭圆 47"/>
            <p:cNvSpPr/>
            <p:nvPr/>
          </p:nvSpPr>
          <p:spPr>
            <a:xfrm>
              <a:off x="7227985" y="4192442"/>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269062" y="4291779"/>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sp>
        <p:nvSpPr>
          <p:cNvPr id="50" name="矩形 49"/>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1" name="矩形 50"/>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2" name="矩形 51"/>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3" name="矩形 52"/>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25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75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3"/>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1000" fill="hold"/>
                                        <p:tgtEl>
                                          <p:spTgt spid="51"/>
                                        </p:tgtEl>
                                        <p:attrNameLst>
                                          <p:attrName>ppt_w</p:attrName>
                                        </p:attrNameLst>
                                      </p:cBhvr>
                                      <p:tavLst>
                                        <p:tav tm="0">
                                          <p:val>
                                            <p:strVal val="#ppt_w+.3"/>
                                          </p:val>
                                        </p:tav>
                                        <p:tav tm="100000">
                                          <p:val>
                                            <p:strVal val="#ppt_w"/>
                                          </p:val>
                                        </p:tav>
                                      </p:tavLst>
                                    </p:anim>
                                    <p:anim calcmode="lin" valueType="num">
                                      <p:cBhvr>
                                        <p:cTn id="34" dur="1000" fill="hold"/>
                                        <p:tgtEl>
                                          <p:spTgt spid="51"/>
                                        </p:tgtEl>
                                        <p:attrNameLst>
                                          <p:attrName>ppt_h</p:attrName>
                                        </p:attrNameLst>
                                      </p:cBhvr>
                                      <p:tavLst>
                                        <p:tav tm="0">
                                          <p:val>
                                            <p:strVal val="#ppt_h"/>
                                          </p:val>
                                        </p:tav>
                                        <p:tav tm="100000">
                                          <p:val>
                                            <p:strVal val="#ppt_h"/>
                                          </p:val>
                                        </p:tav>
                                      </p:tavLst>
                                    </p:anim>
                                    <p:animEffect transition="in" filter="fade">
                                      <p:cBhvr>
                                        <p:cTn id="35" dur="1000"/>
                                        <p:tgtEl>
                                          <p:spTgt spid="51"/>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strVal val="#ppt_w+.3"/>
                                          </p:val>
                                        </p:tav>
                                        <p:tav tm="100000">
                                          <p:val>
                                            <p:strVal val="#ppt_w"/>
                                          </p:val>
                                        </p:tav>
                                      </p:tavLst>
                                    </p:anim>
                                    <p:anim calcmode="lin" valueType="num">
                                      <p:cBhvr>
                                        <p:cTn id="44" dur="1000" fill="hold"/>
                                        <p:tgtEl>
                                          <p:spTgt spid="53"/>
                                        </p:tgtEl>
                                        <p:attrNameLst>
                                          <p:attrName>ppt_h</p:attrName>
                                        </p:attrNameLst>
                                      </p:cBhvr>
                                      <p:tavLst>
                                        <p:tav tm="0">
                                          <p:val>
                                            <p:strVal val="#ppt_h"/>
                                          </p:val>
                                        </p:tav>
                                        <p:tav tm="100000">
                                          <p:val>
                                            <p:strVal val="#ppt_h"/>
                                          </p:val>
                                        </p:tav>
                                      </p:tavLst>
                                    </p:anim>
                                    <p:animEffect transition="in" filter="fade">
                                      <p:cBhvr>
                                        <p:cTn id="4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p:bldP spid="51" grpId="0"/>
      <p:bldP spid="52" grpId="0"/>
      <p:bldP spid="5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1510</Words>
  <Application>Microsoft Office PowerPoint</Application>
  <PresentationFormat>宽屏</PresentationFormat>
  <Paragraphs>252</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Bebas</vt:lpstr>
      <vt:lpstr>方正静蕾简体</vt:lpstr>
      <vt:lpstr>方正兰亭超细黑简体</vt:lpstr>
      <vt:lpstr>方正喵呜体</vt:lpstr>
      <vt:lpstr>华文隶书</vt:lpstr>
      <vt:lpstr>华文宋体</vt:lpstr>
      <vt:lpstr>微软雅黑</vt:lpstr>
      <vt:lpstr>幼圆</vt:lpstr>
      <vt:lpstr>Arial</vt:lpstr>
      <vt:lpstr>Arial Black</vt:lpstr>
      <vt:lpstr>Bradley Hand ITC</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2017-04-02T11:58:00Z</dcterms:created>
  <dcterms:modified xsi:type="dcterms:W3CDTF">2021-01-05T23:04:19Z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