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1" r:id="rId2"/>
    <p:sldId id="288" r:id="rId3"/>
    <p:sldId id="266" r:id="rId4"/>
    <p:sldId id="268" r:id="rId5"/>
    <p:sldId id="270" r:id="rId6"/>
    <p:sldId id="325" r:id="rId7"/>
    <p:sldId id="272" r:id="rId8"/>
    <p:sldId id="280" r:id="rId9"/>
    <p:sldId id="290" r:id="rId10"/>
    <p:sldId id="287" r:id="rId11"/>
    <p:sldId id="291" r:id="rId1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B9BD5"/>
    <a:srgbClr val="0A68AB"/>
    <a:srgbClr val="A4032C"/>
    <a:srgbClr val="0B68AB"/>
    <a:srgbClr val="FEFEFF"/>
    <a:srgbClr val="398BEF"/>
    <a:srgbClr val="F2F2F2"/>
    <a:srgbClr val="AB8526"/>
    <a:srgbClr val="FD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0C6200-15D8-4533-8096-E953776B0B17}"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4917" y="130863"/>
            <a:ext cx="10562167" cy="593682"/>
          </a:xfrm>
        </p:spPr>
        <p:txBody>
          <a:bodyPr/>
          <a:lstStyle>
            <a:lvl1pPr>
              <a:defRPr baseline="0"/>
            </a:lvl1pPr>
          </a:lstStyle>
          <a:p>
            <a:r>
              <a:rPr lang="en-US" dirty="0"/>
              <a:t>INSERT TITLE HERE</a:t>
            </a:r>
          </a:p>
        </p:txBody>
      </p:sp>
      <p:sp>
        <p:nvSpPr>
          <p:cNvPr id="3" name="Date Placeholder 2"/>
          <p:cNvSpPr>
            <a:spLocks noGrp="1"/>
          </p:cNvSpPr>
          <p:nvPr>
            <p:ph type="dt" sz="half" idx="10"/>
          </p:nvPr>
        </p:nvSpPr>
        <p:spPr>
          <a:xfrm>
            <a:off x="838200" y="6356350"/>
            <a:ext cx="2743200" cy="365125"/>
          </a:xfrm>
        </p:spPr>
        <p:txBody>
          <a:bodyPr/>
          <a:lstStyle/>
          <a:p>
            <a:fld id="{08B03930-8964-4F2B-8987-9D77E9D58696}" type="datetime1">
              <a:rPr lang="en-US" smtClean="0"/>
              <a:t>1/6/2021</a:t>
            </a:fld>
            <a:endParaRPr lang="en-US"/>
          </a:p>
        </p:txBody>
      </p:sp>
      <p:sp>
        <p:nvSpPr>
          <p:cNvPr id="4" name="Footer Placeholder 3"/>
          <p:cNvSpPr>
            <a:spLocks noGrp="1"/>
          </p:cNvSpPr>
          <p:nvPr>
            <p:ph type="ftr" sz="quarter" idx="11"/>
          </p:nvPr>
        </p:nvSpPr>
        <p:spPr>
          <a:xfrm>
            <a:off x="7360355" y="6366933"/>
            <a:ext cx="3736623" cy="491068"/>
          </a:xfrm>
        </p:spPr>
        <p:txBody>
          <a:bodyPr/>
          <a:lstStyle/>
          <a:p>
            <a:r>
              <a:rPr lang="en-US"/>
              <a:t>Converting your business from Good to Great.</a:t>
            </a:r>
          </a:p>
        </p:txBody>
      </p:sp>
      <p:sp>
        <p:nvSpPr>
          <p:cNvPr id="5" name="Slide Number Placeholder 4"/>
          <p:cNvSpPr>
            <a:spLocks noGrp="1"/>
          </p:cNvSpPr>
          <p:nvPr>
            <p:ph type="sldNum" sz="quarter" idx="12"/>
          </p:nvPr>
        </p:nvSpPr>
        <p:spPr>
          <a:xfrm>
            <a:off x="10995377" y="6366933"/>
            <a:ext cx="572911" cy="491068"/>
          </a:xfrm>
        </p:spPr>
        <p:txBody>
          <a:bodyPr/>
          <a:lstStyle/>
          <a:p>
            <a:fld id="{8409FBBB-C588-4B8D-A7FF-E25C81CC24C8}" type="slidenum">
              <a:rPr lang="en-US" smtClean="0"/>
              <a:t>‹#›</a:t>
            </a:fld>
            <a:endParaRPr lang="en-US" dirty="0"/>
          </a:p>
        </p:txBody>
      </p:sp>
      <p:sp>
        <p:nvSpPr>
          <p:cNvPr id="25" name="Text Placeholder 24"/>
          <p:cNvSpPr>
            <a:spLocks noGrp="1"/>
          </p:cNvSpPr>
          <p:nvPr>
            <p:ph type="body" sz="quarter" idx="13" hasCustomPrompt="1"/>
          </p:nvPr>
        </p:nvSpPr>
        <p:spPr>
          <a:xfrm>
            <a:off x="814917" y="731694"/>
            <a:ext cx="10562167" cy="360892"/>
          </a:xfrm>
        </p:spPr>
        <p:txBody>
          <a:bodyPr lIns="0" tIns="0" rIns="0" bIns="0">
            <a:noAutofit/>
          </a:bodyPr>
          <a:lstStyle>
            <a:lvl1pPr marL="0" indent="0" algn="l">
              <a:lnSpc>
                <a:spcPct val="100000"/>
              </a:lnSpc>
              <a:spcBef>
                <a:spcPts val="0"/>
              </a:spcBef>
              <a:buNone/>
              <a:defRPr sz="1100">
                <a:solidFill>
                  <a:srgbClr val="605F73"/>
                </a:solidFill>
              </a:defRPr>
            </a:lvl1pPr>
            <a:lvl2pPr marL="457200" indent="0" algn="ctr">
              <a:buNone/>
              <a:defRPr sz="1100"/>
            </a:lvl2pPr>
            <a:lvl3pPr marL="914400" indent="0" algn="ctr">
              <a:buNone/>
              <a:defRPr sz="1100"/>
            </a:lvl3pPr>
            <a:lvl4pPr marL="1371600" indent="0" algn="ctr">
              <a:buNone/>
              <a:defRPr sz="1100"/>
            </a:lvl4pPr>
            <a:lvl5pPr marL="1828800" indent="0" algn="ctr">
              <a:buNone/>
              <a:defRPr sz="1100"/>
            </a:lvl5pPr>
          </a:lstStyle>
          <a:p>
            <a:pPr lvl="0"/>
            <a:r>
              <a:rPr lang="en-US" dirty="0"/>
              <a:t>Click to edit Master text</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9525" y="5080"/>
            <a:ext cx="12193905" cy="683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4" name="矩形 3"/>
          <p:cNvSpPr/>
          <p:nvPr/>
        </p:nvSpPr>
        <p:spPr>
          <a:xfrm>
            <a:off x="-9525" y="5080"/>
            <a:ext cx="12193905" cy="683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100"/>
          <p:cNvPicPr>
            <a:picLocks noChangeAspect="1"/>
          </p:cNvPicPr>
          <p:nvPr/>
        </p:nvPicPr>
        <p:blipFill>
          <a:blip r:embed="rId2"/>
          <a:srcRect l="-2387" r="9344"/>
          <a:stretch>
            <a:fillRect/>
          </a:stretch>
        </p:blipFill>
        <p:spPr>
          <a:xfrm>
            <a:off x="2740660" y="5442585"/>
            <a:ext cx="9357995" cy="1743075"/>
          </a:xfrm>
          <a:prstGeom prst="rect">
            <a:avLst/>
          </a:prstGeom>
        </p:spPr>
      </p:pic>
      <p:grpSp>
        <p:nvGrpSpPr>
          <p:cNvPr id="7" name="组合 6"/>
          <p:cNvGrpSpPr/>
          <p:nvPr/>
        </p:nvGrpSpPr>
        <p:grpSpPr>
          <a:xfrm>
            <a:off x="2335530" y="3730625"/>
            <a:ext cx="2747010" cy="1394460"/>
            <a:chOff x="8245" y="5563"/>
            <a:chExt cx="4326" cy="2196"/>
          </a:xfrm>
        </p:grpSpPr>
        <p:cxnSp>
          <p:nvCxnSpPr>
            <p:cNvPr id="15" name="直接连接符 14"/>
            <p:cNvCxnSpPr/>
            <p:nvPr/>
          </p:nvCxnSpPr>
          <p:spPr>
            <a:xfrm flipV="1">
              <a:off x="8245" y="556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245" y="628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245" y="700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245" y="772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960755" y="3363595"/>
            <a:ext cx="954405" cy="1827530"/>
            <a:chOff x="7060" y="5775"/>
            <a:chExt cx="1503" cy="2878"/>
          </a:xfrm>
        </p:grpSpPr>
        <p:sp>
          <p:nvSpPr>
            <p:cNvPr id="14" name="文本框 13"/>
            <p:cNvSpPr txBox="1"/>
            <p:nvPr/>
          </p:nvSpPr>
          <p:spPr>
            <a:xfrm>
              <a:off x="7075" y="577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姓名：</a:t>
              </a:r>
            </a:p>
          </p:txBody>
        </p:sp>
        <p:sp>
          <p:nvSpPr>
            <p:cNvPr id="16" name="文本框 15"/>
            <p:cNvSpPr txBox="1"/>
            <p:nvPr/>
          </p:nvSpPr>
          <p:spPr>
            <a:xfrm>
              <a:off x="7060" y="651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专业：</a:t>
              </a:r>
            </a:p>
          </p:txBody>
        </p:sp>
        <p:sp>
          <p:nvSpPr>
            <p:cNvPr id="17" name="文本框 16"/>
            <p:cNvSpPr txBox="1"/>
            <p:nvPr/>
          </p:nvSpPr>
          <p:spPr>
            <a:xfrm>
              <a:off x="7075" y="727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导师：</a:t>
              </a:r>
            </a:p>
          </p:txBody>
        </p:sp>
        <p:sp>
          <p:nvSpPr>
            <p:cNvPr id="18" name="文本框 17"/>
            <p:cNvSpPr txBox="1"/>
            <p:nvPr/>
          </p:nvSpPr>
          <p:spPr>
            <a:xfrm>
              <a:off x="7075" y="802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日期：</a:t>
              </a:r>
            </a:p>
          </p:txBody>
        </p:sp>
      </p:grpSp>
      <p:grpSp>
        <p:nvGrpSpPr>
          <p:cNvPr id="27" name="组合 26"/>
          <p:cNvGrpSpPr/>
          <p:nvPr/>
        </p:nvGrpSpPr>
        <p:grpSpPr>
          <a:xfrm>
            <a:off x="2713990" y="3354070"/>
            <a:ext cx="1960880" cy="1786890"/>
            <a:chOff x="9101" y="5330"/>
            <a:chExt cx="3088" cy="2814"/>
          </a:xfrm>
        </p:grpSpPr>
        <p:sp>
          <p:nvSpPr>
            <p:cNvPr id="19" name="文本框 18"/>
            <p:cNvSpPr txBox="1"/>
            <p:nvPr/>
          </p:nvSpPr>
          <p:spPr>
            <a:xfrm>
              <a:off x="9821" y="5330"/>
              <a:ext cx="1465" cy="630"/>
            </a:xfrm>
            <a:prstGeom prst="rect">
              <a:avLst/>
            </a:prstGeom>
            <a:noFill/>
          </p:spPr>
          <p:txBody>
            <a:bodyPr wrap="none" rtlCol="0">
              <a:spAutoFit/>
            </a:bodyPr>
            <a:lstStyle/>
            <a:p>
              <a:r>
                <a:rPr lang="en-US" altLang="zh-CN" sz="2000">
                  <a:solidFill>
                    <a:schemeClr val="tx1">
                      <a:lumMod val="65000"/>
                      <a:lumOff val="35000"/>
                    </a:schemeClr>
                  </a:solidFill>
                  <a:latin typeface="微软雅黑" panose="020B0503020204020204" charset="-122"/>
                  <a:ea typeface="微软雅黑" panose="020B0503020204020204" charset="-122"/>
                </a:rPr>
                <a:t>xiazaii</a:t>
              </a:r>
              <a:endParaRPr lang="zh-CN" altLang="en-US" sz="2000">
                <a:solidFill>
                  <a:schemeClr val="tx1">
                    <a:lumMod val="65000"/>
                    <a:lumOff val="35000"/>
                  </a:schemeClr>
                </a:solidFill>
                <a:latin typeface="微软雅黑" panose="020B0503020204020204" charset="-122"/>
                <a:ea typeface="微软雅黑" panose="020B0503020204020204" charset="-122"/>
              </a:endParaRPr>
            </a:p>
          </p:txBody>
        </p:sp>
        <p:sp>
          <p:nvSpPr>
            <p:cNvPr id="20" name="文本框 19"/>
            <p:cNvSpPr txBox="1"/>
            <p:nvPr/>
          </p:nvSpPr>
          <p:spPr>
            <a:xfrm>
              <a:off x="9101" y="6052"/>
              <a:ext cx="3088" cy="628"/>
            </a:xfrm>
            <a:prstGeom prst="rect">
              <a:avLst/>
            </a:prstGeom>
            <a:noFill/>
          </p:spPr>
          <p:txBody>
            <a:bodyPr wrap="none" rtlCol="0">
              <a:spAutoFit/>
            </a:bodyPr>
            <a:lstStyle/>
            <a:p>
              <a:r>
                <a:rPr lang="zh-CN" altLang="en-US" sz="2000">
                  <a:solidFill>
                    <a:schemeClr val="tx1">
                      <a:lumMod val="65000"/>
                      <a:lumOff val="35000"/>
                    </a:schemeClr>
                  </a:solidFill>
                  <a:latin typeface="微软雅黑" panose="020B0503020204020204" charset="-122"/>
                  <a:ea typeface="微软雅黑" panose="020B0503020204020204" charset="-122"/>
                </a:rPr>
                <a:t>新媒体艺术设计</a:t>
              </a:r>
            </a:p>
          </p:txBody>
        </p:sp>
        <p:sp>
          <p:nvSpPr>
            <p:cNvPr id="21" name="文本框 20"/>
            <p:cNvSpPr txBox="1"/>
            <p:nvPr/>
          </p:nvSpPr>
          <p:spPr>
            <a:xfrm>
              <a:off x="9821" y="6794"/>
              <a:ext cx="291" cy="630"/>
            </a:xfrm>
            <a:prstGeom prst="rect">
              <a:avLst/>
            </a:prstGeom>
            <a:noFill/>
          </p:spPr>
          <p:txBody>
            <a:bodyPr wrap="none" rtlCol="0">
              <a:spAutoFit/>
            </a:bodyPr>
            <a:lstStyle/>
            <a:p>
              <a:endParaRPr lang="zh-CN" altLang="en-US" sz="2000" dirty="0">
                <a:solidFill>
                  <a:schemeClr val="tx1">
                    <a:lumMod val="65000"/>
                    <a:lumOff val="35000"/>
                  </a:schemeClr>
                </a:solidFill>
                <a:latin typeface="微软雅黑" panose="020B0503020204020204" charset="-122"/>
                <a:ea typeface="微软雅黑" panose="020B0503020204020204" charset="-122"/>
              </a:endParaRPr>
            </a:p>
          </p:txBody>
        </p:sp>
        <p:sp>
          <p:nvSpPr>
            <p:cNvPr id="22" name="文本框 21"/>
            <p:cNvSpPr txBox="1"/>
            <p:nvPr/>
          </p:nvSpPr>
          <p:spPr>
            <a:xfrm>
              <a:off x="9536" y="7516"/>
              <a:ext cx="2160" cy="628"/>
            </a:xfrm>
            <a:prstGeom prst="rect">
              <a:avLst/>
            </a:prstGeom>
            <a:noFill/>
          </p:spPr>
          <p:txBody>
            <a:bodyPr wrap="none" rtlCol="0">
              <a:spAutoFit/>
            </a:bodyPr>
            <a:lstStyle/>
            <a:p>
              <a:r>
                <a:rPr lang="en-US" altLang="zh-CN" sz="2000">
                  <a:solidFill>
                    <a:schemeClr val="tx1">
                      <a:lumMod val="65000"/>
                      <a:lumOff val="35000"/>
                    </a:schemeClr>
                  </a:solidFill>
                  <a:latin typeface="微软雅黑" panose="020B0503020204020204" charset="-122"/>
                  <a:ea typeface="微软雅黑" panose="020B0503020204020204" charset="-122"/>
                </a:rPr>
                <a:t>202X.10.7</a:t>
              </a:r>
            </a:p>
          </p:txBody>
        </p:sp>
      </p:grpSp>
      <p:sp>
        <p:nvSpPr>
          <p:cNvPr id="26" name="文本框 25"/>
          <p:cNvSpPr txBox="1"/>
          <p:nvPr/>
        </p:nvSpPr>
        <p:spPr>
          <a:xfrm>
            <a:off x="960755" y="2207260"/>
            <a:ext cx="4450080" cy="829945"/>
          </a:xfrm>
          <a:prstGeom prst="rect">
            <a:avLst/>
          </a:prstGeom>
          <a:noFill/>
        </p:spPr>
        <p:txBody>
          <a:bodyPr wrap="none" rtlCol="0">
            <a:spAutoFit/>
          </a:bodyPr>
          <a:lstStyle/>
          <a:p>
            <a:r>
              <a:rPr lang="zh-CN" altLang="en-US" sz="4800" b="1">
                <a:solidFill>
                  <a:schemeClr val="tx1"/>
                </a:solidFill>
                <a:latin typeface="微软雅黑" panose="020B0503020204020204" charset="-122"/>
                <a:ea typeface="微软雅黑" panose="020B0503020204020204" charset="-122"/>
              </a:rPr>
              <a:t>国家奖学金答辩</a:t>
            </a:r>
          </a:p>
        </p:txBody>
      </p:sp>
      <p:cxnSp>
        <p:nvCxnSpPr>
          <p:cNvPr id="9" name="直接连接符 8"/>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3173095" y="241935"/>
            <a:ext cx="9037320" cy="2921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3" name="图片 2" descr="图片1"/>
          <p:cNvPicPr>
            <a:picLocks noChangeAspect="1"/>
          </p:cNvPicPr>
          <p:nvPr/>
        </p:nvPicPr>
        <p:blipFill>
          <a:blip r:embed="rId3">
            <a:grayscl/>
          </a:blip>
          <a:stretch>
            <a:fillRect/>
          </a:stretch>
        </p:blipFill>
        <p:spPr>
          <a:xfrm>
            <a:off x="160020" y="14605"/>
            <a:ext cx="3004820" cy="721360"/>
          </a:xfrm>
          <a:prstGeom prst="rect">
            <a:avLst/>
          </a:prstGeom>
        </p:spPr>
      </p:pic>
      <p:pic>
        <p:nvPicPr>
          <p:cNvPr id="2" name="图片 1" descr="图片1"/>
          <p:cNvPicPr>
            <a:picLocks noChangeAspect="1"/>
          </p:cNvPicPr>
          <p:nvPr/>
        </p:nvPicPr>
        <p:blipFill>
          <a:blip r:embed="rId4"/>
          <a:srcRect l="25125"/>
          <a:stretch>
            <a:fillRect/>
          </a:stretch>
        </p:blipFill>
        <p:spPr>
          <a:xfrm>
            <a:off x="5816600" y="372745"/>
            <a:ext cx="6367780" cy="6400165"/>
          </a:xfrm>
          <a:prstGeom prst="rect">
            <a:avLst/>
          </a:prstGeom>
        </p:spPr>
      </p:pic>
      <p:sp>
        <p:nvSpPr>
          <p:cNvPr id="6" name="矩形 5"/>
          <p:cNvSpPr/>
          <p:nvPr/>
        </p:nvSpPr>
        <p:spPr>
          <a:xfrm>
            <a:off x="6485861" y="3808095"/>
            <a:ext cx="929669" cy="12896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0023013" y="3424844"/>
            <a:ext cx="955964" cy="15308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5"/>
          <p:cNvSpPr/>
          <p:nvPr/>
        </p:nvSpPr>
        <p:spPr bwMode="auto">
          <a:xfrm>
            <a:off x="8890" y="2415540"/>
            <a:ext cx="12219940" cy="3098800"/>
          </a:xfrm>
          <a:custGeom>
            <a:avLst/>
            <a:gdLst>
              <a:gd name="connsiteX0" fmla="*/ 0 w 19244"/>
              <a:gd name="connsiteY0" fmla="*/ 4880 h 4880"/>
              <a:gd name="connsiteX1" fmla="*/ 5996 w 19244"/>
              <a:gd name="connsiteY1" fmla="*/ 4880 h 4880"/>
              <a:gd name="connsiteX2" fmla="*/ 10057 w 19244"/>
              <a:gd name="connsiteY2" fmla="*/ 2943 h 4880"/>
              <a:gd name="connsiteX3" fmla="*/ 13297 w 19244"/>
              <a:gd name="connsiteY3" fmla="*/ 3382 h 4880"/>
              <a:gd name="connsiteX4" fmla="*/ 15787 w 19244"/>
              <a:gd name="connsiteY4" fmla="*/ 1835 h 4880"/>
              <a:gd name="connsiteX5" fmla="*/ 19244 w 19244"/>
              <a:gd name="connsiteY5" fmla="*/ 0 h 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4" h="4880">
                <a:moveTo>
                  <a:pt x="0" y="4880"/>
                </a:moveTo>
                <a:lnTo>
                  <a:pt x="5996" y="4880"/>
                </a:lnTo>
                <a:lnTo>
                  <a:pt x="10057" y="2943"/>
                </a:lnTo>
                <a:lnTo>
                  <a:pt x="13297" y="3382"/>
                </a:lnTo>
                <a:lnTo>
                  <a:pt x="15787" y="1835"/>
                </a:lnTo>
                <a:cubicBezTo>
                  <a:pt x="17015" y="1183"/>
                  <a:pt x="18153" y="501"/>
                  <a:pt x="19244" y="0"/>
                </a:cubicBezTo>
              </a:path>
            </a:pathLst>
          </a:custGeom>
          <a:noFill/>
          <a:ln w="76200">
            <a:solidFill>
              <a:schemeClr val="bg1">
                <a:lumMod val="50000"/>
              </a:schemeClr>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a:latin typeface="+mn-lt"/>
              <a:ea typeface="+mn-ea"/>
              <a:cs typeface="+mn-ea"/>
              <a:sym typeface="+mn-lt"/>
            </a:endParaRPr>
          </a:p>
        </p:txBody>
      </p:sp>
      <p:cxnSp>
        <p:nvCxnSpPr>
          <p:cNvPr id="6" name="Straight Connector 9"/>
          <p:cNvCxnSpPr/>
          <p:nvPr/>
        </p:nvCxnSpPr>
        <p:spPr>
          <a:xfrm>
            <a:off x="3782695" y="3312160"/>
            <a:ext cx="0" cy="220535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a:off x="6344285" y="2675255"/>
            <a:ext cx="0" cy="164274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p:nvCxnSpPr>
        <p:spPr>
          <a:xfrm>
            <a:off x="9791065" y="2221230"/>
            <a:ext cx="0" cy="141859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reeform: Shape 28"/>
          <p:cNvSpPr/>
          <p:nvPr/>
        </p:nvSpPr>
        <p:spPr bwMode="auto">
          <a:xfrm>
            <a:off x="836295" y="2740025"/>
            <a:ext cx="2590165" cy="2585720"/>
          </a:xfrm>
          <a:custGeom>
            <a:avLst/>
            <a:gdLst>
              <a:gd name="T0" fmla="*/ 2208 w 2208"/>
              <a:gd name="T1" fmla="*/ 1170 h 2204"/>
              <a:gd name="T2" fmla="*/ 2208 w 2208"/>
              <a:gd name="T3" fmla="*/ 1170 h 2204"/>
              <a:gd name="T4" fmla="*/ 2208 w 2208"/>
              <a:gd name="T5" fmla="*/ 2204 h 2204"/>
              <a:gd name="T6" fmla="*/ 2208 w 2208"/>
              <a:gd name="T7" fmla="*/ 2204 h 2204"/>
              <a:gd name="T8" fmla="*/ 2208 w 2208"/>
              <a:gd name="T9" fmla="*/ 1170 h 2204"/>
              <a:gd name="T10" fmla="*/ 971 w 2208"/>
              <a:gd name="T11" fmla="*/ 0 h 2204"/>
              <a:gd name="T12" fmla="*/ 0 w 2208"/>
              <a:gd name="T13" fmla="*/ 0 h 2204"/>
              <a:gd name="T14" fmla="*/ 0 w 2208"/>
              <a:gd name="T15" fmla="*/ 2204 h 2204"/>
              <a:gd name="T16" fmla="*/ 968 w 2208"/>
              <a:gd name="T17" fmla="*/ 2204 h 2204"/>
              <a:gd name="T18" fmla="*/ 968 w 2208"/>
              <a:gd name="T19" fmla="*/ 2203 h 2204"/>
              <a:gd name="T20" fmla="*/ 0 w 2208"/>
              <a:gd name="T21" fmla="*/ 2203 h 2204"/>
              <a:gd name="T22" fmla="*/ 0 w 2208"/>
              <a:gd name="T23" fmla="*/ 1029 h 2204"/>
              <a:gd name="T24" fmla="*/ 3 w 2208"/>
              <a:gd name="T25" fmla="*/ 1029 h 2204"/>
              <a:gd name="T26" fmla="*/ 3 w 2208"/>
              <a:gd name="T27" fmla="*/ 1 h 2204"/>
              <a:gd name="T28" fmla="*/ 971 w 2208"/>
              <a:gd name="T29" fmla="*/ 1 h 2204"/>
              <a:gd name="T30" fmla="*/ 971 w 2208"/>
              <a:gd name="T31"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204">
                <a:moveTo>
                  <a:pt x="2208" y="1170"/>
                </a:moveTo>
                <a:lnTo>
                  <a:pt x="2208" y="1170"/>
                </a:lnTo>
                <a:lnTo>
                  <a:pt x="2208" y="2204"/>
                </a:lnTo>
                <a:lnTo>
                  <a:pt x="2208" y="2204"/>
                </a:lnTo>
                <a:lnTo>
                  <a:pt x="2208" y="1170"/>
                </a:lnTo>
                <a:moveTo>
                  <a:pt x="971" y="0"/>
                </a:moveTo>
                <a:lnTo>
                  <a:pt x="0" y="0"/>
                </a:lnTo>
                <a:lnTo>
                  <a:pt x="0" y="2204"/>
                </a:lnTo>
                <a:lnTo>
                  <a:pt x="968" y="2204"/>
                </a:lnTo>
                <a:lnTo>
                  <a:pt x="968" y="2203"/>
                </a:lnTo>
                <a:lnTo>
                  <a:pt x="0" y="2203"/>
                </a:lnTo>
                <a:lnTo>
                  <a:pt x="0" y="1029"/>
                </a:lnTo>
                <a:lnTo>
                  <a:pt x="3" y="1029"/>
                </a:lnTo>
                <a:lnTo>
                  <a:pt x="3" y="1"/>
                </a:lnTo>
                <a:lnTo>
                  <a:pt x="971" y="1"/>
                </a:lnTo>
                <a:lnTo>
                  <a:pt x="9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nvGrpSpPr>
          <p:cNvPr id="10" name="Group 1065"/>
          <p:cNvGrpSpPr/>
          <p:nvPr/>
        </p:nvGrpSpPr>
        <p:grpSpPr>
          <a:xfrm>
            <a:off x="1510665" y="3515360"/>
            <a:ext cx="1684655" cy="1980565"/>
            <a:chOff x="1368358" y="2784295"/>
            <a:chExt cx="1338859" cy="1574145"/>
          </a:xfrm>
        </p:grpSpPr>
        <p:sp>
          <p:nvSpPr>
            <p:cNvPr id="35" name="Freeform: Shape 29"/>
            <p:cNvSpPr/>
            <p:nvPr/>
          </p:nvSpPr>
          <p:spPr bwMode="auto">
            <a:xfrm>
              <a:off x="2512539" y="3387438"/>
              <a:ext cx="194678" cy="170791"/>
            </a:xfrm>
            <a:custGeom>
              <a:avLst/>
              <a:gdLst>
                <a:gd name="T0" fmla="*/ 47 w 236"/>
                <a:gd name="T1" fmla="*/ 209 h 209"/>
                <a:gd name="T2" fmla="*/ 223 w 236"/>
                <a:gd name="T3" fmla="*/ 72 h 209"/>
                <a:gd name="T4" fmla="*/ 183 w 236"/>
                <a:gd name="T5" fmla="*/ 15 h 209"/>
                <a:gd name="T6" fmla="*/ 103 w 236"/>
                <a:gd name="T7" fmla="*/ 65 h 209"/>
                <a:gd name="T8" fmla="*/ 113 w 236"/>
                <a:gd name="T9" fmla="*/ 14 h 209"/>
                <a:gd name="T10" fmla="*/ 0 w 236"/>
                <a:gd name="T11" fmla="*/ 114 h 209"/>
                <a:gd name="T12" fmla="*/ 47 w 236"/>
                <a:gd name="T13" fmla="*/ 209 h 209"/>
              </a:gdLst>
              <a:ahLst/>
              <a:cxnLst>
                <a:cxn ang="0">
                  <a:pos x="T0" y="T1"/>
                </a:cxn>
                <a:cxn ang="0">
                  <a:pos x="T2" y="T3"/>
                </a:cxn>
                <a:cxn ang="0">
                  <a:pos x="T4" y="T5"/>
                </a:cxn>
                <a:cxn ang="0">
                  <a:pos x="T6" y="T7"/>
                </a:cxn>
                <a:cxn ang="0">
                  <a:pos x="T8" y="T9"/>
                </a:cxn>
                <a:cxn ang="0">
                  <a:pos x="T10" y="T11"/>
                </a:cxn>
                <a:cxn ang="0">
                  <a:pos x="T12" y="T13"/>
                </a:cxn>
              </a:cxnLst>
              <a:rect l="0" t="0" r="r" b="b"/>
              <a:pathLst>
                <a:path w="236" h="209">
                  <a:moveTo>
                    <a:pt x="47" y="209"/>
                  </a:moveTo>
                  <a:cubicBezTo>
                    <a:pt x="47" y="209"/>
                    <a:pt x="211" y="115"/>
                    <a:pt x="223" y="72"/>
                  </a:cubicBezTo>
                  <a:cubicBezTo>
                    <a:pt x="236" y="29"/>
                    <a:pt x="210" y="8"/>
                    <a:pt x="183" y="15"/>
                  </a:cubicBezTo>
                  <a:cubicBezTo>
                    <a:pt x="159" y="21"/>
                    <a:pt x="103" y="65"/>
                    <a:pt x="103" y="65"/>
                  </a:cubicBezTo>
                  <a:cubicBezTo>
                    <a:pt x="103" y="65"/>
                    <a:pt x="165" y="27"/>
                    <a:pt x="113" y="14"/>
                  </a:cubicBezTo>
                  <a:cubicBezTo>
                    <a:pt x="61" y="0"/>
                    <a:pt x="0" y="114"/>
                    <a:pt x="0" y="114"/>
                  </a:cubicBezTo>
                  <a:lnTo>
                    <a:pt x="47" y="209"/>
                  </a:lnTo>
                  <a:close/>
                </a:path>
              </a:pathLst>
            </a:custGeom>
            <a:solidFill>
              <a:srgbClr val="EBB18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6" name="Freeform: Shape 30"/>
            <p:cNvSpPr/>
            <p:nvPr/>
          </p:nvSpPr>
          <p:spPr bwMode="auto">
            <a:xfrm>
              <a:off x="2102879" y="3251283"/>
              <a:ext cx="464600" cy="402494"/>
            </a:xfrm>
            <a:custGeom>
              <a:avLst/>
              <a:gdLst>
                <a:gd name="T0" fmla="*/ 511 w 564"/>
                <a:gd name="T1" fmla="*/ 240 h 489"/>
                <a:gd name="T2" fmla="*/ 502 w 564"/>
                <a:gd name="T3" fmla="*/ 243 h 489"/>
                <a:gd name="T4" fmla="*/ 266 w 564"/>
                <a:gd name="T5" fmla="*/ 323 h 489"/>
                <a:gd name="T6" fmla="*/ 146 w 564"/>
                <a:gd name="T7" fmla="*/ 37 h 489"/>
                <a:gd name="T8" fmla="*/ 54 w 564"/>
                <a:gd name="T9" fmla="*/ 23 h 489"/>
                <a:gd name="T10" fmla="*/ 16 w 564"/>
                <a:gd name="T11" fmla="*/ 120 h 489"/>
                <a:gd name="T12" fmla="*/ 158 w 564"/>
                <a:gd name="T13" fmla="*/ 444 h 489"/>
                <a:gd name="T14" fmla="*/ 212 w 564"/>
                <a:gd name="T15" fmla="*/ 486 h 489"/>
                <a:gd name="T16" fmla="*/ 249 w 564"/>
                <a:gd name="T17" fmla="*/ 484 h 489"/>
                <a:gd name="T18" fmla="*/ 550 w 564"/>
                <a:gd name="T19" fmla="*/ 382 h 489"/>
                <a:gd name="T20" fmla="*/ 564 w 564"/>
                <a:gd name="T21" fmla="*/ 376 h 489"/>
                <a:gd name="T22" fmla="*/ 511 w 564"/>
                <a:gd name="T23" fmla="*/ 24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4" h="489">
                  <a:moveTo>
                    <a:pt x="511" y="240"/>
                  </a:moveTo>
                  <a:cubicBezTo>
                    <a:pt x="508" y="241"/>
                    <a:pt x="505" y="242"/>
                    <a:pt x="502" y="243"/>
                  </a:cubicBezTo>
                  <a:cubicBezTo>
                    <a:pt x="266" y="323"/>
                    <a:pt x="266" y="323"/>
                    <a:pt x="266" y="323"/>
                  </a:cubicBezTo>
                  <a:cubicBezTo>
                    <a:pt x="146" y="37"/>
                    <a:pt x="146" y="37"/>
                    <a:pt x="146" y="37"/>
                  </a:cubicBezTo>
                  <a:cubicBezTo>
                    <a:pt x="130" y="0"/>
                    <a:pt x="91" y="7"/>
                    <a:pt x="54" y="23"/>
                  </a:cubicBezTo>
                  <a:cubicBezTo>
                    <a:pt x="17" y="40"/>
                    <a:pt x="0" y="83"/>
                    <a:pt x="16" y="120"/>
                  </a:cubicBezTo>
                  <a:cubicBezTo>
                    <a:pt x="158" y="444"/>
                    <a:pt x="158" y="444"/>
                    <a:pt x="158" y="444"/>
                  </a:cubicBezTo>
                  <a:cubicBezTo>
                    <a:pt x="168" y="467"/>
                    <a:pt x="189" y="482"/>
                    <a:pt x="212" y="486"/>
                  </a:cubicBezTo>
                  <a:cubicBezTo>
                    <a:pt x="224" y="489"/>
                    <a:pt x="237" y="488"/>
                    <a:pt x="249" y="484"/>
                  </a:cubicBezTo>
                  <a:cubicBezTo>
                    <a:pt x="550" y="382"/>
                    <a:pt x="550" y="382"/>
                    <a:pt x="550" y="382"/>
                  </a:cubicBezTo>
                  <a:cubicBezTo>
                    <a:pt x="555" y="380"/>
                    <a:pt x="559" y="378"/>
                    <a:pt x="564" y="376"/>
                  </a:cubicBezTo>
                  <a:cubicBezTo>
                    <a:pt x="543" y="331"/>
                    <a:pt x="519" y="289"/>
                    <a:pt x="511" y="24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7" name="Freeform: Shape 1023"/>
            <p:cNvSpPr/>
            <p:nvPr/>
          </p:nvSpPr>
          <p:spPr bwMode="auto">
            <a:xfrm>
              <a:off x="2148264" y="3162902"/>
              <a:ext cx="101519" cy="103908"/>
            </a:xfrm>
            <a:custGeom>
              <a:avLst/>
              <a:gdLst>
                <a:gd name="T0" fmla="*/ 33 w 85"/>
                <a:gd name="T1" fmla="*/ 0 h 87"/>
                <a:gd name="T2" fmla="*/ 0 w 85"/>
                <a:gd name="T3" fmla="*/ 33 h 87"/>
                <a:gd name="T4" fmla="*/ 71 w 85"/>
                <a:gd name="T5" fmla="*/ 87 h 87"/>
                <a:gd name="T6" fmla="*/ 85 w 85"/>
                <a:gd name="T7" fmla="*/ 44 h 87"/>
                <a:gd name="T8" fmla="*/ 33 w 85"/>
                <a:gd name="T9" fmla="*/ 0 h 87"/>
              </a:gdLst>
              <a:ahLst/>
              <a:cxnLst>
                <a:cxn ang="0">
                  <a:pos x="T0" y="T1"/>
                </a:cxn>
                <a:cxn ang="0">
                  <a:pos x="T2" y="T3"/>
                </a:cxn>
                <a:cxn ang="0">
                  <a:pos x="T4" y="T5"/>
                </a:cxn>
                <a:cxn ang="0">
                  <a:pos x="T6" y="T7"/>
                </a:cxn>
                <a:cxn ang="0">
                  <a:pos x="T8" y="T9"/>
                </a:cxn>
              </a:cxnLst>
              <a:rect l="0" t="0" r="r" b="b"/>
              <a:pathLst>
                <a:path w="85" h="87">
                  <a:moveTo>
                    <a:pt x="33" y="0"/>
                  </a:moveTo>
                  <a:lnTo>
                    <a:pt x="0" y="33"/>
                  </a:lnTo>
                  <a:lnTo>
                    <a:pt x="71" y="87"/>
                  </a:lnTo>
                  <a:lnTo>
                    <a:pt x="85" y="44"/>
                  </a:lnTo>
                  <a:lnTo>
                    <a:pt x="33" y="0"/>
                  </a:lnTo>
                  <a:close/>
                </a:path>
              </a:pathLst>
            </a:custGeom>
            <a:solidFill>
              <a:srgbClr val="E3AE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8" name="Freeform: Shape 1024"/>
            <p:cNvSpPr/>
            <p:nvPr/>
          </p:nvSpPr>
          <p:spPr bwMode="auto">
            <a:xfrm>
              <a:off x="1368358" y="4150624"/>
              <a:ext cx="217371" cy="207816"/>
            </a:xfrm>
            <a:custGeom>
              <a:avLst/>
              <a:gdLst>
                <a:gd name="T0" fmla="*/ 115 w 265"/>
                <a:gd name="T1" fmla="*/ 0 h 252"/>
                <a:gd name="T2" fmla="*/ 85 w 265"/>
                <a:gd name="T3" fmla="*/ 20 h 252"/>
                <a:gd name="T4" fmla="*/ 0 w 265"/>
                <a:gd name="T5" fmla="*/ 86 h 252"/>
                <a:gd name="T6" fmla="*/ 55 w 265"/>
                <a:gd name="T7" fmla="*/ 141 h 252"/>
                <a:gd name="T8" fmla="*/ 90 w 265"/>
                <a:gd name="T9" fmla="*/ 137 h 252"/>
                <a:gd name="T10" fmla="*/ 153 w 265"/>
                <a:gd name="T11" fmla="*/ 249 h 252"/>
                <a:gd name="T12" fmla="*/ 251 w 265"/>
                <a:gd name="T13" fmla="*/ 252 h 252"/>
                <a:gd name="T14" fmla="*/ 204 w 265"/>
                <a:gd name="T15" fmla="*/ 199 h 252"/>
                <a:gd name="T16" fmla="*/ 179 w 265"/>
                <a:gd name="T17" fmla="*/ 126 h 252"/>
                <a:gd name="T18" fmla="*/ 193 w 265"/>
                <a:gd name="T19" fmla="*/ 68 h 252"/>
                <a:gd name="T20" fmla="*/ 115 w 265"/>
                <a:gd name="T21"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252">
                  <a:moveTo>
                    <a:pt x="115" y="0"/>
                  </a:moveTo>
                  <a:cubicBezTo>
                    <a:pt x="115" y="0"/>
                    <a:pt x="106" y="7"/>
                    <a:pt x="85" y="20"/>
                  </a:cubicBezTo>
                  <a:cubicBezTo>
                    <a:pt x="64" y="33"/>
                    <a:pt x="0" y="86"/>
                    <a:pt x="0" y="86"/>
                  </a:cubicBezTo>
                  <a:cubicBezTo>
                    <a:pt x="55" y="141"/>
                    <a:pt x="55" y="141"/>
                    <a:pt x="55" y="141"/>
                  </a:cubicBezTo>
                  <a:cubicBezTo>
                    <a:pt x="90" y="137"/>
                    <a:pt x="90" y="137"/>
                    <a:pt x="90" y="137"/>
                  </a:cubicBezTo>
                  <a:cubicBezTo>
                    <a:pt x="90" y="137"/>
                    <a:pt x="90" y="231"/>
                    <a:pt x="153" y="249"/>
                  </a:cubicBezTo>
                  <a:cubicBezTo>
                    <a:pt x="214" y="249"/>
                    <a:pt x="228" y="252"/>
                    <a:pt x="251" y="252"/>
                  </a:cubicBezTo>
                  <a:cubicBezTo>
                    <a:pt x="265" y="229"/>
                    <a:pt x="221" y="212"/>
                    <a:pt x="204" y="199"/>
                  </a:cubicBezTo>
                  <a:cubicBezTo>
                    <a:pt x="186" y="186"/>
                    <a:pt x="184" y="147"/>
                    <a:pt x="179" y="126"/>
                  </a:cubicBezTo>
                  <a:cubicBezTo>
                    <a:pt x="175" y="106"/>
                    <a:pt x="193" y="68"/>
                    <a:pt x="193" y="68"/>
                  </a:cubicBezTo>
                  <a:lnTo>
                    <a:pt x="115" y="0"/>
                  </a:lnTo>
                  <a:close/>
                </a:path>
              </a:pathLst>
            </a:custGeom>
            <a:solidFill>
              <a:srgbClr val="1E1A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39" name="Freeform: Shape 1025"/>
            <p:cNvSpPr/>
            <p:nvPr/>
          </p:nvSpPr>
          <p:spPr bwMode="auto">
            <a:xfrm>
              <a:off x="1438824" y="3555841"/>
              <a:ext cx="543426" cy="673610"/>
            </a:xfrm>
            <a:custGeom>
              <a:avLst/>
              <a:gdLst>
                <a:gd name="T0" fmla="*/ 626 w 661"/>
                <a:gd name="T1" fmla="*/ 96 h 818"/>
                <a:gd name="T2" fmla="*/ 534 w 661"/>
                <a:gd name="T3" fmla="*/ 20 h 818"/>
                <a:gd name="T4" fmla="*/ 467 w 661"/>
                <a:gd name="T5" fmla="*/ 7 h 818"/>
                <a:gd name="T6" fmla="*/ 417 w 661"/>
                <a:gd name="T7" fmla="*/ 55 h 818"/>
                <a:gd name="T8" fmla="*/ 299 w 661"/>
                <a:gd name="T9" fmla="*/ 422 h 818"/>
                <a:gd name="T10" fmla="*/ 8 w 661"/>
                <a:gd name="T11" fmla="*/ 708 h 818"/>
                <a:gd name="T12" fmla="*/ 119 w 661"/>
                <a:gd name="T13" fmla="*/ 818 h 818"/>
                <a:gd name="T14" fmla="*/ 121 w 661"/>
                <a:gd name="T15" fmla="*/ 816 h 818"/>
                <a:gd name="T16" fmla="*/ 417 w 661"/>
                <a:gd name="T17" fmla="*/ 510 h 818"/>
                <a:gd name="T18" fmla="*/ 639 w 661"/>
                <a:gd name="T19" fmla="*/ 195 h 818"/>
                <a:gd name="T20" fmla="*/ 626 w 661"/>
                <a:gd name="T21" fmla="*/ 96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1" h="818">
                  <a:moveTo>
                    <a:pt x="626" y="96"/>
                  </a:moveTo>
                  <a:cubicBezTo>
                    <a:pt x="534" y="20"/>
                    <a:pt x="534" y="20"/>
                    <a:pt x="534" y="20"/>
                  </a:cubicBezTo>
                  <a:cubicBezTo>
                    <a:pt x="515" y="5"/>
                    <a:pt x="490" y="0"/>
                    <a:pt x="467" y="7"/>
                  </a:cubicBezTo>
                  <a:cubicBezTo>
                    <a:pt x="443" y="13"/>
                    <a:pt x="425" y="31"/>
                    <a:pt x="417" y="55"/>
                  </a:cubicBezTo>
                  <a:cubicBezTo>
                    <a:pt x="417" y="55"/>
                    <a:pt x="308" y="407"/>
                    <a:pt x="299" y="422"/>
                  </a:cubicBezTo>
                  <a:cubicBezTo>
                    <a:pt x="290" y="436"/>
                    <a:pt x="8" y="708"/>
                    <a:pt x="8" y="708"/>
                  </a:cubicBezTo>
                  <a:cubicBezTo>
                    <a:pt x="0" y="716"/>
                    <a:pt x="85" y="794"/>
                    <a:pt x="119" y="818"/>
                  </a:cubicBezTo>
                  <a:cubicBezTo>
                    <a:pt x="120" y="818"/>
                    <a:pt x="121" y="817"/>
                    <a:pt x="121" y="816"/>
                  </a:cubicBezTo>
                  <a:cubicBezTo>
                    <a:pt x="121" y="816"/>
                    <a:pt x="402" y="525"/>
                    <a:pt x="417" y="510"/>
                  </a:cubicBezTo>
                  <a:cubicBezTo>
                    <a:pt x="432" y="494"/>
                    <a:pt x="639" y="195"/>
                    <a:pt x="639" y="195"/>
                  </a:cubicBezTo>
                  <a:cubicBezTo>
                    <a:pt x="661" y="163"/>
                    <a:pt x="656" y="120"/>
                    <a:pt x="626" y="96"/>
                  </a:cubicBezTo>
                  <a:close/>
                </a:path>
              </a:pathLst>
            </a:custGeom>
            <a:solidFill>
              <a:srgbClr val="4C3B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4" name="Freeform: Shape 1045"/>
            <p:cNvSpPr/>
            <p:nvPr/>
          </p:nvSpPr>
          <p:spPr bwMode="auto">
            <a:xfrm>
              <a:off x="2597338" y="3426852"/>
              <a:ext cx="16721" cy="13138"/>
            </a:xfrm>
            <a:custGeom>
              <a:avLst/>
              <a:gdLst>
                <a:gd name="T0" fmla="*/ 0 w 20"/>
                <a:gd name="T1" fmla="*/ 17 h 17"/>
                <a:gd name="T2" fmla="*/ 14 w 20"/>
                <a:gd name="T3" fmla="*/ 7 h 17"/>
                <a:gd name="T4" fmla="*/ 20 w 20"/>
                <a:gd name="T5" fmla="*/ 0 h 17"/>
                <a:gd name="T6" fmla="*/ 0 w 20"/>
                <a:gd name="T7" fmla="*/ 17 h 17"/>
              </a:gdLst>
              <a:ahLst/>
              <a:cxnLst>
                <a:cxn ang="0">
                  <a:pos x="T0" y="T1"/>
                </a:cxn>
                <a:cxn ang="0">
                  <a:pos x="T2" y="T3"/>
                </a:cxn>
                <a:cxn ang="0">
                  <a:pos x="T4" y="T5"/>
                </a:cxn>
                <a:cxn ang="0">
                  <a:pos x="T6" y="T7"/>
                </a:cxn>
              </a:cxnLst>
              <a:rect l="0" t="0" r="r" b="b"/>
              <a:pathLst>
                <a:path w="20" h="17">
                  <a:moveTo>
                    <a:pt x="0" y="17"/>
                  </a:moveTo>
                  <a:cubicBezTo>
                    <a:pt x="0" y="17"/>
                    <a:pt x="7" y="13"/>
                    <a:pt x="14" y="7"/>
                  </a:cubicBezTo>
                  <a:cubicBezTo>
                    <a:pt x="16" y="5"/>
                    <a:pt x="18" y="3"/>
                    <a:pt x="20" y="0"/>
                  </a:cubicBezTo>
                  <a:cubicBezTo>
                    <a:pt x="8" y="10"/>
                    <a:pt x="0" y="17"/>
                    <a:pt x="0" y="17"/>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5" name="Freeform: Shape 1046"/>
            <p:cNvSpPr/>
            <p:nvPr/>
          </p:nvSpPr>
          <p:spPr bwMode="auto">
            <a:xfrm>
              <a:off x="2609281" y="3425657"/>
              <a:ext cx="5972" cy="5972"/>
            </a:xfrm>
            <a:custGeom>
              <a:avLst/>
              <a:gdLst>
                <a:gd name="T0" fmla="*/ 0 w 8"/>
                <a:gd name="T1" fmla="*/ 8 h 8"/>
                <a:gd name="T2" fmla="*/ 8 w 8"/>
                <a:gd name="T3" fmla="*/ 0 h 8"/>
                <a:gd name="T4" fmla="*/ 6 w 8"/>
                <a:gd name="T5" fmla="*/ 1 h 8"/>
                <a:gd name="T6" fmla="*/ 0 w 8"/>
                <a:gd name="T7" fmla="*/ 8 h 8"/>
              </a:gdLst>
              <a:ahLst/>
              <a:cxnLst>
                <a:cxn ang="0">
                  <a:pos x="T0" y="T1"/>
                </a:cxn>
                <a:cxn ang="0">
                  <a:pos x="T2" y="T3"/>
                </a:cxn>
                <a:cxn ang="0">
                  <a:pos x="T4" y="T5"/>
                </a:cxn>
                <a:cxn ang="0">
                  <a:pos x="T6" y="T7"/>
                </a:cxn>
              </a:cxnLst>
              <a:rect l="0" t="0" r="r" b="b"/>
              <a:pathLst>
                <a:path w="8" h="8">
                  <a:moveTo>
                    <a:pt x="0" y="8"/>
                  </a:moveTo>
                  <a:cubicBezTo>
                    <a:pt x="3" y="6"/>
                    <a:pt x="5" y="3"/>
                    <a:pt x="8" y="0"/>
                  </a:cubicBezTo>
                  <a:cubicBezTo>
                    <a:pt x="7" y="1"/>
                    <a:pt x="7" y="1"/>
                    <a:pt x="6" y="1"/>
                  </a:cubicBezTo>
                  <a:cubicBezTo>
                    <a:pt x="4" y="4"/>
                    <a:pt x="2" y="6"/>
                    <a:pt x="0" y="8"/>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6" name="Freeform: Shape 1047"/>
            <p:cNvSpPr/>
            <p:nvPr/>
          </p:nvSpPr>
          <p:spPr bwMode="auto">
            <a:xfrm>
              <a:off x="2614059" y="3420880"/>
              <a:ext cx="5972" cy="5972"/>
            </a:xfrm>
            <a:custGeom>
              <a:avLst/>
              <a:gdLst>
                <a:gd name="T0" fmla="*/ 0 w 7"/>
                <a:gd name="T1" fmla="*/ 7 h 7"/>
                <a:gd name="T2" fmla="*/ 2 w 7"/>
                <a:gd name="T3" fmla="*/ 6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cubicBezTo>
                    <a:pt x="1" y="7"/>
                    <a:pt x="1" y="7"/>
                    <a:pt x="2" y="6"/>
                  </a:cubicBezTo>
                  <a:cubicBezTo>
                    <a:pt x="4" y="4"/>
                    <a:pt x="6" y="2"/>
                    <a:pt x="7" y="0"/>
                  </a:cubicBezTo>
                  <a:cubicBezTo>
                    <a:pt x="5" y="2"/>
                    <a:pt x="3" y="5"/>
                    <a:pt x="0" y="7"/>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7" name="Freeform: Shape 1051"/>
            <p:cNvSpPr/>
            <p:nvPr/>
          </p:nvSpPr>
          <p:spPr bwMode="auto">
            <a:xfrm>
              <a:off x="2524483" y="3391021"/>
              <a:ext cx="118240" cy="85993"/>
            </a:xfrm>
            <a:custGeom>
              <a:avLst/>
              <a:gdLst>
                <a:gd name="T0" fmla="*/ 137 w 143"/>
                <a:gd name="T1" fmla="*/ 21 h 104"/>
                <a:gd name="T2" fmla="*/ 89 w 143"/>
                <a:gd name="T3" fmla="*/ 5 h 104"/>
                <a:gd name="T4" fmla="*/ 0 w 143"/>
                <a:gd name="T5" fmla="*/ 84 h 104"/>
                <a:gd name="T6" fmla="*/ 6 w 143"/>
                <a:gd name="T7" fmla="*/ 104 h 104"/>
                <a:gd name="T8" fmla="*/ 137 w 143"/>
                <a:gd name="T9" fmla="*/ 21 h 104"/>
              </a:gdLst>
              <a:ahLst/>
              <a:cxnLst>
                <a:cxn ang="0">
                  <a:pos x="T0" y="T1"/>
                </a:cxn>
                <a:cxn ang="0">
                  <a:pos x="T2" y="T3"/>
                </a:cxn>
                <a:cxn ang="0">
                  <a:pos x="T4" y="T5"/>
                </a:cxn>
                <a:cxn ang="0">
                  <a:pos x="T6" y="T7"/>
                </a:cxn>
                <a:cxn ang="0">
                  <a:pos x="T8" y="T9"/>
                </a:cxn>
              </a:cxnLst>
              <a:rect l="0" t="0" r="r" b="b"/>
              <a:pathLst>
                <a:path w="143" h="104">
                  <a:moveTo>
                    <a:pt x="137" y="21"/>
                  </a:moveTo>
                  <a:cubicBezTo>
                    <a:pt x="143" y="0"/>
                    <a:pt x="113" y="1"/>
                    <a:pt x="89" y="5"/>
                  </a:cubicBezTo>
                  <a:cubicBezTo>
                    <a:pt x="53" y="10"/>
                    <a:pt x="19" y="55"/>
                    <a:pt x="0" y="84"/>
                  </a:cubicBezTo>
                  <a:cubicBezTo>
                    <a:pt x="2" y="87"/>
                    <a:pt x="6" y="104"/>
                    <a:pt x="6" y="104"/>
                  </a:cubicBezTo>
                  <a:cubicBezTo>
                    <a:pt x="54" y="85"/>
                    <a:pt x="131" y="40"/>
                    <a:pt x="137" y="21"/>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8" name="Freeform: Shape 1052"/>
            <p:cNvSpPr/>
            <p:nvPr/>
          </p:nvSpPr>
          <p:spPr bwMode="auto">
            <a:xfrm>
              <a:off x="1804293" y="3994165"/>
              <a:ext cx="140933" cy="218565"/>
            </a:xfrm>
            <a:custGeom>
              <a:avLst/>
              <a:gdLst>
                <a:gd name="T0" fmla="*/ 85 w 172"/>
                <a:gd name="T1" fmla="*/ 0 h 266"/>
                <a:gd name="T2" fmla="*/ 0 w 172"/>
                <a:gd name="T3" fmla="*/ 59 h 266"/>
                <a:gd name="T4" fmla="*/ 31 w 172"/>
                <a:gd name="T5" fmla="*/ 109 h 266"/>
                <a:gd name="T6" fmla="*/ 62 w 172"/>
                <a:gd name="T7" fmla="*/ 104 h 266"/>
                <a:gd name="T8" fmla="*/ 69 w 172"/>
                <a:gd name="T9" fmla="*/ 179 h 266"/>
                <a:gd name="T10" fmla="*/ 132 w 172"/>
                <a:gd name="T11" fmla="*/ 253 h 266"/>
                <a:gd name="T12" fmla="*/ 151 w 172"/>
                <a:gd name="T13" fmla="*/ 197 h 266"/>
                <a:gd name="T14" fmla="*/ 146 w 172"/>
                <a:gd name="T15" fmla="*/ 116 h 266"/>
                <a:gd name="T16" fmla="*/ 172 w 172"/>
                <a:gd name="T17" fmla="*/ 81 h 266"/>
                <a:gd name="T18" fmla="*/ 85 w 172"/>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266">
                  <a:moveTo>
                    <a:pt x="85" y="0"/>
                  </a:moveTo>
                  <a:cubicBezTo>
                    <a:pt x="0" y="59"/>
                    <a:pt x="0" y="59"/>
                    <a:pt x="0" y="59"/>
                  </a:cubicBezTo>
                  <a:cubicBezTo>
                    <a:pt x="31" y="109"/>
                    <a:pt x="31" y="109"/>
                    <a:pt x="31" y="109"/>
                  </a:cubicBezTo>
                  <a:cubicBezTo>
                    <a:pt x="31" y="109"/>
                    <a:pt x="59" y="95"/>
                    <a:pt x="62" y="104"/>
                  </a:cubicBezTo>
                  <a:cubicBezTo>
                    <a:pt x="64" y="113"/>
                    <a:pt x="63" y="157"/>
                    <a:pt x="69" y="179"/>
                  </a:cubicBezTo>
                  <a:cubicBezTo>
                    <a:pt x="74" y="200"/>
                    <a:pt x="105" y="240"/>
                    <a:pt x="132" y="253"/>
                  </a:cubicBezTo>
                  <a:cubicBezTo>
                    <a:pt x="159" y="266"/>
                    <a:pt x="160" y="222"/>
                    <a:pt x="151" y="197"/>
                  </a:cubicBezTo>
                  <a:cubicBezTo>
                    <a:pt x="145" y="181"/>
                    <a:pt x="139" y="124"/>
                    <a:pt x="146" y="116"/>
                  </a:cubicBezTo>
                  <a:cubicBezTo>
                    <a:pt x="152" y="108"/>
                    <a:pt x="172" y="81"/>
                    <a:pt x="172" y="81"/>
                  </a:cubicBezTo>
                  <a:lnTo>
                    <a:pt x="85"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49" name="Freeform: Shape 1053"/>
            <p:cNvSpPr/>
            <p:nvPr/>
          </p:nvSpPr>
          <p:spPr bwMode="auto">
            <a:xfrm>
              <a:off x="1787573" y="3571367"/>
              <a:ext cx="427575" cy="513568"/>
            </a:xfrm>
            <a:custGeom>
              <a:avLst/>
              <a:gdLst>
                <a:gd name="T0" fmla="*/ 494 w 519"/>
                <a:gd name="T1" fmla="*/ 279 h 625"/>
                <a:gd name="T2" fmla="*/ 290 w 519"/>
                <a:gd name="T3" fmla="*/ 90 h 625"/>
                <a:gd name="T4" fmla="*/ 96 w 519"/>
                <a:gd name="T5" fmla="*/ 0 h 625"/>
                <a:gd name="T6" fmla="*/ 30 w 519"/>
                <a:gd name="T7" fmla="*/ 49 h 625"/>
                <a:gd name="T8" fmla="*/ 1 w 519"/>
                <a:gd name="T9" fmla="*/ 110 h 625"/>
                <a:gd name="T10" fmla="*/ 33 w 519"/>
                <a:gd name="T11" fmla="*/ 169 h 625"/>
                <a:gd name="T12" fmla="*/ 297 w 519"/>
                <a:gd name="T13" fmla="*/ 351 h 625"/>
                <a:gd name="T14" fmla="*/ 97 w 519"/>
                <a:gd name="T15" fmla="*/ 508 h 625"/>
                <a:gd name="T16" fmla="*/ 181 w 519"/>
                <a:gd name="T17" fmla="*/ 625 h 625"/>
                <a:gd name="T18" fmla="*/ 488 w 519"/>
                <a:gd name="T19" fmla="*/ 393 h 625"/>
                <a:gd name="T20" fmla="*/ 518 w 519"/>
                <a:gd name="T21" fmla="*/ 338 h 625"/>
                <a:gd name="T22" fmla="*/ 494 w 519"/>
                <a:gd name="T23" fmla="*/ 279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9" h="625">
                  <a:moveTo>
                    <a:pt x="494" y="279"/>
                  </a:moveTo>
                  <a:cubicBezTo>
                    <a:pt x="290" y="90"/>
                    <a:pt x="290" y="90"/>
                    <a:pt x="290" y="90"/>
                  </a:cubicBezTo>
                  <a:cubicBezTo>
                    <a:pt x="290" y="90"/>
                    <a:pt x="189" y="48"/>
                    <a:pt x="96" y="0"/>
                  </a:cubicBezTo>
                  <a:cubicBezTo>
                    <a:pt x="30" y="49"/>
                    <a:pt x="30" y="49"/>
                    <a:pt x="30" y="49"/>
                  </a:cubicBezTo>
                  <a:cubicBezTo>
                    <a:pt x="11" y="64"/>
                    <a:pt x="0" y="86"/>
                    <a:pt x="1" y="110"/>
                  </a:cubicBezTo>
                  <a:cubicBezTo>
                    <a:pt x="1" y="134"/>
                    <a:pt x="13" y="156"/>
                    <a:pt x="33" y="169"/>
                  </a:cubicBezTo>
                  <a:cubicBezTo>
                    <a:pt x="297" y="351"/>
                    <a:pt x="297" y="351"/>
                    <a:pt x="297" y="351"/>
                  </a:cubicBezTo>
                  <a:cubicBezTo>
                    <a:pt x="97" y="508"/>
                    <a:pt x="97" y="508"/>
                    <a:pt x="97" y="508"/>
                  </a:cubicBezTo>
                  <a:cubicBezTo>
                    <a:pt x="140" y="560"/>
                    <a:pt x="153" y="585"/>
                    <a:pt x="181" y="625"/>
                  </a:cubicBezTo>
                  <a:cubicBezTo>
                    <a:pt x="186" y="623"/>
                    <a:pt x="488" y="393"/>
                    <a:pt x="488" y="393"/>
                  </a:cubicBezTo>
                  <a:cubicBezTo>
                    <a:pt x="506" y="380"/>
                    <a:pt x="517" y="360"/>
                    <a:pt x="518" y="338"/>
                  </a:cubicBezTo>
                  <a:cubicBezTo>
                    <a:pt x="519" y="316"/>
                    <a:pt x="510" y="294"/>
                    <a:pt x="494" y="279"/>
                  </a:cubicBez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0" name="Freeform: Shape 1054"/>
            <p:cNvSpPr/>
            <p:nvPr/>
          </p:nvSpPr>
          <p:spPr bwMode="auto">
            <a:xfrm>
              <a:off x="1739799" y="3517622"/>
              <a:ext cx="275893" cy="279477"/>
            </a:xfrm>
            <a:custGeom>
              <a:avLst/>
              <a:gdLst>
                <a:gd name="T0" fmla="*/ 335 w 335"/>
                <a:gd name="T1" fmla="*/ 159 h 339"/>
                <a:gd name="T2" fmla="*/ 237 w 335"/>
                <a:gd name="T3" fmla="*/ 335 h 339"/>
                <a:gd name="T4" fmla="*/ 31 w 335"/>
                <a:gd name="T5" fmla="*/ 193 h 339"/>
                <a:gd name="T6" fmla="*/ 102 w 335"/>
                <a:gd name="T7" fmla="*/ 0 h 339"/>
                <a:gd name="T8" fmla="*/ 335 w 335"/>
                <a:gd name="T9" fmla="*/ 159 h 339"/>
              </a:gdLst>
              <a:ahLst/>
              <a:cxnLst>
                <a:cxn ang="0">
                  <a:pos x="T0" y="T1"/>
                </a:cxn>
                <a:cxn ang="0">
                  <a:pos x="T2" y="T3"/>
                </a:cxn>
                <a:cxn ang="0">
                  <a:pos x="T4" y="T5"/>
                </a:cxn>
                <a:cxn ang="0">
                  <a:pos x="T6" y="T7"/>
                </a:cxn>
                <a:cxn ang="0">
                  <a:pos x="T8" y="T9"/>
                </a:cxn>
              </a:cxnLst>
              <a:rect l="0" t="0" r="r" b="b"/>
              <a:pathLst>
                <a:path w="335" h="339">
                  <a:moveTo>
                    <a:pt x="335" y="159"/>
                  </a:moveTo>
                  <a:cubicBezTo>
                    <a:pt x="335" y="159"/>
                    <a:pt x="308" y="339"/>
                    <a:pt x="237" y="335"/>
                  </a:cubicBezTo>
                  <a:cubicBezTo>
                    <a:pt x="177" y="300"/>
                    <a:pt x="62" y="257"/>
                    <a:pt x="31" y="193"/>
                  </a:cubicBezTo>
                  <a:cubicBezTo>
                    <a:pt x="0" y="129"/>
                    <a:pt x="102" y="0"/>
                    <a:pt x="102" y="0"/>
                  </a:cubicBezTo>
                  <a:lnTo>
                    <a:pt x="335" y="159"/>
                  </a:lnTo>
                  <a:close/>
                </a:path>
              </a:pathLst>
            </a:custGeom>
            <a:solidFill>
              <a:srgbClr val="584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1" name="Freeform: Shape 1055"/>
            <p:cNvSpPr/>
            <p:nvPr/>
          </p:nvSpPr>
          <p:spPr bwMode="auto">
            <a:xfrm>
              <a:off x="1804293" y="3178428"/>
              <a:ext cx="429964" cy="466989"/>
            </a:xfrm>
            <a:custGeom>
              <a:avLst/>
              <a:gdLst>
                <a:gd name="T0" fmla="*/ 423 w 523"/>
                <a:gd name="T1" fmla="*/ 23 h 567"/>
                <a:gd name="T2" fmla="*/ 294 w 523"/>
                <a:gd name="T3" fmla="*/ 38 h 567"/>
                <a:gd name="T4" fmla="*/ 0 w 523"/>
                <a:gd name="T5" fmla="*/ 446 h 567"/>
                <a:gd name="T6" fmla="*/ 270 w 523"/>
                <a:gd name="T7" fmla="*/ 567 h 567"/>
                <a:gd name="T8" fmla="*/ 523 w 523"/>
                <a:gd name="T9" fmla="*/ 101 h 567"/>
                <a:gd name="T10" fmla="*/ 423 w 523"/>
                <a:gd name="T11" fmla="*/ 23 h 567"/>
              </a:gdLst>
              <a:ahLst/>
              <a:cxnLst>
                <a:cxn ang="0">
                  <a:pos x="T0" y="T1"/>
                </a:cxn>
                <a:cxn ang="0">
                  <a:pos x="T2" y="T3"/>
                </a:cxn>
                <a:cxn ang="0">
                  <a:pos x="T4" y="T5"/>
                </a:cxn>
                <a:cxn ang="0">
                  <a:pos x="T6" y="T7"/>
                </a:cxn>
                <a:cxn ang="0">
                  <a:pos x="T8" y="T9"/>
                </a:cxn>
                <a:cxn ang="0">
                  <a:pos x="T10" y="T11"/>
                </a:cxn>
              </a:cxnLst>
              <a:rect l="0" t="0" r="r" b="b"/>
              <a:pathLst>
                <a:path w="523" h="567">
                  <a:moveTo>
                    <a:pt x="423" y="23"/>
                  </a:moveTo>
                  <a:cubicBezTo>
                    <a:pt x="423" y="23"/>
                    <a:pt x="340" y="0"/>
                    <a:pt x="294" y="38"/>
                  </a:cubicBezTo>
                  <a:cubicBezTo>
                    <a:pt x="214" y="104"/>
                    <a:pt x="16" y="420"/>
                    <a:pt x="0" y="446"/>
                  </a:cubicBezTo>
                  <a:cubicBezTo>
                    <a:pt x="83" y="474"/>
                    <a:pt x="83" y="486"/>
                    <a:pt x="270" y="567"/>
                  </a:cubicBezTo>
                  <a:cubicBezTo>
                    <a:pt x="459" y="353"/>
                    <a:pt x="523" y="101"/>
                    <a:pt x="523" y="101"/>
                  </a:cubicBezTo>
                  <a:lnTo>
                    <a:pt x="423" y="23"/>
                  </a:lnTo>
                  <a:close/>
                </a:path>
              </a:pathLst>
            </a:custGeom>
            <a:solidFill>
              <a:schemeClr val="bg1">
                <a:lumMod val="75000"/>
              </a:schemeClr>
            </a:solidFill>
            <a:ln>
              <a:noFill/>
            </a:ln>
          </p:spPr>
          <p:txBody>
            <a:bodyPr anchor="ctr"/>
            <a:lstStyle/>
            <a:p>
              <a:pPr algn="ctr"/>
              <a:endParaRPr>
                <a:latin typeface="+mn-lt"/>
                <a:ea typeface="+mn-ea"/>
                <a:cs typeface="+mn-ea"/>
                <a:sym typeface="+mn-lt"/>
              </a:endParaRPr>
            </a:p>
          </p:txBody>
        </p:sp>
        <p:sp>
          <p:nvSpPr>
            <p:cNvPr id="52" name="Freeform: Shape 1056"/>
            <p:cNvSpPr/>
            <p:nvPr/>
          </p:nvSpPr>
          <p:spPr bwMode="auto">
            <a:xfrm>
              <a:off x="2151847" y="2872676"/>
              <a:ext cx="347554" cy="419215"/>
            </a:xfrm>
            <a:custGeom>
              <a:avLst/>
              <a:gdLst>
                <a:gd name="T0" fmla="*/ 409 w 422"/>
                <a:gd name="T1" fmla="*/ 121 h 509"/>
                <a:gd name="T2" fmla="*/ 261 w 422"/>
                <a:gd name="T3" fmla="*/ 422 h 509"/>
                <a:gd name="T4" fmla="*/ 2 w 422"/>
                <a:gd name="T5" fmla="*/ 250 h 509"/>
                <a:gd name="T6" fmla="*/ 130 w 422"/>
                <a:gd name="T7" fmla="*/ 26 h 509"/>
                <a:gd name="T8" fmla="*/ 291 w 422"/>
                <a:gd name="T9" fmla="*/ 26 h 509"/>
                <a:gd name="T10" fmla="*/ 409 w 422"/>
                <a:gd name="T11" fmla="*/ 121 h 509"/>
              </a:gdLst>
              <a:ahLst/>
              <a:cxnLst>
                <a:cxn ang="0">
                  <a:pos x="T0" y="T1"/>
                </a:cxn>
                <a:cxn ang="0">
                  <a:pos x="T2" y="T3"/>
                </a:cxn>
                <a:cxn ang="0">
                  <a:pos x="T4" y="T5"/>
                </a:cxn>
                <a:cxn ang="0">
                  <a:pos x="T6" y="T7"/>
                </a:cxn>
                <a:cxn ang="0">
                  <a:pos x="T8" y="T9"/>
                </a:cxn>
                <a:cxn ang="0">
                  <a:pos x="T10" y="T11"/>
                </a:cxn>
              </a:cxnLst>
              <a:rect l="0" t="0" r="r" b="b"/>
              <a:pathLst>
                <a:path w="422" h="509">
                  <a:moveTo>
                    <a:pt x="409" y="121"/>
                  </a:moveTo>
                  <a:cubicBezTo>
                    <a:pt x="397" y="170"/>
                    <a:pt x="377" y="334"/>
                    <a:pt x="261" y="422"/>
                  </a:cubicBezTo>
                  <a:cubicBezTo>
                    <a:pt x="145" y="509"/>
                    <a:pt x="4" y="360"/>
                    <a:pt x="2" y="250"/>
                  </a:cubicBezTo>
                  <a:cubicBezTo>
                    <a:pt x="0" y="140"/>
                    <a:pt x="66" y="45"/>
                    <a:pt x="130" y="26"/>
                  </a:cubicBezTo>
                  <a:cubicBezTo>
                    <a:pt x="194" y="6"/>
                    <a:pt x="202" y="0"/>
                    <a:pt x="291" y="26"/>
                  </a:cubicBezTo>
                  <a:cubicBezTo>
                    <a:pt x="380" y="53"/>
                    <a:pt x="422" y="71"/>
                    <a:pt x="409" y="121"/>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3" name="Freeform: Shape 1057"/>
            <p:cNvSpPr/>
            <p:nvPr/>
          </p:nvSpPr>
          <p:spPr bwMode="auto">
            <a:xfrm>
              <a:off x="2121989" y="2784295"/>
              <a:ext cx="440713" cy="304558"/>
            </a:xfrm>
            <a:custGeom>
              <a:avLst/>
              <a:gdLst>
                <a:gd name="T0" fmla="*/ 422 w 535"/>
                <a:gd name="T1" fmla="*/ 232 h 370"/>
                <a:gd name="T2" fmla="*/ 499 w 535"/>
                <a:gd name="T3" fmla="*/ 86 h 370"/>
                <a:gd name="T4" fmla="*/ 370 w 535"/>
                <a:gd name="T5" fmla="*/ 73 h 370"/>
                <a:gd name="T6" fmla="*/ 238 w 535"/>
                <a:gd name="T7" fmla="*/ 8 h 370"/>
                <a:gd name="T8" fmla="*/ 15 w 535"/>
                <a:gd name="T9" fmla="*/ 233 h 370"/>
                <a:gd name="T10" fmla="*/ 48 w 535"/>
                <a:gd name="T11" fmla="*/ 366 h 370"/>
                <a:gd name="T12" fmla="*/ 110 w 535"/>
                <a:gd name="T13" fmla="*/ 314 h 370"/>
                <a:gd name="T14" fmla="*/ 163 w 535"/>
                <a:gd name="T15" fmla="*/ 215 h 370"/>
                <a:gd name="T16" fmla="*/ 158 w 535"/>
                <a:gd name="T17" fmla="*/ 315 h 370"/>
                <a:gd name="T18" fmla="*/ 202 w 535"/>
                <a:gd name="T19" fmla="*/ 321 h 370"/>
                <a:gd name="T20" fmla="*/ 226 w 535"/>
                <a:gd name="T21" fmla="*/ 169 h 370"/>
                <a:gd name="T22" fmla="*/ 422 w 535"/>
                <a:gd name="T23" fmla="*/ 23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5" h="370">
                  <a:moveTo>
                    <a:pt x="422" y="232"/>
                  </a:moveTo>
                  <a:cubicBezTo>
                    <a:pt x="519" y="305"/>
                    <a:pt x="535" y="98"/>
                    <a:pt x="499" y="86"/>
                  </a:cubicBezTo>
                  <a:cubicBezTo>
                    <a:pt x="463" y="75"/>
                    <a:pt x="442" y="117"/>
                    <a:pt x="370" y="73"/>
                  </a:cubicBezTo>
                  <a:cubicBezTo>
                    <a:pt x="322" y="44"/>
                    <a:pt x="301" y="13"/>
                    <a:pt x="238" y="8"/>
                  </a:cubicBezTo>
                  <a:cubicBezTo>
                    <a:pt x="132" y="0"/>
                    <a:pt x="29" y="151"/>
                    <a:pt x="15" y="233"/>
                  </a:cubicBezTo>
                  <a:cubicBezTo>
                    <a:pt x="0" y="316"/>
                    <a:pt x="28" y="370"/>
                    <a:pt x="48" y="366"/>
                  </a:cubicBezTo>
                  <a:cubicBezTo>
                    <a:pt x="69" y="362"/>
                    <a:pt x="101" y="346"/>
                    <a:pt x="110" y="314"/>
                  </a:cubicBezTo>
                  <a:cubicBezTo>
                    <a:pt x="119" y="282"/>
                    <a:pt x="122" y="200"/>
                    <a:pt x="163" y="215"/>
                  </a:cubicBezTo>
                  <a:cubicBezTo>
                    <a:pt x="203" y="229"/>
                    <a:pt x="158" y="315"/>
                    <a:pt x="158" y="315"/>
                  </a:cubicBezTo>
                  <a:cubicBezTo>
                    <a:pt x="158" y="315"/>
                    <a:pt x="192" y="335"/>
                    <a:pt x="202" y="321"/>
                  </a:cubicBezTo>
                  <a:cubicBezTo>
                    <a:pt x="211" y="307"/>
                    <a:pt x="186" y="201"/>
                    <a:pt x="226" y="169"/>
                  </a:cubicBezTo>
                  <a:cubicBezTo>
                    <a:pt x="265" y="138"/>
                    <a:pt x="324" y="160"/>
                    <a:pt x="422" y="23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4" name="Freeform: Shape 1058"/>
            <p:cNvSpPr/>
            <p:nvPr/>
          </p:nvSpPr>
          <p:spPr bwMode="auto">
            <a:xfrm>
              <a:off x="1455545" y="3357580"/>
              <a:ext cx="156459" cy="169597"/>
            </a:xfrm>
            <a:custGeom>
              <a:avLst/>
              <a:gdLst>
                <a:gd name="T0" fmla="*/ 142 w 190"/>
                <a:gd name="T1" fmla="*/ 0 h 207"/>
                <a:gd name="T2" fmla="*/ 33 w 190"/>
                <a:gd name="T3" fmla="*/ 100 h 207"/>
                <a:gd name="T4" fmla="*/ 39 w 190"/>
                <a:gd name="T5" fmla="*/ 176 h 207"/>
                <a:gd name="T6" fmla="*/ 116 w 190"/>
                <a:gd name="T7" fmla="*/ 158 h 207"/>
                <a:gd name="T8" fmla="*/ 137 w 190"/>
                <a:gd name="T9" fmla="*/ 196 h 207"/>
                <a:gd name="T10" fmla="*/ 190 w 190"/>
                <a:gd name="T11" fmla="*/ 86 h 207"/>
                <a:gd name="T12" fmla="*/ 142 w 190"/>
                <a:gd name="T13" fmla="*/ 0 h 207"/>
              </a:gdLst>
              <a:ahLst/>
              <a:cxnLst>
                <a:cxn ang="0">
                  <a:pos x="T0" y="T1"/>
                </a:cxn>
                <a:cxn ang="0">
                  <a:pos x="T2" y="T3"/>
                </a:cxn>
                <a:cxn ang="0">
                  <a:pos x="T4" y="T5"/>
                </a:cxn>
                <a:cxn ang="0">
                  <a:pos x="T6" y="T7"/>
                </a:cxn>
                <a:cxn ang="0">
                  <a:pos x="T8" y="T9"/>
                </a:cxn>
                <a:cxn ang="0">
                  <a:pos x="T10" y="T11"/>
                </a:cxn>
                <a:cxn ang="0">
                  <a:pos x="T12" y="T13"/>
                </a:cxn>
              </a:cxnLst>
              <a:rect l="0" t="0" r="r" b="b"/>
              <a:pathLst>
                <a:path w="190" h="207">
                  <a:moveTo>
                    <a:pt x="142" y="0"/>
                  </a:moveTo>
                  <a:cubicBezTo>
                    <a:pt x="142" y="0"/>
                    <a:pt x="71" y="33"/>
                    <a:pt x="33" y="100"/>
                  </a:cubicBezTo>
                  <a:cubicBezTo>
                    <a:pt x="0" y="159"/>
                    <a:pt x="18" y="169"/>
                    <a:pt x="39" y="176"/>
                  </a:cubicBezTo>
                  <a:cubicBezTo>
                    <a:pt x="96" y="195"/>
                    <a:pt x="116" y="158"/>
                    <a:pt x="116" y="158"/>
                  </a:cubicBezTo>
                  <a:cubicBezTo>
                    <a:pt x="116" y="158"/>
                    <a:pt x="96" y="207"/>
                    <a:pt x="137" y="196"/>
                  </a:cubicBezTo>
                  <a:cubicBezTo>
                    <a:pt x="178" y="186"/>
                    <a:pt x="190" y="86"/>
                    <a:pt x="190" y="86"/>
                  </a:cubicBezTo>
                  <a:lnTo>
                    <a:pt x="142" y="0"/>
                  </a:ln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sp>
          <p:nvSpPr>
            <p:cNvPr id="55" name="Freeform: Shape 1059"/>
            <p:cNvSpPr/>
            <p:nvPr/>
          </p:nvSpPr>
          <p:spPr bwMode="auto">
            <a:xfrm>
              <a:off x="1555870" y="3190372"/>
              <a:ext cx="598366" cy="262756"/>
            </a:xfrm>
            <a:custGeom>
              <a:avLst/>
              <a:gdLst>
                <a:gd name="T0" fmla="*/ 677 w 726"/>
                <a:gd name="T1" fmla="*/ 4 h 319"/>
                <a:gd name="T2" fmla="*/ 325 w 726"/>
                <a:gd name="T3" fmla="*/ 1 h 319"/>
                <a:gd name="T4" fmla="*/ 281 w 726"/>
                <a:gd name="T5" fmla="*/ 13 h 319"/>
                <a:gd name="T6" fmla="*/ 0 w 726"/>
                <a:gd name="T7" fmla="*/ 196 h 319"/>
                <a:gd name="T8" fmla="*/ 81 w 726"/>
                <a:gd name="T9" fmla="*/ 319 h 319"/>
                <a:gd name="T10" fmla="*/ 341 w 726"/>
                <a:gd name="T11" fmla="*/ 150 h 319"/>
                <a:gd name="T12" fmla="*/ 625 w 726"/>
                <a:gd name="T13" fmla="*/ 165 h 319"/>
                <a:gd name="T14" fmla="*/ 724 w 726"/>
                <a:gd name="T15" fmla="*/ 97 h 319"/>
                <a:gd name="T16" fmla="*/ 677 w 726"/>
                <a:gd name="T17" fmla="*/ 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6" h="319">
                  <a:moveTo>
                    <a:pt x="677" y="4"/>
                  </a:moveTo>
                  <a:cubicBezTo>
                    <a:pt x="325" y="1"/>
                    <a:pt x="325" y="1"/>
                    <a:pt x="325" y="1"/>
                  </a:cubicBezTo>
                  <a:cubicBezTo>
                    <a:pt x="309" y="0"/>
                    <a:pt x="294" y="5"/>
                    <a:pt x="281" y="13"/>
                  </a:cubicBezTo>
                  <a:cubicBezTo>
                    <a:pt x="0" y="196"/>
                    <a:pt x="0" y="196"/>
                    <a:pt x="0" y="196"/>
                  </a:cubicBezTo>
                  <a:cubicBezTo>
                    <a:pt x="26" y="239"/>
                    <a:pt x="50" y="281"/>
                    <a:pt x="81" y="319"/>
                  </a:cubicBezTo>
                  <a:cubicBezTo>
                    <a:pt x="341" y="150"/>
                    <a:pt x="341" y="150"/>
                    <a:pt x="341" y="150"/>
                  </a:cubicBezTo>
                  <a:cubicBezTo>
                    <a:pt x="625" y="165"/>
                    <a:pt x="625" y="165"/>
                    <a:pt x="625" y="165"/>
                  </a:cubicBezTo>
                  <a:cubicBezTo>
                    <a:pt x="666" y="167"/>
                    <a:pt x="722" y="138"/>
                    <a:pt x="724" y="97"/>
                  </a:cubicBezTo>
                  <a:cubicBezTo>
                    <a:pt x="726" y="56"/>
                    <a:pt x="717" y="6"/>
                    <a:pt x="677" y="4"/>
                  </a:cubicBezTo>
                  <a:close/>
                </a:path>
              </a:pathLst>
            </a:custGeom>
            <a:solidFill>
              <a:schemeClr val="bg1">
                <a:lumMod val="85000"/>
              </a:schemeClr>
            </a:solidFill>
            <a:ln>
              <a:noFill/>
            </a:ln>
          </p:spPr>
          <p:txBody>
            <a:bodyPr anchor="ctr"/>
            <a:lstStyle/>
            <a:p>
              <a:pPr algn="ctr"/>
              <a:endParaRPr>
                <a:latin typeface="+mn-lt"/>
                <a:ea typeface="+mn-ea"/>
                <a:cs typeface="+mn-ea"/>
                <a:sym typeface="+mn-lt"/>
              </a:endParaRPr>
            </a:p>
          </p:txBody>
        </p:sp>
        <p:sp>
          <p:nvSpPr>
            <p:cNvPr id="60" name="Freeform: Shape 1064"/>
            <p:cNvSpPr/>
            <p:nvPr/>
          </p:nvSpPr>
          <p:spPr bwMode="auto">
            <a:xfrm>
              <a:off x="1533177" y="3426852"/>
              <a:ext cx="77632" cy="111074"/>
            </a:xfrm>
            <a:custGeom>
              <a:avLst/>
              <a:gdLst>
                <a:gd name="T0" fmla="*/ 21 w 94"/>
                <a:gd name="T1" fmla="*/ 85 h 134"/>
                <a:gd name="T2" fmla="*/ 41 w 94"/>
                <a:gd name="T3" fmla="*/ 123 h 134"/>
                <a:gd name="T4" fmla="*/ 94 w 94"/>
                <a:gd name="T5" fmla="*/ 13 h 134"/>
                <a:gd name="T6" fmla="*/ 87 w 94"/>
                <a:gd name="T7" fmla="*/ 0 h 134"/>
                <a:gd name="T8" fmla="*/ 21 w 94"/>
                <a:gd name="T9" fmla="*/ 85 h 134"/>
              </a:gdLst>
              <a:ahLst/>
              <a:cxnLst>
                <a:cxn ang="0">
                  <a:pos x="T0" y="T1"/>
                </a:cxn>
                <a:cxn ang="0">
                  <a:pos x="T2" y="T3"/>
                </a:cxn>
                <a:cxn ang="0">
                  <a:pos x="T4" y="T5"/>
                </a:cxn>
                <a:cxn ang="0">
                  <a:pos x="T6" y="T7"/>
                </a:cxn>
                <a:cxn ang="0">
                  <a:pos x="T8" y="T9"/>
                </a:cxn>
              </a:cxnLst>
              <a:rect l="0" t="0" r="r" b="b"/>
              <a:pathLst>
                <a:path w="94" h="134">
                  <a:moveTo>
                    <a:pt x="21" y="85"/>
                  </a:moveTo>
                  <a:cubicBezTo>
                    <a:pt x="21" y="85"/>
                    <a:pt x="0" y="134"/>
                    <a:pt x="41" y="123"/>
                  </a:cubicBezTo>
                  <a:cubicBezTo>
                    <a:pt x="82" y="113"/>
                    <a:pt x="94" y="13"/>
                    <a:pt x="94" y="13"/>
                  </a:cubicBezTo>
                  <a:cubicBezTo>
                    <a:pt x="87" y="0"/>
                    <a:pt x="87" y="0"/>
                    <a:pt x="87" y="0"/>
                  </a:cubicBezTo>
                  <a:cubicBezTo>
                    <a:pt x="55" y="22"/>
                    <a:pt x="21" y="85"/>
                    <a:pt x="21" y="85"/>
                  </a:cubicBezTo>
                  <a:close/>
                </a:path>
              </a:pathLst>
            </a:custGeom>
            <a:solidFill>
              <a:srgbClr val="F3B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latin typeface="+mn-lt"/>
                <a:ea typeface="+mn-ea"/>
                <a:cs typeface="+mn-ea"/>
                <a:sym typeface="+mn-lt"/>
              </a:endParaRPr>
            </a:p>
          </p:txBody>
        </p:sp>
      </p:grpSp>
      <p:grpSp>
        <p:nvGrpSpPr>
          <p:cNvPr id="11" name="Group 74"/>
          <p:cNvGrpSpPr/>
          <p:nvPr/>
        </p:nvGrpSpPr>
        <p:grpSpPr>
          <a:xfrm>
            <a:off x="3485515" y="5226685"/>
            <a:ext cx="593725" cy="558165"/>
            <a:chOff x="2033442" y="222709"/>
            <a:chExt cx="1520692" cy="1429580"/>
          </a:xfrm>
        </p:grpSpPr>
        <p:sp>
          <p:nvSpPr>
            <p:cNvPr id="33" name="Heptagon 75"/>
            <p:cNvSpPr/>
            <p:nvPr/>
          </p:nvSpPr>
          <p:spPr>
            <a:xfrm>
              <a:off x="2033442" y="222709"/>
              <a:ext cx="1520692" cy="1429580"/>
            </a:xfrm>
            <a:prstGeom prst="heptagon">
              <a:avLst/>
            </a:prstGeom>
            <a:solidFill>
              <a:srgbClr val="0A68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Freeform: Shape 76"/>
            <p:cNvSpPr/>
            <p:nvPr/>
          </p:nvSpPr>
          <p:spPr bwMode="auto">
            <a:xfrm>
              <a:off x="2364680" y="508391"/>
              <a:ext cx="858217" cy="858217"/>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13" name="Group 80"/>
          <p:cNvGrpSpPr/>
          <p:nvPr/>
        </p:nvGrpSpPr>
        <p:grpSpPr>
          <a:xfrm flipH="1">
            <a:off x="6023610" y="4080510"/>
            <a:ext cx="638175" cy="600075"/>
            <a:chOff x="3417556" y="222709"/>
            <a:chExt cx="1520692" cy="1429580"/>
          </a:xfrm>
        </p:grpSpPr>
        <p:sp>
          <p:nvSpPr>
            <p:cNvPr id="29" name="Heptagon 81"/>
            <p:cNvSpPr/>
            <p:nvPr/>
          </p:nvSpPr>
          <p:spPr>
            <a:xfrm>
              <a:off x="3417556" y="222709"/>
              <a:ext cx="1520692" cy="1429580"/>
            </a:xfrm>
            <a:prstGeom prst="heptagon">
              <a:avLst/>
            </a:prstGeom>
            <a:solidFill>
              <a:srgbClr val="0A68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Freeform: Shape 82"/>
            <p:cNvSpPr/>
            <p:nvPr/>
          </p:nvSpPr>
          <p:spPr bwMode="auto">
            <a:xfrm>
              <a:off x="3748794" y="508391"/>
              <a:ext cx="858217" cy="858217"/>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64" name="组合 63"/>
          <p:cNvGrpSpPr/>
          <p:nvPr/>
        </p:nvGrpSpPr>
        <p:grpSpPr>
          <a:xfrm>
            <a:off x="9472295" y="3365500"/>
            <a:ext cx="637540" cy="599440"/>
            <a:chOff x="12595" y="5896"/>
            <a:chExt cx="1004" cy="944"/>
          </a:xfrm>
        </p:grpSpPr>
        <p:sp>
          <p:nvSpPr>
            <p:cNvPr id="27" name="Heptagon 87"/>
            <p:cNvSpPr/>
            <p:nvPr/>
          </p:nvSpPr>
          <p:spPr>
            <a:xfrm flipH="1">
              <a:off x="12595" y="5896"/>
              <a:ext cx="1005" cy="945"/>
            </a:xfrm>
            <a:prstGeom prst="heptagon">
              <a:avLst/>
            </a:prstGeom>
            <a:solidFill>
              <a:srgbClr val="0A68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Freeform: Shape 88"/>
            <p:cNvSpPr/>
            <p:nvPr/>
          </p:nvSpPr>
          <p:spPr bwMode="auto">
            <a:xfrm flipH="1">
              <a:off x="12814" y="6085"/>
              <a:ext cx="567" cy="56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lstStyle/>
            <a:p>
              <a:pPr algn="ctr"/>
              <a:endParaRPr>
                <a:latin typeface="+mn-lt"/>
                <a:ea typeface="+mn-ea"/>
                <a:cs typeface="+mn-ea"/>
                <a:sym typeface="+mn-lt"/>
              </a:endParaRPr>
            </a:p>
          </p:txBody>
        </p:sp>
      </p:grpSp>
      <p:grpSp>
        <p:nvGrpSpPr>
          <p:cNvPr id="15" name="Group 55"/>
          <p:cNvGrpSpPr/>
          <p:nvPr/>
        </p:nvGrpSpPr>
        <p:grpSpPr>
          <a:xfrm>
            <a:off x="3059430" y="2648585"/>
            <a:ext cx="2618740" cy="1990090"/>
            <a:chOff x="836623" y="1865503"/>
            <a:chExt cx="2486958" cy="2026157"/>
          </a:xfrm>
        </p:grpSpPr>
        <p:sp>
          <p:nvSpPr>
            <p:cNvPr id="25" name="TextBox 56"/>
            <p:cNvSpPr txBox="1"/>
            <p:nvPr/>
          </p:nvSpPr>
          <p:spPr bwMode="auto">
            <a:xfrm>
              <a:off x="836623" y="1865503"/>
              <a:ext cx="1744610" cy="574746"/>
            </a:xfrm>
            <a:prstGeom prst="rect">
              <a:avLst/>
            </a:prstGeom>
            <a:noFill/>
            <a:ln w="9525">
              <a:noFill/>
              <a:miter lim="800000"/>
            </a:ln>
          </p:spPr>
          <p:txBody>
            <a:bodyPr wrap="none" lIns="360000" tIns="0" rIns="216000" bIns="0" anchor="ctr" anchorCtr="0">
              <a:normAutofit/>
              <a:scene3d>
                <a:camera prst="orthographicFront"/>
                <a:lightRig rig="threePt" dir="t"/>
              </a:scene3d>
              <a:sp3d>
                <a:bevelT w="0" h="0"/>
              </a:sp3d>
            </a:bodyPr>
            <a:lstStyle/>
            <a:p>
              <a:pPr marL="0" lvl="1"/>
              <a:r>
                <a:rPr lang="zh-CN" altLang="en-US" sz="2400" b="1">
                  <a:solidFill>
                    <a:schemeClr val="tx1"/>
                  </a:solidFill>
                  <a:latin typeface="微软雅黑" panose="020B0503020204020204" charset="-122"/>
                  <a:ea typeface="微软雅黑" panose="020B0503020204020204" charset="-122"/>
                  <a:cs typeface="+mn-ea"/>
                  <a:sym typeface="+mn-lt"/>
                </a:rPr>
                <a:t>第一步</a:t>
              </a:r>
              <a:r>
                <a:rPr lang="zh-CN" altLang="en-US" sz="1600" b="1">
                  <a:solidFill>
                    <a:schemeClr val="tx1"/>
                  </a:solidFill>
                  <a:latin typeface="微软雅黑" panose="020B0503020204020204" charset="-122"/>
                  <a:ea typeface="微软雅黑" panose="020B0503020204020204" charset="-122"/>
                  <a:cs typeface="+mn-ea"/>
                  <a:sym typeface="+mn-lt"/>
                </a:rPr>
                <a:t> </a:t>
              </a:r>
            </a:p>
          </p:txBody>
        </p:sp>
        <p:sp>
          <p:nvSpPr>
            <p:cNvPr id="26" name="TextBox 57"/>
            <p:cNvSpPr txBox="1"/>
            <p:nvPr/>
          </p:nvSpPr>
          <p:spPr bwMode="auto">
            <a:xfrm>
              <a:off x="1418561" y="2367840"/>
              <a:ext cx="1905020" cy="1523820"/>
            </a:xfrm>
            <a:prstGeom prst="rect">
              <a:avLst/>
            </a:prstGeom>
            <a:noFill/>
            <a:ln w="9525">
              <a:noFill/>
              <a:miter lim="800000"/>
            </a:ln>
          </p:spPr>
          <p:txBody>
            <a:bodyPr wrap="square" lIns="360000" tIns="0" rIns="216000" bIns="0" anchor="ctr" anchorCtr="0">
              <a:scene3d>
                <a:camera prst="orthographicFront"/>
                <a:lightRig rig="threePt" dir="t"/>
              </a:scene3d>
              <a:sp3d>
                <a:bevelT w="0" h="0"/>
              </a:sp3d>
            </a:bodyPr>
            <a:lstStyle/>
            <a:p>
              <a:pPr algn="l">
                <a:lnSpc>
                  <a:spcPct val="120000"/>
                </a:lnSpc>
                <a:defRPr/>
              </a:pPr>
              <a:r>
                <a:rPr lang="zh-CN" altLang="en-US" sz="1600">
                  <a:latin typeface="微软雅黑" panose="020B0503020204020204" charset="-122"/>
                  <a:ea typeface="微软雅黑" panose="020B0503020204020204" charset="-122"/>
                  <a:cs typeface="宋体" panose="02010600030101010101" pitchFamily="2" charset="-122"/>
                  <a:sym typeface="+mn-ea"/>
                </a:rPr>
                <a:t>这里输入文字，这里输入一大段文字，这里输入一大段文字</a:t>
              </a:r>
            </a:p>
          </p:txBody>
        </p:sp>
      </p:grpSp>
      <p:grpSp>
        <p:nvGrpSpPr>
          <p:cNvPr id="16" name="Group 58"/>
          <p:cNvGrpSpPr/>
          <p:nvPr/>
        </p:nvGrpSpPr>
        <p:grpSpPr>
          <a:xfrm>
            <a:off x="5741035" y="2289810"/>
            <a:ext cx="2996565" cy="1988185"/>
            <a:chOff x="950599" y="2042646"/>
            <a:chExt cx="2845770" cy="2024218"/>
          </a:xfrm>
        </p:grpSpPr>
        <p:sp>
          <p:nvSpPr>
            <p:cNvPr id="23" name="TextBox 59"/>
            <p:cNvSpPr txBox="1"/>
            <p:nvPr/>
          </p:nvSpPr>
          <p:spPr bwMode="auto">
            <a:xfrm>
              <a:off x="950599" y="2042646"/>
              <a:ext cx="1744554" cy="246221"/>
            </a:xfrm>
            <a:prstGeom prst="rect">
              <a:avLst/>
            </a:prstGeom>
            <a:noFill/>
            <a:ln w="9525">
              <a:noFill/>
              <a:miter lim="800000"/>
            </a:ln>
          </p:spPr>
          <p:txBody>
            <a:bodyPr wrap="none" lIns="360000" tIns="0" rIns="216000" bIns="0" anchor="ctr" anchorCtr="0">
              <a:scene3d>
                <a:camera prst="orthographicFront"/>
                <a:lightRig rig="threePt" dir="t"/>
              </a:scene3d>
              <a:sp3d>
                <a:bevelT w="0" h="0"/>
              </a:sp3d>
            </a:bodyPr>
            <a:lstStyle/>
            <a:p>
              <a:pPr marL="0" lvl="1"/>
              <a:r>
                <a:rPr lang="zh-CN" altLang="en-US" sz="2400" b="1">
                  <a:solidFill>
                    <a:schemeClr val="tx1"/>
                  </a:solidFill>
                  <a:latin typeface="微软雅黑" panose="020B0503020204020204" charset="-122"/>
                  <a:ea typeface="微软雅黑" panose="020B0503020204020204" charset="-122"/>
                  <a:cs typeface="+mn-ea"/>
                  <a:sym typeface="+mn-lt"/>
                </a:rPr>
                <a:t>第二步</a:t>
              </a:r>
              <a:r>
                <a:rPr lang="zh-CN" altLang="en-US" sz="1600" b="1">
                  <a:solidFill>
                    <a:schemeClr val="tx1"/>
                  </a:solidFill>
                  <a:latin typeface="微软雅黑" panose="020B0503020204020204" charset="-122"/>
                  <a:ea typeface="微软雅黑" panose="020B0503020204020204" charset="-122"/>
                  <a:cs typeface="+mn-ea"/>
                  <a:sym typeface="+mn-lt"/>
                </a:rPr>
                <a:t> </a:t>
              </a:r>
            </a:p>
          </p:txBody>
        </p:sp>
        <p:sp>
          <p:nvSpPr>
            <p:cNvPr id="24" name="TextBox 60"/>
            <p:cNvSpPr txBox="1"/>
            <p:nvPr/>
          </p:nvSpPr>
          <p:spPr bwMode="auto">
            <a:xfrm>
              <a:off x="1468615" y="2279268"/>
              <a:ext cx="2327754" cy="1787596"/>
            </a:xfrm>
            <a:prstGeom prst="rect">
              <a:avLst/>
            </a:prstGeom>
            <a:noFill/>
            <a:ln w="9525">
              <a:noFill/>
              <a:miter lim="800000"/>
            </a:ln>
          </p:spPr>
          <p:txBody>
            <a:bodyPr wrap="square" lIns="360000" tIns="0" rIns="216000" bIns="0" anchor="ctr" anchorCtr="0">
              <a:scene3d>
                <a:camera prst="orthographicFront"/>
                <a:lightRig rig="threePt" dir="t"/>
              </a:scene3d>
              <a:sp3d>
                <a:bevelT w="0" h="0"/>
              </a:sp3d>
            </a:bodyPr>
            <a:lstStyle/>
            <a:p>
              <a:pPr algn="l">
                <a:lnSpc>
                  <a:spcPct val="120000"/>
                </a:lnSpc>
                <a:defRPr/>
              </a:pPr>
              <a:r>
                <a:rPr lang="zh-CN" altLang="en-US" sz="1600">
                  <a:latin typeface="微软雅黑" panose="020B0503020204020204" charset="-122"/>
                  <a:ea typeface="微软雅黑" panose="020B0503020204020204" charset="-122"/>
                  <a:cs typeface="宋体" panose="02010600030101010101" pitchFamily="2" charset="-122"/>
                  <a:sym typeface="+mn-ea"/>
                </a:rPr>
                <a:t>这里输入文字，这里输入一大段文字，这里输入一大段文字</a:t>
              </a:r>
            </a:p>
          </p:txBody>
        </p:sp>
      </p:grpSp>
      <p:cxnSp>
        <p:nvCxnSpPr>
          <p:cNvPr id="63" name="直接连接符 62"/>
          <p:cNvCxnSpPr/>
          <p:nvPr userDrawn="1"/>
        </p:nvCxnSpPr>
        <p:spPr>
          <a:xfrm>
            <a:off x="3173095" y="241935"/>
            <a:ext cx="9037320" cy="2921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65" name="TextBox 59"/>
          <p:cNvSpPr txBox="1"/>
          <p:nvPr/>
        </p:nvSpPr>
        <p:spPr bwMode="auto">
          <a:xfrm>
            <a:off x="8907145" y="1899920"/>
            <a:ext cx="1064260" cy="241935"/>
          </a:xfrm>
          <a:prstGeom prst="rect">
            <a:avLst/>
          </a:prstGeom>
          <a:noFill/>
          <a:ln w="9525">
            <a:noFill/>
            <a:miter lim="800000"/>
          </a:ln>
        </p:spPr>
        <p:txBody>
          <a:bodyPr wrap="none" lIns="360000" tIns="0" rIns="216000" bIns="0" anchor="ctr" anchorCtr="0">
            <a:scene3d>
              <a:camera prst="orthographicFront"/>
              <a:lightRig rig="threePt" dir="t"/>
            </a:scene3d>
            <a:sp3d>
              <a:bevelT w="0" h="0"/>
            </a:sp3d>
          </a:bodyPr>
          <a:lstStyle/>
          <a:p>
            <a:pPr marL="0" lvl="1"/>
            <a:r>
              <a:rPr lang="zh-CN" altLang="en-US" sz="2400" b="1">
                <a:solidFill>
                  <a:schemeClr val="tx1"/>
                </a:solidFill>
                <a:latin typeface="微软雅黑" panose="020B0503020204020204" charset="-122"/>
                <a:ea typeface="微软雅黑" panose="020B0503020204020204" charset="-122"/>
                <a:cs typeface="+mn-ea"/>
                <a:sym typeface="+mn-lt"/>
              </a:rPr>
              <a:t>第三步</a:t>
            </a:r>
            <a:r>
              <a:rPr lang="zh-CN" altLang="en-US" sz="1600" b="1">
                <a:solidFill>
                  <a:schemeClr val="tx1"/>
                </a:solidFill>
                <a:latin typeface="微软雅黑" panose="020B0503020204020204" charset="-122"/>
                <a:ea typeface="微软雅黑" panose="020B0503020204020204" charset="-122"/>
                <a:cs typeface="+mn-ea"/>
                <a:sym typeface="+mn-lt"/>
              </a:rPr>
              <a:t> </a:t>
            </a:r>
          </a:p>
        </p:txBody>
      </p:sp>
      <p:sp>
        <p:nvSpPr>
          <p:cNvPr id="66" name="TextBox 60"/>
          <p:cNvSpPr txBox="1"/>
          <p:nvPr/>
        </p:nvSpPr>
        <p:spPr bwMode="auto">
          <a:xfrm>
            <a:off x="9987280" y="1678940"/>
            <a:ext cx="1943100" cy="1124585"/>
          </a:xfrm>
          <a:prstGeom prst="rect">
            <a:avLst/>
          </a:prstGeom>
          <a:noFill/>
          <a:ln w="9525">
            <a:noFill/>
            <a:miter lim="800000"/>
          </a:ln>
        </p:spPr>
        <p:txBody>
          <a:bodyPr wrap="square" lIns="360000" tIns="0" rIns="216000" bIns="0" anchor="ctr" anchorCtr="0">
            <a:scene3d>
              <a:camera prst="orthographicFront"/>
              <a:lightRig rig="threePt" dir="t"/>
            </a:scene3d>
            <a:sp3d>
              <a:bevelT w="0" h="0"/>
            </a:sp3d>
          </a:bodyPr>
          <a:lstStyle/>
          <a:p>
            <a:pPr algn="l">
              <a:lnSpc>
                <a:spcPct val="120000"/>
              </a:lnSpc>
              <a:defRPr/>
            </a:pPr>
            <a:r>
              <a:rPr lang="zh-CN" altLang="en-US" sz="1600">
                <a:latin typeface="微软雅黑" panose="020B0503020204020204" charset="-122"/>
                <a:ea typeface="微软雅黑" panose="020B0503020204020204" charset="-122"/>
                <a:cs typeface="宋体" panose="02010600030101010101" pitchFamily="2" charset="-122"/>
                <a:sym typeface="+mn-ea"/>
              </a:rPr>
              <a:t>这里输入文字，这里输入一大段文字</a:t>
            </a:r>
          </a:p>
        </p:txBody>
      </p:sp>
      <p:sp>
        <p:nvSpPr>
          <p:cNvPr id="67" name="文本框 66"/>
          <p:cNvSpPr txBox="1"/>
          <p:nvPr/>
        </p:nvSpPr>
        <p:spPr>
          <a:xfrm>
            <a:off x="858520" y="902970"/>
            <a:ext cx="3522980" cy="553085"/>
          </a:xfrm>
          <a:prstGeom prst="rect">
            <a:avLst/>
          </a:prstGeom>
          <a:noFill/>
          <a:ln w="9525">
            <a:noFill/>
          </a:ln>
        </p:spPr>
        <p:txBody>
          <a:bodyPr wrap="square">
            <a:spAutoFit/>
          </a:bodyPr>
          <a:lstStyle/>
          <a:p>
            <a:pPr indent="0">
              <a:lnSpc>
                <a:spcPct val="150000"/>
              </a:lnSpc>
            </a:pPr>
            <a:r>
              <a:rPr lang="zh-CN" altLang="en-US" sz="2000" b="1">
                <a:latin typeface="微软雅黑" panose="020B0503020204020204" charset="-122"/>
                <a:ea typeface="微软雅黑" panose="020B0503020204020204" charset="-122"/>
                <a:cs typeface="宋体" panose="02010600030101010101" pitchFamily="2" charset="-122"/>
                <a:sym typeface="+mn-ea"/>
              </a:rPr>
              <a:t>三、这里输入文字的大标题</a:t>
            </a:r>
            <a:endParaRPr lang="en-US">
              <a:latin typeface="微软雅黑" panose="020B0503020204020204" charset="-122"/>
              <a:ea typeface="微软雅黑" panose="020B0503020204020204" charset="-122"/>
              <a:cs typeface="宋体" panose="02010600030101010101" pitchFamily="2" charset="-122"/>
            </a:endParaRPr>
          </a:p>
        </p:txBody>
      </p:sp>
      <p:pic>
        <p:nvPicPr>
          <p:cNvPr id="3" name="图片 2" descr="图片1"/>
          <p:cNvPicPr>
            <a:picLocks noChangeAspect="1"/>
          </p:cNvPicPr>
          <p:nvPr/>
        </p:nvPicPr>
        <p:blipFill>
          <a:blip r:embed="rId2">
            <a:grayscl/>
          </a:blip>
          <a:stretch>
            <a:fillRect/>
          </a:stretch>
        </p:blipFill>
        <p:spPr>
          <a:xfrm>
            <a:off x="160020" y="14605"/>
            <a:ext cx="3004820" cy="721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00"/>
          <p:cNvPicPr>
            <a:picLocks noChangeAspect="1"/>
          </p:cNvPicPr>
          <p:nvPr/>
        </p:nvPicPr>
        <p:blipFill>
          <a:blip r:embed="rId2"/>
          <a:srcRect l="-2387" r="9344"/>
          <a:stretch>
            <a:fillRect/>
          </a:stretch>
        </p:blipFill>
        <p:spPr>
          <a:xfrm>
            <a:off x="2740660" y="5442585"/>
            <a:ext cx="9357995" cy="1743075"/>
          </a:xfrm>
          <a:prstGeom prst="rect">
            <a:avLst/>
          </a:prstGeom>
        </p:spPr>
      </p:pic>
      <p:grpSp>
        <p:nvGrpSpPr>
          <p:cNvPr id="7" name="组合 6"/>
          <p:cNvGrpSpPr/>
          <p:nvPr/>
        </p:nvGrpSpPr>
        <p:grpSpPr>
          <a:xfrm>
            <a:off x="2345055" y="3540125"/>
            <a:ext cx="2747010" cy="1394460"/>
            <a:chOff x="8245" y="5563"/>
            <a:chExt cx="4326" cy="2196"/>
          </a:xfrm>
        </p:grpSpPr>
        <p:cxnSp>
          <p:nvCxnSpPr>
            <p:cNvPr id="15" name="直接连接符 14"/>
            <p:cNvCxnSpPr/>
            <p:nvPr/>
          </p:nvCxnSpPr>
          <p:spPr>
            <a:xfrm flipV="1">
              <a:off x="8245" y="556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8245" y="628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245" y="700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245" y="7723"/>
              <a:ext cx="4326" cy="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970280" y="3173095"/>
            <a:ext cx="954405" cy="1827530"/>
            <a:chOff x="7060" y="5775"/>
            <a:chExt cx="1503" cy="2878"/>
          </a:xfrm>
        </p:grpSpPr>
        <p:sp>
          <p:nvSpPr>
            <p:cNvPr id="14" name="文本框 13"/>
            <p:cNvSpPr txBox="1"/>
            <p:nvPr/>
          </p:nvSpPr>
          <p:spPr>
            <a:xfrm>
              <a:off x="7075" y="577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姓名：</a:t>
              </a:r>
            </a:p>
          </p:txBody>
        </p:sp>
        <p:sp>
          <p:nvSpPr>
            <p:cNvPr id="16" name="文本框 15"/>
            <p:cNvSpPr txBox="1"/>
            <p:nvPr/>
          </p:nvSpPr>
          <p:spPr>
            <a:xfrm>
              <a:off x="7060" y="651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专业：</a:t>
              </a:r>
            </a:p>
          </p:txBody>
        </p:sp>
        <p:sp>
          <p:nvSpPr>
            <p:cNvPr id="17" name="文本框 16"/>
            <p:cNvSpPr txBox="1"/>
            <p:nvPr/>
          </p:nvSpPr>
          <p:spPr>
            <a:xfrm>
              <a:off x="7075" y="727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导师：</a:t>
              </a:r>
            </a:p>
          </p:txBody>
        </p:sp>
        <p:sp>
          <p:nvSpPr>
            <p:cNvPr id="18" name="文本框 17"/>
            <p:cNvSpPr txBox="1"/>
            <p:nvPr/>
          </p:nvSpPr>
          <p:spPr>
            <a:xfrm>
              <a:off x="7075" y="8025"/>
              <a:ext cx="1488" cy="628"/>
            </a:xfrm>
            <a:prstGeom prst="rect">
              <a:avLst/>
            </a:prstGeom>
            <a:noFill/>
          </p:spPr>
          <p:txBody>
            <a:bodyPr wrap="none" rtlCol="0">
              <a:spAutoFit/>
            </a:bodyPr>
            <a:lstStyle/>
            <a:p>
              <a:r>
                <a:rPr lang="zh-CN" altLang="en-US" sz="2000">
                  <a:solidFill>
                    <a:schemeClr val="tx1"/>
                  </a:solidFill>
                  <a:latin typeface="微软雅黑" panose="020B0503020204020204" charset="-122"/>
                  <a:ea typeface="微软雅黑" panose="020B0503020204020204" charset="-122"/>
                </a:rPr>
                <a:t>日期：</a:t>
              </a:r>
            </a:p>
          </p:txBody>
        </p:sp>
      </p:grpSp>
      <p:grpSp>
        <p:nvGrpSpPr>
          <p:cNvPr id="27" name="组合 26"/>
          <p:cNvGrpSpPr/>
          <p:nvPr/>
        </p:nvGrpSpPr>
        <p:grpSpPr>
          <a:xfrm>
            <a:off x="2723515" y="3163570"/>
            <a:ext cx="1960880" cy="1786890"/>
            <a:chOff x="9101" y="5330"/>
            <a:chExt cx="3088" cy="2814"/>
          </a:xfrm>
        </p:grpSpPr>
        <p:sp>
          <p:nvSpPr>
            <p:cNvPr id="19" name="文本框 18"/>
            <p:cNvSpPr txBox="1"/>
            <p:nvPr/>
          </p:nvSpPr>
          <p:spPr>
            <a:xfrm>
              <a:off x="9821" y="5330"/>
              <a:ext cx="1465" cy="630"/>
            </a:xfrm>
            <a:prstGeom prst="rect">
              <a:avLst/>
            </a:prstGeom>
            <a:noFill/>
          </p:spPr>
          <p:txBody>
            <a:bodyPr wrap="none" rtlCol="0">
              <a:spAutoFit/>
            </a:bodyPr>
            <a:lstStyle/>
            <a:p>
              <a:r>
                <a:rPr lang="en-US" altLang="zh-CN" sz="2000">
                  <a:solidFill>
                    <a:schemeClr val="tx1">
                      <a:lumMod val="65000"/>
                      <a:lumOff val="35000"/>
                    </a:schemeClr>
                  </a:solidFill>
                  <a:latin typeface="微软雅黑" panose="020B0503020204020204" charset="-122"/>
                  <a:ea typeface="微软雅黑" panose="020B0503020204020204" charset="-122"/>
                </a:rPr>
                <a:t>xiazaii</a:t>
              </a:r>
              <a:endParaRPr lang="zh-CN" altLang="en-US" sz="2000">
                <a:solidFill>
                  <a:schemeClr val="tx1">
                    <a:lumMod val="65000"/>
                    <a:lumOff val="35000"/>
                  </a:schemeClr>
                </a:solidFill>
                <a:latin typeface="微软雅黑" panose="020B0503020204020204" charset="-122"/>
                <a:ea typeface="微软雅黑" panose="020B0503020204020204" charset="-122"/>
              </a:endParaRPr>
            </a:p>
          </p:txBody>
        </p:sp>
        <p:sp>
          <p:nvSpPr>
            <p:cNvPr id="20" name="文本框 19"/>
            <p:cNvSpPr txBox="1"/>
            <p:nvPr/>
          </p:nvSpPr>
          <p:spPr>
            <a:xfrm>
              <a:off x="9101" y="6052"/>
              <a:ext cx="3088" cy="628"/>
            </a:xfrm>
            <a:prstGeom prst="rect">
              <a:avLst/>
            </a:prstGeom>
            <a:noFill/>
          </p:spPr>
          <p:txBody>
            <a:bodyPr wrap="none" rtlCol="0">
              <a:spAutoFit/>
            </a:bodyPr>
            <a:lstStyle/>
            <a:p>
              <a:r>
                <a:rPr lang="zh-CN" altLang="en-US" sz="2000">
                  <a:solidFill>
                    <a:schemeClr val="tx1">
                      <a:lumMod val="65000"/>
                      <a:lumOff val="35000"/>
                    </a:schemeClr>
                  </a:solidFill>
                  <a:latin typeface="微软雅黑" panose="020B0503020204020204" charset="-122"/>
                  <a:ea typeface="微软雅黑" panose="020B0503020204020204" charset="-122"/>
                </a:rPr>
                <a:t>新媒体艺术设计</a:t>
              </a:r>
            </a:p>
          </p:txBody>
        </p:sp>
        <p:sp>
          <p:nvSpPr>
            <p:cNvPr id="21" name="文本框 20"/>
            <p:cNvSpPr txBox="1"/>
            <p:nvPr/>
          </p:nvSpPr>
          <p:spPr>
            <a:xfrm>
              <a:off x="9821" y="6794"/>
              <a:ext cx="1488" cy="628"/>
            </a:xfrm>
            <a:prstGeom prst="rect">
              <a:avLst/>
            </a:prstGeom>
            <a:noFill/>
          </p:spPr>
          <p:txBody>
            <a:bodyPr wrap="none" rtlCol="0">
              <a:spAutoFit/>
            </a:bodyPr>
            <a:lstStyle/>
            <a:p>
              <a:r>
                <a:rPr lang="zh-CN" altLang="en-US" sz="2000">
                  <a:solidFill>
                    <a:schemeClr val="tx1">
                      <a:lumMod val="65000"/>
                      <a:lumOff val="35000"/>
                    </a:schemeClr>
                  </a:solidFill>
                  <a:latin typeface="微软雅黑" panose="020B0503020204020204" charset="-122"/>
                  <a:ea typeface="微软雅黑" panose="020B0503020204020204" charset="-122"/>
                </a:rPr>
                <a:t>代用名</a:t>
              </a:r>
            </a:p>
          </p:txBody>
        </p:sp>
        <p:sp>
          <p:nvSpPr>
            <p:cNvPr id="22" name="文本框 21"/>
            <p:cNvSpPr txBox="1"/>
            <p:nvPr/>
          </p:nvSpPr>
          <p:spPr>
            <a:xfrm>
              <a:off x="9536" y="7516"/>
              <a:ext cx="2395" cy="628"/>
            </a:xfrm>
            <a:prstGeom prst="rect">
              <a:avLst/>
            </a:prstGeom>
            <a:noFill/>
          </p:spPr>
          <p:txBody>
            <a:bodyPr wrap="none" rtlCol="0">
              <a:spAutoFit/>
            </a:bodyPr>
            <a:lstStyle/>
            <a:p>
              <a:r>
                <a:rPr lang="en-US" altLang="zh-CN" sz="2000">
                  <a:solidFill>
                    <a:schemeClr val="tx1">
                      <a:lumMod val="65000"/>
                      <a:lumOff val="35000"/>
                    </a:schemeClr>
                  </a:solidFill>
                  <a:latin typeface="微软雅黑" panose="020B0503020204020204" charset="-122"/>
                  <a:ea typeface="微软雅黑" panose="020B0503020204020204" charset="-122"/>
                </a:rPr>
                <a:t>202X.10.10</a:t>
              </a:r>
            </a:p>
          </p:txBody>
        </p:sp>
      </p:grpSp>
      <p:sp>
        <p:nvSpPr>
          <p:cNvPr id="26" name="文本框 25"/>
          <p:cNvSpPr txBox="1"/>
          <p:nvPr/>
        </p:nvSpPr>
        <p:spPr>
          <a:xfrm>
            <a:off x="970280" y="1852295"/>
            <a:ext cx="3994785" cy="829945"/>
          </a:xfrm>
          <a:prstGeom prst="rect">
            <a:avLst/>
          </a:prstGeom>
          <a:noFill/>
        </p:spPr>
        <p:txBody>
          <a:bodyPr wrap="none" rtlCol="0">
            <a:spAutoFit/>
          </a:bodyPr>
          <a:lstStyle/>
          <a:p>
            <a:r>
              <a:rPr lang="en-US" altLang="zh-CN" sz="4800" b="1">
                <a:solidFill>
                  <a:srgbClr val="0B68AB"/>
                </a:solidFill>
                <a:latin typeface="微软雅黑" panose="020B0503020204020204" charset="-122"/>
                <a:ea typeface="微软雅黑" panose="020B0503020204020204" charset="-122"/>
              </a:rPr>
              <a:t>THANK YOU</a:t>
            </a:r>
          </a:p>
        </p:txBody>
      </p:sp>
      <p:cxnSp>
        <p:nvCxnSpPr>
          <p:cNvPr id="9" name="直接连接符 8"/>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a:off x="3173095" y="241935"/>
            <a:ext cx="9037320" cy="2921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4" name="图片 3" descr="主体22"/>
          <p:cNvPicPr>
            <a:picLocks noChangeAspect="1"/>
          </p:cNvPicPr>
          <p:nvPr/>
        </p:nvPicPr>
        <p:blipFill>
          <a:blip r:embed="rId3"/>
          <a:srcRect l="16787" r="16288" b="11894"/>
          <a:stretch>
            <a:fillRect/>
          </a:stretch>
        </p:blipFill>
        <p:spPr>
          <a:xfrm>
            <a:off x="5459730" y="1293495"/>
            <a:ext cx="6731635" cy="5574030"/>
          </a:xfrm>
          <a:prstGeom prst="rect">
            <a:avLst/>
          </a:prstGeom>
        </p:spPr>
      </p:pic>
      <p:pic>
        <p:nvPicPr>
          <p:cNvPr id="2" name="图片 1" descr="图片1"/>
          <p:cNvPicPr>
            <a:picLocks noChangeAspect="1"/>
          </p:cNvPicPr>
          <p:nvPr/>
        </p:nvPicPr>
        <p:blipFill>
          <a:blip r:embed="rId4">
            <a:grayscl/>
          </a:blip>
          <a:stretch>
            <a:fillRect/>
          </a:stretch>
        </p:blipFill>
        <p:spPr>
          <a:xfrm>
            <a:off x="160020" y="14605"/>
            <a:ext cx="3004820" cy="721360"/>
          </a:xfrm>
          <a:prstGeom prst="rect">
            <a:avLst/>
          </a:prstGeom>
        </p:spPr>
      </p:pic>
      <p:sp>
        <p:nvSpPr>
          <p:cNvPr id="25" name="矩形 24"/>
          <p:cNvSpPr/>
          <p:nvPr/>
        </p:nvSpPr>
        <p:spPr>
          <a:xfrm>
            <a:off x="10023013" y="3424844"/>
            <a:ext cx="955964" cy="15308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105207" y="3883703"/>
            <a:ext cx="955964" cy="15308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247678" y="3783733"/>
            <a:ext cx="955964" cy="15308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rot="10800000">
            <a:off x="4753897" y="760771"/>
            <a:ext cx="2684207" cy="560438"/>
          </a:xfrm>
          <a:prstGeom prst="triangle">
            <a:avLst/>
          </a:prstGeom>
          <a:noFill/>
          <a:ln>
            <a:solidFill>
              <a:srgbClr val="129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rot="10800000">
            <a:off x="4599038" y="876299"/>
            <a:ext cx="3035710" cy="860239"/>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9"/>
          <p:cNvSpPr txBox="1"/>
          <p:nvPr/>
        </p:nvSpPr>
        <p:spPr>
          <a:xfrm>
            <a:off x="5174844" y="811392"/>
            <a:ext cx="1842312" cy="768350"/>
          </a:xfrm>
          <a:prstGeom prst="rect">
            <a:avLst/>
          </a:prstGeom>
          <a:noFill/>
        </p:spPr>
        <p:txBody>
          <a:bodyPr wrap="square" rtlCol="0">
            <a:spAutoFit/>
          </a:bodyPr>
          <a:lstStyle/>
          <a:p>
            <a:pPr algn="ctr"/>
            <a:r>
              <a:rPr lang="zh-CN" altLang="en-US" sz="4400" b="1" spc="600" dirty="0">
                <a:solidFill>
                  <a:srgbClr val="0B68AB"/>
                </a:solidFill>
                <a:latin typeface="微软雅黑" panose="020B0503020204020204" charset="-122"/>
                <a:ea typeface="微软雅黑" panose="020B0503020204020204" charset="-122"/>
              </a:rPr>
              <a:t>目录</a:t>
            </a:r>
          </a:p>
        </p:txBody>
      </p:sp>
      <p:cxnSp>
        <p:nvCxnSpPr>
          <p:cNvPr id="11" name="直接连接符 10"/>
          <p:cNvCxnSpPr/>
          <p:nvPr/>
        </p:nvCxnSpPr>
        <p:spPr>
          <a:xfrm>
            <a:off x="7135148" y="1922432"/>
            <a:ext cx="4159045"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264785" y="1630045"/>
            <a:ext cx="1818005" cy="521970"/>
          </a:xfrm>
          <a:prstGeom prst="rect">
            <a:avLst/>
          </a:prstGeom>
          <a:noFill/>
        </p:spPr>
        <p:txBody>
          <a:bodyPr wrap="square" rtlCol="0">
            <a:spAutoFit/>
          </a:bodyPr>
          <a:lstStyle/>
          <a:p>
            <a:r>
              <a:rPr lang="en-US" altLang="zh-CN" sz="2800" dirty="0">
                <a:solidFill>
                  <a:srgbClr val="0B68AB"/>
                </a:solidFill>
                <a:latin typeface="Arial" panose="020B0604020202020204" pitchFamily="34" charset="0"/>
              </a:rPr>
              <a:t>Contents</a:t>
            </a:r>
          </a:p>
        </p:txBody>
      </p:sp>
      <p:cxnSp>
        <p:nvCxnSpPr>
          <p:cNvPr id="13" name="直接连接符 12"/>
          <p:cNvCxnSpPr/>
          <p:nvPr/>
        </p:nvCxnSpPr>
        <p:spPr>
          <a:xfrm>
            <a:off x="897808" y="1922432"/>
            <a:ext cx="4159045" cy="0"/>
          </a:xfrm>
          <a:prstGeom prst="line">
            <a:avLst/>
          </a:prstGeom>
          <a:ln w="6350">
            <a:solidFill>
              <a:srgbClr val="1296DB"/>
            </a:solidFill>
          </a:ln>
        </p:spPr>
        <p:style>
          <a:lnRef idx="1">
            <a:schemeClr val="accent1"/>
          </a:lnRef>
          <a:fillRef idx="0">
            <a:schemeClr val="accent1"/>
          </a:fillRef>
          <a:effectRef idx="0">
            <a:schemeClr val="accent1"/>
          </a:effectRef>
          <a:fontRef idx="minor">
            <a:schemeClr val="tx1"/>
          </a:fontRef>
        </p:style>
      </p:cxnSp>
      <p:sp>
        <p:nvSpPr>
          <p:cNvPr id="15" name="矩形 29"/>
          <p:cNvSpPr/>
          <p:nvPr/>
        </p:nvSpPr>
        <p:spPr>
          <a:xfrm>
            <a:off x="1913758" y="2662675"/>
            <a:ext cx="1533832" cy="2644878"/>
          </a:xfrm>
          <a:custGeom>
            <a:avLst/>
            <a:gdLst>
              <a:gd name="connsiteX0" fmla="*/ 0 w 1533832"/>
              <a:gd name="connsiteY0" fmla="*/ 0 h 2644878"/>
              <a:gd name="connsiteX1" fmla="*/ 1533832 w 1533832"/>
              <a:gd name="connsiteY1" fmla="*/ 0 h 2644878"/>
              <a:gd name="connsiteX2" fmla="*/ 1533832 w 1533832"/>
              <a:gd name="connsiteY2" fmla="*/ 2644878 h 2644878"/>
              <a:gd name="connsiteX3" fmla="*/ 0 w 1533832"/>
              <a:gd name="connsiteY3" fmla="*/ 2644878 h 2644878"/>
              <a:gd name="connsiteX4" fmla="*/ 0 w 1533832"/>
              <a:gd name="connsiteY4" fmla="*/ 0 h 2644878"/>
              <a:gd name="connsiteX0-1" fmla="*/ 0 w 1533832"/>
              <a:gd name="connsiteY0-2" fmla="*/ 19664 h 2664542"/>
              <a:gd name="connsiteX1-3" fmla="*/ 707923 w 1533832"/>
              <a:gd name="connsiteY1-4" fmla="*/ 0 h 2664542"/>
              <a:gd name="connsiteX2-5" fmla="*/ 1533832 w 1533832"/>
              <a:gd name="connsiteY2-6" fmla="*/ 19664 h 2664542"/>
              <a:gd name="connsiteX3-7" fmla="*/ 1533832 w 1533832"/>
              <a:gd name="connsiteY3-8" fmla="*/ 2664542 h 2664542"/>
              <a:gd name="connsiteX4-9" fmla="*/ 0 w 1533832"/>
              <a:gd name="connsiteY4-10" fmla="*/ 2664542 h 2664542"/>
              <a:gd name="connsiteX5" fmla="*/ 0 w 1533832"/>
              <a:gd name="connsiteY5" fmla="*/ 19664 h 2664542"/>
              <a:gd name="connsiteX0-11" fmla="*/ 707923 w 1533832"/>
              <a:gd name="connsiteY0-12" fmla="*/ 0 h 2664542"/>
              <a:gd name="connsiteX1-13" fmla="*/ 1533832 w 1533832"/>
              <a:gd name="connsiteY1-14" fmla="*/ 19664 h 2664542"/>
              <a:gd name="connsiteX2-15" fmla="*/ 1533832 w 1533832"/>
              <a:gd name="connsiteY2-16" fmla="*/ 2664542 h 2664542"/>
              <a:gd name="connsiteX3-17" fmla="*/ 0 w 1533832"/>
              <a:gd name="connsiteY3-18" fmla="*/ 2664542 h 2664542"/>
              <a:gd name="connsiteX4-19" fmla="*/ 0 w 1533832"/>
              <a:gd name="connsiteY4-20" fmla="*/ 19664 h 2664542"/>
              <a:gd name="connsiteX5-21" fmla="*/ 799363 w 1533832"/>
              <a:gd name="connsiteY5-22" fmla="*/ 91440 h 2664542"/>
              <a:gd name="connsiteX0-23" fmla="*/ 707923 w 1533832"/>
              <a:gd name="connsiteY0-24" fmla="*/ 0 h 2664542"/>
              <a:gd name="connsiteX1-25" fmla="*/ 1533832 w 1533832"/>
              <a:gd name="connsiteY1-26" fmla="*/ 19664 h 2664542"/>
              <a:gd name="connsiteX2-27" fmla="*/ 1533832 w 1533832"/>
              <a:gd name="connsiteY2-28" fmla="*/ 2664542 h 2664542"/>
              <a:gd name="connsiteX3-29" fmla="*/ 0 w 1533832"/>
              <a:gd name="connsiteY3-30" fmla="*/ 2664542 h 2664542"/>
              <a:gd name="connsiteX4-31" fmla="*/ 0 w 1533832"/>
              <a:gd name="connsiteY4-32" fmla="*/ 19664 h 2664542"/>
              <a:gd name="connsiteX5-33" fmla="*/ 799363 w 1533832"/>
              <a:gd name="connsiteY5-34" fmla="*/ 120936 h 2664542"/>
              <a:gd name="connsiteX0-35" fmla="*/ 707923 w 1533832"/>
              <a:gd name="connsiteY0-36" fmla="*/ 0 h 2664542"/>
              <a:gd name="connsiteX1-37" fmla="*/ 1533832 w 1533832"/>
              <a:gd name="connsiteY1-38" fmla="*/ 19664 h 2664542"/>
              <a:gd name="connsiteX2-39" fmla="*/ 1533832 w 1533832"/>
              <a:gd name="connsiteY2-40" fmla="*/ 2664542 h 2664542"/>
              <a:gd name="connsiteX3-41" fmla="*/ 0 w 1533832"/>
              <a:gd name="connsiteY3-42" fmla="*/ 2664542 h 2664542"/>
              <a:gd name="connsiteX4-43" fmla="*/ 0 w 1533832"/>
              <a:gd name="connsiteY4-44" fmla="*/ 19664 h 2664542"/>
              <a:gd name="connsiteX5-45" fmla="*/ 799363 w 1533832"/>
              <a:gd name="connsiteY5-46" fmla="*/ 120936 h 2664542"/>
              <a:gd name="connsiteX0-47" fmla="*/ 707923 w 1533832"/>
              <a:gd name="connsiteY0-48" fmla="*/ 0 h 2664542"/>
              <a:gd name="connsiteX1-49" fmla="*/ 1533832 w 1533832"/>
              <a:gd name="connsiteY1-50" fmla="*/ 19664 h 2664542"/>
              <a:gd name="connsiteX2-51" fmla="*/ 1533832 w 1533832"/>
              <a:gd name="connsiteY2-52" fmla="*/ 2664542 h 2664542"/>
              <a:gd name="connsiteX3-53" fmla="*/ 0 w 1533832"/>
              <a:gd name="connsiteY3-54" fmla="*/ 2664542 h 2664542"/>
              <a:gd name="connsiteX4-55" fmla="*/ 0 w 1533832"/>
              <a:gd name="connsiteY4-56" fmla="*/ 19664 h 2664542"/>
              <a:gd name="connsiteX0-57" fmla="*/ 1533832 w 1533832"/>
              <a:gd name="connsiteY0-58" fmla="*/ 0 h 2644878"/>
              <a:gd name="connsiteX1-59" fmla="*/ 1533832 w 1533832"/>
              <a:gd name="connsiteY1-60" fmla="*/ 2644878 h 2644878"/>
              <a:gd name="connsiteX2-61" fmla="*/ 0 w 1533832"/>
              <a:gd name="connsiteY2-62" fmla="*/ 2644878 h 2644878"/>
              <a:gd name="connsiteX3-63" fmla="*/ 0 w 1533832"/>
              <a:gd name="connsiteY3-64" fmla="*/ 0 h 2644878"/>
            </a:gdLst>
            <a:ahLst/>
            <a:cxnLst>
              <a:cxn ang="0">
                <a:pos x="connsiteX0-1" y="connsiteY0-2"/>
              </a:cxn>
              <a:cxn ang="0">
                <a:pos x="connsiteX1-3" y="connsiteY1-4"/>
              </a:cxn>
              <a:cxn ang="0">
                <a:pos x="connsiteX2-5" y="connsiteY2-6"/>
              </a:cxn>
              <a:cxn ang="0">
                <a:pos x="connsiteX3-7" y="connsiteY3-8"/>
              </a:cxn>
            </a:cxnLst>
            <a:rect l="l" t="t" r="r" b="b"/>
            <a:pathLst>
              <a:path w="1533832" h="2644878">
                <a:moveTo>
                  <a:pt x="1533832" y="0"/>
                </a:moveTo>
                <a:lnTo>
                  <a:pt x="1533832" y="2644878"/>
                </a:lnTo>
                <a:lnTo>
                  <a:pt x="0" y="2644878"/>
                </a:lnTo>
                <a:lnTo>
                  <a:pt x="0" y="0"/>
                </a:lnTo>
              </a:path>
            </a:pathLst>
          </a:custGeom>
          <a:noFill/>
          <a:ln w="19050">
            <a:solidFill>
              <a:srgbClr val="129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3113293" y="2662675"/>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13758" y="2662675"/>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248282" y="2507072"/>
            <a:ext cx="865238" cy="306705"/>
          </a:xfrm>
          <a:prstGeom prst="rect">
            <a:avLst/>
          </a:prstGeom>
          <a:noFill/>
        </p:spPr>
        <p:txBody>
          <a:bodyPr wrap="square" rtlCol="0">
            <a:spAutoFit/>
          </a:bodyPr>
          <a:lstStyle/>
          <a:p>
            <a:pPr algn="ctr"/>
            <a:r>
              <a:rPr lang="en-US" altLang="zh-CN" sz="1400" spc="600" dirty="0">
                <a:solidFill>
                  <a:srgbClr val="0B68AB"/>
                </a:solidFill>
                <a:latin typeface="Century Gothic" panose="020B0502020202020204" charset="0"/>
              </a:rPr>
              <a:t>ONE</a:t>
            </a:r>
          </a:p>
        </p:txBody>
      </p:sp>
      <p:sp>
        <p:nvSpPr>
          <p:cNvPr id="19" name="文本框 18"/>
          <p:cNvSpPr txBox="1"/>
          <p:nvPr/>
        </p:nvSpPr>
        <p:spPr>
          <a:xfrm>
            <a:off x="1997332" y="3418046"/>
            <a:ext cx="1366684" cy="922020"/>
          </a:xfrm>
          <a:prstGeom prst="rect">
            <a:avLst/>
          </a:prstGeom>
          <a:noFill/>
        </p:spPr>
        <p:txBody>
          <a:bodyPr wrap="square" rtlCol="0">
            <a:spAutoFit/>
          </a:bodyPr>
          <a:lstStyle/>
          <a:p>
            <a:pPr algn="ctr">
              <a:lnSpc>
                <a:spcPct val="150000"/>
              </a:lnSpc>
            </a:pPr>
            <a:r>
              <a:rPr lang="zh-CN" altLang="en-US" b="1" spc="300" dirty="0">
                <a:solidFill>
                  <a:srgbClr val="0B68AB"/>
                </a:solidFill>
                <a:latin typeface="微软雅黑" panose="020B0503020204020204" charset="-122"/>
                <a:ea typeface="微软雅黑" panose="020B0503020204020204" charset="-122"/>
                <a:sym typeface="+mn-ea"/>
              </a:rPr>
              <a:t>输入</a:t>
            </a:r>
          </a:p>
          <a:p>
            <a:pPr algn="ctr">
              <a:lnSpc>
                <a:spcPct val="150000"/>
              </a:lnSpc>
            </a:pPr>
            <a:r>
              <a:rPr lang="zh-CN" altLang="en-US" b="1" spc="300" dirty="0">
                <a:solidFill>
                  <a:srgbClr val="0B68AB"/>
                </a:solidFill>
                <a:latin typeface="微软雅黑" panose="020B0503020204020204" charset="-122"/>
                <a:ea typeface="微软雅黑" panose="020B0503020204020204" charset="-122"/>
                <a:sym typeface="+mn-ea"/>
              </a:rPr>
              <a:t>大标题</a:t>
            </a:r>
          </a:p>
        </p:txBody>
      </p:sp>
      <p:sp>
        <p:nvSpPr>
          <p:cNvPr id="21" name="矩形 29"/>
          <p:cNvSpPr/>
          <p:nvPr/>
        </p:nvSpPr>
        <p:spPr>
          <a:xfrm>
            <a:off x="6484835" y="2665986"/>
            <a:ext cx="1533832" cy="2644878"/>
          </a:xfrm>
          <a:custGeom>
            <a:avLst/>
            <a:gdLst>
              <a:gd name="connsiteX0" fmla="*/ 0 w 1533832"/>
              <a:gd name="connsiteY0" fmla="*/ 0 h 2644878"/>
              <a:gd name="connsiteX1" fmla="*/ 1533832 w 1533832"/>
              <a:gd name="connsiteY1" fmla="*/ 0 h 2644878"/>
              <a:gd name="connsiteX2" fmla="*/ 1533832 w 1533832"/>
              <a:gd name="connsiteY2" fmla="*/ 2644878 h 2644878"/>
              <a:gd name="connsiteX3" fmla="*/ 0 w 1533832"/>
              <a:gd name="connsiteY3" fmla="*/ 2644878 h 2644878"/>
              <a:gd name="connsiteX4" fmla="*/ 0 w 1533832"/>
              <a:gd name="connsiteY4" fmla="*/ 0 h 2644878"/>
              <a:gd name="connsiteX0-1" fmla="*/ 0 w 1533832"/>
              <a:gd name="connsiteY0-2" fmla="*/ 19664 h 2664542"/>
              <a:gd name="connsiteX1-3" fmla="*/ 707923 w 1533832"/>
              <a:gd name="connsiteY1-4" fmla="*/ 0 h 2664542"/>
              <a:gd name="connsiteX2-5" fmla="*/ 1533832 w 1533832"/>
              <a:gd name="connsiteY2-6" fmla="*/ 19664 h 2664542"/>
              <a:gd name="connsiteX3-7" fmla="*/ 1533832 w 1533832"/>
              <a:gd name="connsiteY3-8" fmla="*/ 2664542 h 2664542"/>
              <a:gd name="connsiteX4-9" fmla="*/ 0 w 1533832"/>
              <a:gd name="connsiteY4-10" fmla="*/ 2664542 h 2664542"/>
              <a:gd name="connsiteX5" fmla="*/ 0 w 1533832"/>
              <a:gd name="connsiteY5" fmla="*/ 19664 h 2664542"/>
              <a:gd name="connsiteX0-11" fmla="*/ 707923 w 1533832"/>
              <a:gd name="connsiteY0-12" fmla="*/ 0 h 2664542"/>
              <a:gd name="connsiteX1-13" fmla="*/ 1533832 w 1533832"/>
              <a:gd name="connsiteY1-14" fmla="*/ 19664 h 2664542"/>
              <a:gd name="connsiteX2-15" fmla="*/ 1533832 w 1533832"/>
              <a:gd name="connsiteY2-16" fmla="*/ 2664542 h 2664542"/>
              <a:gd name="connsiteX3-17" fmla="*/ 0 w 1533832"/>
              <a:gd name="connsiteY3-18" fmla="*/ 2664542 h 2664542"/>
              <a:gd name="connsiteX4-19" fmla="*/ 0 w 1533832"/>
              <a:gd name="connsiteY4-20" fmla="*/ 19664 h 2664542"/>
              <a:gd name="connsiteX5-21" fmla="*/ 799363 w 1533832"/>
              <a:gd name="connsiteY5-22" fmla="*/ 91440 h 2664542"/>
              <a:gd name="connsiteX0-23" fmla="*/ 707923 w 1533832"/>
              <a:gd name="connsiteY0-24" fmla="*/ 0 h 2664542"/>
              <a:gd name="connsiteX1-25" fmla="*/ 1533832 w 1533832"/>
              <a:gd name="connsiteY1-26" fmla="*/ 19664 h 2664542"/>
              <a:gd name="connsiteX2-27" fmla="*/ 1533832 w 1533832"/>
              <a:gd name="connsiteY2-28" fmla="*/ 2664542 h 2664542"/>
              <a:gd name="connsiteX3-29" fmla="*/ 0 w 1533832"/>
              <a:gd name="connsiteY3-30" fmla="*/ 2664542 h 2664542"/>
              <a:gd name="connsiteX4-31" fmla="*/ 0 w 1533832"/>
              <a:gd name="connsiteY4-32" fmla="*/ 19664 h 2664542"/>
              <a:gd name="connsiteX5-33" fmla="*/ 799363 w 1533832"/>
              <a:gd name="connsiteY5-34" fmla="*/ 120936 h 2664542"/>
              <a:gd name="connsiteX0-35" fmla="*/ 707923 w 1533832"/>
              <a:gd name="connsiteY0-36" fmla="*/ 0 h 2664542"/>
              <a:gd name="connsiteX1-37" fmla="*/ 1533832 w 1533832"/>
              <a:gd name="connsiteY1-38" fmla="*/ 19664 h 2664542"/>
              <a:gd name="connsiteX2-39" fmla="*/ 1533832 w 1533832"/>
              <a:gd name="connsiteY2-40" fmla="*/ 2664542 h 2664542"/>
              <a:gd name="connsiteX3-41" fmla="*/ 0 w 1533832"/>
              <a:gd name="connsiteY3-42" fmla="*/ 2664542 h 2664542"/>
              <a:gd name="connsiteX4-43" fmla="*/ 0 w 1533832"/>
              <a:gd name="connsiteY4-44" fmla="*/ 19664 h 2664542"/>
              <a:gd name="connsiteX5-45" fmla="*/ 799363 w 1533832"/>
              <a:gd name="connsiteY5-46" fmla="*/ 120936 h 2664542"/>
              <a:gd name="connsiteX0-47" fmla="*/ 707923 w 1533832"/>
              <a:gd name="connsiteY0-48" fmla="*/ 0 h 2664542"/>
              <a:gd name="connsiteX1-49" fmla="*/ 1533832 w 1533832"/>
              <a:gd name="connsiteY1-50" fmla="*/ 19664 h 2664542"/>
              <a:gd name="connsiteX2-51" fmla="*/ 1533832 w 1533832"/>
              <a:gd name="connsiteY2-52" fmla="*/ 2664542 h 2664542"/>
              <a:gd name="connsiteX3-53" fmla="*/ 0 w 1533832"/>
              <a:gd name="connsiteY3-54" fmla="*/ 2664542 h 2664542"/>
              <a:gd name="connsiteX4-55" fmla="*/ 0 w 1533832"/>
              <a:gd name="connsiteY4-56" fmla="*/ 19664 h 2664542"/>
              <a:gd name="connsiteX0-57" fmla="*/ 1533832 w 1533832"/>
              <a:gd name="connsiteY0-58" fmla="*/ 0 h 2644878"/>
              <a:gd name="connsiteX1-59" fmla="*/ 1533832 w 1533832"/>
              <a:gd name="connsiteY1-60" fmla="*/ 2644878 h 2644878"/>
              <a:gd name="connsiteX2-61" fmla="*/ 0 w 1533832"/>
              <a:gd name="connsiteY2-62" fmla="*/ 2644878 h 2644878"/>
              <a:gd name="connsiteX3-63" fmla="*/ 0 w 1533832"/>
              <a:gd name="connsiteY3-64" fmla="*/ 0 h 2644878"/>
            </a:gdLst>
            <a:ahLst/>
            <a:cxnLst>
              <a:cxn ang="0">
                <a:pos x="connsiteX0-1" y="connsiteY0-2"/>
              </a:cxn>
              <a:cxn ang="0">
                <a:pos x="connsiteX1-3" y="connsiteY1-4"/>
              </a:cxn>
              <a:cxn ang="0">
                <a:pos x="connsiteX2-5" y="connsiteY2-6"/>
              </a:cxn>
              <a:cxn ang="0">
                <a:pos x="connsiteX3-7" y="connsiteY3-8"/>
              </a:cxn>
            </a:cxnLst>
            <a:rect l="l" t="t" r="r" b="b"/>
            <a:pathLst>
              <a:path w="1533832" h="2644878">
                <a:moveTo>
                  <a:pt x="1533832" y="0"/>
                </a:moveTo>
                <a:lnTo>
                  <a:pt x="1533832" y="2644878"/>
                </a:lnTo>
                <a:lnTo>
                  <a:pt x="0" y="2644878"/>
                </a:lnTo>
                <a:lnTo>
                  <a:pt x="0" y="0"/>
                </a:lnTo>
              </a:path>
            </a:pathLst>
          </a:custGeom>
          <a:noFill/>
          <a:ln w="19050">
            <a:solidFill>
              <a:srgbClr val="129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7684370" y="2665986"/>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84835" y="2665986"/>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713812" y="2507072"/>
            <a:ext cx="1110125" cy="306705"/>
          </a:xfrm>
          <a:prstGeom prst="rect">
            <a:avLst/>
          </a:prstGeom>
          <a:noFill/>
        </p:spPr>
        <p:txBody>
          <a:bodyPr wrap="square" rtlCol="0">
            <a:spAutoFit/>
          </a:bodyPr>
          <a:lstStyle/>
          <a:p>
            <a:pPr algn="ctr"/>
            <a:r>
              <a:rPr lang="en-US" altLang="zh-CN" sz="1400" spc="300" dirty="0">
                <a:solidFill>
                  <a:srgbClr val="0B68AB"/>
                </a:solidFill>
                <a:latin typeface="Century Gothic" panose="020B0502020202020204" charset="0"/>
              </a:rPr>
              <a:t>THREE</a:t>
            </a:r>
          </a:p>
        </p:txBody>
      </p:sp>
      <p:sp>
        <p:nvSpPr>
          <p:cNvPr id="25" name="文本框 24"/>
          <p:cNvSpPr txBox="1"/>
          <p:nvPr/>
        </p:nvSpPr>
        <p:spPr>
          <a:xfrm>
            <a:off x="6568409" y="3418046"/>
            <a:ext cx="1366684" cy="922020"/>
          </a:xfrm>
          <a:prstGeom prst="rect">
            <a:avLst/>
          </a:prstGeom>
          <a:noFill/>
        </p:spPr>
        <p:txBody>
          <a:bodyPr wrap="square" rtlCol="0">
            <a:spAutoFit/>
          </a:bodyPr>
          <a:lstStyle/>
          <a:p>
            <a:pPr algn="ctr">
              <a:lnSpc>
                <a:spcPct val="150000"/>
              </a:lnSpc>
            </a:pPr>
            <a:r>
              <a:rPr lang="zh-CN" altLang="en-US" b="1" spc="300" dirty="0">
                <a:solidFill>
                  <a:srgbClr val="0B68AB"/>
                </a:solidFill>
                <a:latin typeface="微软雅黑" panose="020B0503020204020204" charset="-122"/>
                <a:ea typeface="微软雅黑" panose="020B0503020204020204" charset="-122"/>
              </a:rPr>
              <a:t>输入</a:t>
            </a:r>
          </a:p>
          <a:p>
            <a:pPr algn="ctr">
              <a:lnSpc>
                <a:spcPct val="150000"/>
              </a:lnSpc>
            </a:pPr>
            <a:r>
              <a:rPr lang="zh-CN" altLang="en-US" b="1" spc="300" dirty="0">
                <a:solidFill>
                  <a:srgbClr val="0B68AB"/>
                </a:solidFill>
                <a:latin typeface="微软雅黑" panose="020B0503020204020204" charset="-122"/>
                <a:ea typeface="微软雅黑" panose="020B0503020204020204" charset="-122"/>
              </a:rPr>
              <a:t>大标题</a:t>
            </a:r>
          </a:p>
        </p:txBody>
      </p:sp>
      <p:sp>
        <p:nvSpPr>
          <p:cNvPr id="27" name="矩形 29"/>
          <p:cNvSpPr/>
          <p:nvPr/>
        </p:nvSpPr>
        <p:spPr>
          <a:xfrm>
            <a:off x="4173334" y="2660962"/>
            <a:ext cx="1533832" cy="2644878"/>
          </a:xfrm>
          <a:custGeom>
            <a:avLst/>
            <a:gdLst>
              <a:gd name="connsiteX0" fmla="*/ 0 w 1533832"/>
              <a:gd name="connsiteY0" fmla="*/ 0 h 2644878"/>
              <a:gd name="connsiteX1" fmla="*/ 1533832 w 1533832"/>
              <a:gd name="connsiteY1" fmla="*/ 0 h 2644878"/>
              <a:gd name="connsiteX2" fmla="*/ 1533832 w 1533832"/>
              <a:gd name="connsiteY2" fmla="*/ 2644878 h 2644878"/>
              <a:gd name="connsiteX3" fmla="*/ 0 w 1533832"/>
              <a:gd name="connsiteY3" fmla="*/ 2644878 h 2644878"/>
              <a:gd name="connsiteX4" fmla="*/ 0 w 1533832"/>
              <a:gd name="connsiteY4" fmla="*/ 0 h 2644878"/>
              <a:gd name="connsiteX0-1" fmla="*/ 0 w 1533832"/>
              <a:gd name="connsiteY0-2" fmla="*/ 19664 h 2664542"/>
              <a:gd name="connsiteX1-3" fmla="*/ 707923 w 1533832"/>
              <a:gd name="connsiteY1-4" fmla="*/ 0 h 2664542"/>
              <a:gd name="connsiteX2-5" fmla="*/ 1533832 w 1533832"/>
              <a:gd name="connsiteY2-6" fmla="*/ 19664 h 2664542"/>
              <a:gd name="connsiteX3-7" fmla="*/ 1533832 w 1533832"/>
              <a:gd name="connsiteY3-8" fmla="*/ 2664542 h 2664542"/>
              <a:gd name="connsiteX4-9" fmla="*/ 0 w 1533832"/>
              <a:gd name="connsiteY4-10" fmla="*/ 2664542 h 2664542"/>
              <a:gd name="connsiteX5" fmla="*/ 0 w 1533832"/>
              <a:gd name="connsiteY5" fmla="*/ 19664 h 2664542"/>
              <a:gd name="connsiteX0-11" fmla="*/ 707923 w 1533832"/>
              <a:gd name="connsiteY0-12" fmla="*/ 0 h 2664542"/>
              <a:gd name="connsiteX1-13" fmla="*/ 1533832 w 1533832"/>
              <a:gd name="connsiteY1-14" fmla="*/ 19664 h 2664542"/>
              <a:gd name="connsiteX2-15" fmla="*/ 1533832 w 1533832"/>
              <a:gd name="connsiteY2-16" fmla="*/ 2664542 h 2664542"/>
              <a:gd name="connsiteX3-17" fmla="*/ 0 w 1533832"/>
              <a:gd name="connsiteY3-18" fmla="*/ 2664542 h 2664542"/>
              <a:gd name="connsiteX4-19" fmla="*/ 0 w 1533832"/>
              <a:gd name="connsiteY4-20" fmla="*/ 19664 h 2664542"/>
              <a:gd name="connsiteX5-21" fmla="*/ 799363 w 1533832"/>
              <a:gd name="connsiteY5-22" fmla="*/ 91440 h 2664542"/>
              <a:gd name="connsiteX0-23" fmla="*/ 707923 w 1533832"/>
              <a:gd name="connsiteY0-24" fmla="*/ 0 h 2664542"/>
              <a:gd name="connsiteX1-25" fmla="*/ 1533832 w 1533832"/>
              <a:gd name="connsiteY1-26" fmla="*/ 19664 h 2664542"/>
              <a:gd name="connsiteX2-27" fmla="*/ 1533832 w 1533832"/>
              <a:gd name="connsiteY2-28" fmla="*/ 2664542 h 2664542"/>
              <a:gd name="connsiteX3-29" fmla="*/ 0 w 1533832"/>
              <a:gd name="connsiteY3-30" fmla="*/ 2664542 h 2664542"/>
              <a:gd name="connsiteX4-31" fmla="*/ 0 w 1533832"/>
              <a:gd name="connsiteY4-32" fmla="*/ 19664 h 2664542"/>
              <a:gd name="connsiteX5-33" fmla="*/ 799363 w 1533832"/>
              <a:gd name="connsiteY5-34" fmla="*/ 120936 h 2664542"/>
              <a:gd name="connsiteX0-35" fmla="*/ 707923 w 1533832"/>
              <a:gd name="connsiteY0-36" fmla="*/ 0 h 2664542"/>
              <a:gd name="connsiteX1-37" fmla="*/ 1533832 w 1533832"/>
              <a:gd name="connsiteY1-38" fmla="*/ 19664 h 2664542"/>
              <a:gd name="connsiteX2-39" fmla="*/ 1533832 w 1533832"/>
              <a:gd name="connsiteY2-40" fmla="*/ 2664542 h 2664542"/>
              <a:gd name="connsiteX3-41" fmla="*/ 0 w 1533832"/>
              <a:gd name="connsiteY3-42" fmla="*/ 2664542 h 2664542"/>
              <a:gd name="connsiteX4-43" fmla="*/ 0 w 1533832"/>
              <a:gd name="connsiteY4-44" fmla="*/ 19664 h 2664542"/>
              <a:gd name="connsiteX5-45" fmla="*/ 799363 w 1533832"/>
              <a:gd name="connsiteY5-46" fmla="*/ 120936 h 2664542"/>
              <a:gd name="connsiteX0-47" fmla="*/ 707923 w 1533832"/>
              <a:gd name="connsiteY0-48" fmla="*/ 0 h 2664542"/>
              <a:gd name="connsiteX1-49" fmla="*/ 1533832 w 1533832"/>
              <a:gd name="connsiteY1-50" fmla="*/ 19664 h 2664542"/>
              <a:gd name="connsiteX2-51" fmla="*/ 1533832 w 1533832"/>
              <a:gd name="connsiteY2-52" fmla="*/ 2664542 h 2664542"/>
              <a:gd name="connsiteX3-53" fmla="*/ 0 w 1533832"/>
              <a:gd name="connsiteY3-54" fmla="*/ 2664542 h 2664542"/>
              <a:gd name="connsiteX4-55" fmla="*/ 0 w 1533832"/>
              <a:gd name="connsiteY4-56" fmla="*/ 19664 h 2664542"/>
              <a:gd name="connsiteX0-57" fmla="*/ 1533832 w 1533832"/>
              <a:gd name="connsiteY0-58" fmla="*/ 0 h 2644878"/>
              <a:gd name="connsiteX1-59" fmla="*/ 1533832 w 1533832"/>
              <a:gd name="connsiteY1-60" fmla="*/ 2644878 h 2644878"/>
              <a:gd name="connsiteX2-61" fmla="*/ 0 w 1533832"/>
              <a:gd name="connsiteY2-62" fmla="*/ 2644878 h 2644878"/>
              <a:gd name="connsiteX3-63" fmla="*/ 0 w 1533832"/>
              <a:gd name="connsiteY3-64" fmla="*/ 0 h 2644878"/>
            </a:gdLst>
            <a:ahLst/>
            <a:cxnLst>
              <a:cxn ang="0">
                <a:pos x="connsiteX0-1" y="connsiteY0-2"/>
              </a:cxn>
              <a:cxn ang="0">
                <a:pos x="connsiteX1-3" y="connsiteY1-4"/>
              </a:cxn>
              <a:cxn ang="0">
                <a:pos x="connsiteX2-5" y="connsiteY2-6"/>
              </a:cxn>
              <a:cxn ang="0">
                <a:pos x="connsiteX3-7" y="connsiteY3-8"/>
              </a:cxn>
            </a:cxnLst>
            <a:rect l="l" t="t" r="r" b="b"/>
            <a:pathLst>
              <a:path w="1533832" h="2644878">
                <a:moveTo>
                  <a:pt x="1533832" y="0"/>
                </a:moveTo>
                <a:lnTo>
                  <a:pt x="1533832" y="2644878"/>
                </a:lnTo>
                <a:lnTo>
                  <a:pt x="0" y="2644878"/>
                </a:lnTo>
                <a:lnTo>
                  <a:pt x="0" y="0"/>
                </a:lnTo>
              </a:path>
            </a:pathLst>
          </a:custGeom>
          <a:noFill/>
          <a:ln w="19050">
            <a:solidFill>
              <a:srgbClr val="129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5372869" y="2660962"/>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173334" y="2660962"/>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514924" y="2507072"/>
            <a:ext cx="865238" cy="306705"/>
          </a:xfrm>
          <a:prstGeom prst="rect">
            <a:avLst/>
          </a:prstGeom>
          <a:noFill/>
        </p:spPr>
        <p:txBody>
          <a:bodyPr wrap="square" rtlCol="0">
            <a:spAutoFit/>
          </a:bodyPr>
          <a:lstStyle/>
          <a:p>
            <a:pPr algn="ctr"/>
            <a:r>
              <a:rPr lang="en-US" altLang="zh-CN" sz="1400" spc="600" dirty="0">
                <a:solidFill>
                  <a:srgbClr val="0B68AB"/>
                </a:solidFill>
                <a:latin typeface="Century Gothic" panose="020B0502020202020204" charset="0"/>
              </a:rPr>
              <a:t>TWO</a:t>
            </a:r>
          </a:p>
        </p:txBody>
      </p:sp>
      <p:sp>
        <p:nvSpPr>
          <p:cNvPr id="31" name="文本框 30"/>
          <p:cNvSpPr txBox="1"/>
          <p:nvPr/>
        </p:nvSpPr>
        <p:spPr>
          <a:xfrm>
            <a:off x="4256908" y="3418046"/>
            <a:ext cx="1366684" cy="922020"/>
          </a:xfrm>
          <a:prstGeom prst="rect">
            <a:avLst/>
          </a:prstGeom>
          <a:noFill/>
        </p:spPr>
        <p:txBody>
          <a:bodyPr wrap="square" rtlCol="0">
            <a:spAutoFit/>
          </a:bodyPr>
          <a:lstStyle/>
          <a:p>
            <a:pPr algn="ctr">
              <a:lnSpc>
                <a:spcPct val="150000"/>
              </a:lnSpc>
            </a:pPr>
            <a:r>
              <a:rPr lang="zh-CN" altLang="en-US" b="1" dirty="0">
                <a:solidFill>
                  <a:srgbClr val="0B68AB"/>
                </a:solidFill>
                <a:latin typeface="微软雅黑" panose="020B0503020204020204" charset="-122"/>
                <a:ea typeface="微软雅黑" panose="020B0503020204020204" charset="-122"/>
              </a:rPr>
              <a:t>输入</a:t>
            </a:r>
          </a:p>
          <a:p>
            <a:pPr algn="ctr">
              <a:lnSpc>
                <a:spcPct val="150000"/>
              </a:lnSpc>
            </a:pPr>
            <a:r>
              <a:rPr lang="zh-CN" altLang="en-US" b="1" dirty="0">
                <a:solidFill>
                  <a:srgbClr val="0B68AB"/>
                </a:solidFill>
                <a:latin typeface="微软雅黑" panose="020B0503020204020204" charset="-122"/>
                <a:ea typeface="微软雅黑" panose="020B0503020204020204" charset="-122"/>
              </a:rPr>
              <a:t>大标题</a:t>
            </a:r>
          </a:p>
        </p:txBody>
      </p:sp>
      <p:sp>
        <p:nvSpPr>
          <p:cNvPr id="33" name="矩形 29"/>
          <p:cNvSpPr/>
          <p:nvPr/>
        </p:nvSpPr>
        <p:spPr>
          <a:xfrm>
            <a:off x="8744411" y="2660962"/>
            <a:ext cx="1533832" cy="2644878"/>
          </a:xfrm>
          <a:custGeom>
            <a:avLst/>
            <a:gdLst>
              <a:gd name="connsiteX0" fmla="*/ 0 w 1533832"/>
              <a:gd name="connsiteY0" fmla="*/ 0 h 2644878"/>
              <a:gd name="connsiteX1" fmla="*/ 1533832 w 1533832"/>
              <a:gd name="connsiteY1" fmla="*/ 0 h 2644878"/>
              <a:gd name="connsiteX2" fmla="*/ 1533832 w 1533832"/>
              <a:gd name="connsiteY2" fmla="*/ 2644878 h 2644878"/>
              <a:gd name="connsiteX3" fmla="*/ 0 w 1533832"/>
              <a:gd name="connsiteY3" fmla="*/ 2644878 h 2644878"/>
              <a:gd name="connsiteX4" fmla="*/ 0 w 1533832"/>
              <a:gd name="connsiteY4" fmla="*/ 0 h 2644878"/>
              <a:gd name="connsiteX0-1" fmla="*/ 0 w 1533832"/>
              <a:gd name="connsiteY0-2" fmla="*/ 19664 h 2664542"/>
              <a:gd name="connsiteX1-3" fmla="*/ 707923 w 1533832"/>
              <a:gd name="connsiteY1-4" fmla="*/ 0 h 2664542"/>
              <a:gd name="connsiteX2-5" fmla="*/ 1533832 w 1533832"/>
              <a:gd name="connsiteY2-6" fmla="*/ 19664 h 2664542"/>
              <a:gd name="connsiteX3-7" fmla="*/ 1533832 w 1533832"/>
              <a:gd name="connsiteY3-8" fmla="*/ 2664542 h 2664542"/>
              <a:gd name="connsiteX4-9" fmla="*/ 0 w 1533832"/>
              <a:gd name="connsiteY4-10" fmla="*/ 2664542 h 2664542"/>
              <a:gd name="connsiteX5" fmla="*/ 0 w 1533832"/>
              <a:gd name="connsiteY5" fmla="*/ 19664 h 2664542"/>
              <a:gd name="connsiteX0-11" fmla="*/ 707923 w 1533832"/>
              <a:gd name="connsiteY0-12" fmla="*/ 0 h 2664542"/>
              <a:gd name="connsiteX1-13" fmla="*/ 1533832 w 1533832"/>
              <a:gd name="connsiteY1-14" fmla="*/ 19664 h 2664542"/>
              <a:gd name="connsiteX2-15" fmla="*/ 1533832 w 1533832"/>
              <a:gd name="connsiteY2-16" fmla="*/ 2664542 h 2664542"/>
              <a:gd name="connsiteX3-17" fmla="*/ 0 w 1533832"/>
              <a:gd name="connsiteY3-18" fmla="*/ 2664542 h 2664542"/>
              <a:gd name="connsiteX4-19" fmla="*/ 0 w 1533832"/>
              <a:gd name="connsiteY4-20" fmla="*/ 19664 h 2664542"/>
              <a:gd name="connsiteX5-21" fmla="*/ 799363 w 1533832"/>
              <a:gd name="connsiteY5-22" fmla="*/ 91440 h 2664542"/>
              <a:gd name="connsiteX0-23" fmla="*/ 707923 w 1533832"/>
              <a:gd name="connsiteY0-24" fmla="*/ 0 h 2664542"/>
              <a:gd name="connsiteX1-25" fmla="*/ 1533832 w 1533832"/>
              <a:gd name="connsiteY1-26" fmla="*/ 19664 h 2664542"/>
              <a:gd name="connsiteX2-27" fmla="*/ 1533832 w 1533832"/>
              <a:gd name="connsiteY2-28" fmla="*/ 2664542 h 2664542"/>
              <a:gd name="connsiteX3-29" fmla="*/ 0 w 1533832"/>
              <a:gd name="connsiteY3-30" fmla="*/ 2664542 h 2664542"/>
              <a:gd name="connsiteX4-31" fmla="*/ 0 w 1533832"/>
              <a:gd name="connsiteY4-32" fmla="*/ 19664 h 2664542"/>
              <a:gd name="connsiteX5-33" fmla="*/ 799363 w 1533832"/>
              <a:gd name="connsiteY5-34" fmla="*/ 120936 h 2664542"/>
              <a:gd name="connsiteX0-35" fmla="*/ 707923 w 1533832"/>
              <a:gd name="connsiteY0-36" fmla="*/ 0 h 2664542"/>
              <a:gd name="connsiteX1-37" fmla="*/ 1533832 w 1533832"/>
              <a:gd name="connsiteY1-38" fmla="*/ 19664 h 2664542"/>
              <a:gd name="connsiteX2-39" fmla="*/ 1533832 w 1533832"/>
              <a:gd name="connsiteY2-40" fmla="*/ 2664542 h 2664542"/>
              <a:gd name="connsiteX3-41" fmla="*/ 0 w 1533832"/>
              <a:gd name="connsiteY3-42" fmla="*/ 2664542 h 2664542"/>
              <a:gd name="connsiteX4-43" fmla="*/ 0 w 1533832"/>
              <a:gd name="connsiteY4-44" fmla="*/ 19664 h 2664542"/>
              <a:gd name="connsiteX5-45" fmla="*/ 799363 w 1533832"/>
              <a:gd name="connsiteY5-46" fmla="*/ 120936 h 2664542"/>
              <a:gd name="connsiteX0-47" fmla="*/ 707923 w 1533832"/>
              <a:gd name="connsiteY0-48" fmla="*/ 0 h 2664542"/>
              <a:gd name="connsiteX1-49" fmla="*/ 1533832 w 1533832"/>
              <a:gd name="connsiteY1-50" fmla="*/ 19664 h 2664542"/>
              <a:gd name="connsiteX2-51" fmla="*/ 1533832 w 1533832"/>
              <a:gd name="connsiteY2-52" fmla="*/ 2664542 h 2664542"/>
              <a:gd name="connsiteX3-53" fmla="*/ 0 w 1533832"/>
              <a:gd name="connsiteY3-54" fmla="*/ 2664542 h 2664542"/>
              <a:gd name="connsiteX4-55" fmla="*/ 0 w 1533832"/>
              <a:gd name="connsiteY4-56" fmla="*/ 19664 h 2664542"/>
              <a:gd name="connsiteX0-57" fmla="*/ 1533832 w 1533832"/>
              <a:gd name="connsiteY0-58" fmla="*/ 0 h 2644878"/>
              <a:gd name="connsiteX1-59" fmla="*/ 1533832 w 1533832"/>
              <a:gd name="connsiteY1-60" fmla="*/ 2644878 h 2644878"/>
              <a:gd name="connsiteX2-61" fmla="*/ 0 w 1533832"/>
              <a:gd name="connsiteY2-62" fmla="*/ 2644878 h 2644878"/>
              <a:gd name="connsiteX3-63" fmla="*/ 0 w 1533832"/>
              <a:gd name="connsiteY3-64" fmla="*/ 0 h 2644878"/>
            </a:gdLst>
            <a:ahLst/>
            <a:cxnLst>
              <a:cxn ang="0">
                <a:pos x="connsiteX0-1" y="connsiteY0-2"/>
              </a:cxn>
              <a:cxn ang="0">
                <a:pos x="connsiteX1-3" y="connsiteY1-4"/>
              </a:cxn>
              <a:cxn ang="0">
                <a:pos x="connsiteX2-5" y="connsiteY2-6"/>
              </a:cxn>
              <a:cxn ang="0">
                <a:pos x="connsiteX3-7" y="connsiteY3-8"/>
              </a:cxn>
            </a:cxnLst>
            <a:rect l="l" t="t" r="r" b="b"/>
            <a:pathLst>
              <a:path w="1533832" h="2644878">
                <a:moveTo>
                  <a:pt x="1533832" y="0"/>
                </a:moveTo>
                <a:lnTo>
                  <a:pt x="1533832" y="2644878"/>
                </a:lnTo>
                <a:lnTo>
                  <a:pt x="0" y="2644878"/>
                </a:lnTo>
                <a:lnTo>
                  <a:pt x="0" y="0"/>
                </a:lnTo>
              </a:path>
            </a:pathLst>
          </a:custGeom>
          <a:noFill/>
          <a:ln w="19050">
            <a:solidFill>
              <a:srgbClr val="1296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9943946" y="2660962"/>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744411" y="2660962"/>
            <a:ext cx="334297" cy="0"/>
          </a:xfrm>
          <a:prstGeom prst="line">
            <a:avLst/>
          </a:prstGeom>
          <a:ln>
            <a:solidFill>
              <a:srgbClr val="1296D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9078708" y="2507071"/>
            <a:ext cx="881665" cy="306705"/>
          </a:xfrm>
          <a:prstGeom prst="rect">
            <a:avLst/>
          </a:prstGeom>
          <a:noFill/>
        </p:spPr>
        <p:txBody>
          <a:bodyPr wrap="square" rtlCol="0">
            <a:spAutoFit/>
          </a:bodyPr>
          <a:lstStyle/>
          <a:p>
            <a:pPr algn="ctr"/>
            <a:r>
              <a:rPr lang="en-US" altLang="zh-CN" sz="1400" spc="300" dirty="0">
                <a:solidFill>
                  <a:srgbClr val="0B68AB"/>
                </a:solidFill>
                <a:latin typeface="Century Gothic" panose="020B0502020202020204" charset="0"/>
              </a:rPr>
              <a:t>FOUR</a:t>
            </a:r>
          </a:p>
        </p:txBody>
      </p:sp>
      <p:sp>
        <p:nvSpPr>
          <p:cNvPr id="37" name="文本框 36"/>
          <p:cNvSpPr txBox="1"/>
          <p:nvPr/>
        </p:nvSpPr>
        <p:spPr>
          <a:xfrm>
            <a:off x="8744800" y="3374866"/>
            <a:ext cx="1366684" cy="922020"/>
          </a:xfrm>
          <a:prstGeom prst="rect">
            <a:avLst/>
          </a:prstGeom>
          <a:noFill/>
        </p:spPr>
        <p:txBody>
          <a:bodyPr wrap="square" rtlCol="0">
            <a:spAutoFit/>
          </a:bodyPr>
          <a:lstStyle/>
          <a:p>
            <a:pPr algn="ctr">
              <a:lnSpc>
                <a:spcPct val="150000"/>
              </a:lnSpc>
            </a:pPr>
            <a:r>
              <a:rPr lang="zh-CN" altLang="en-US" b="1" spc="300" dirty="0">
                <a:solidFill>
                  <a:srgbClr val="0B68AB"/>
                </a:solidFill>
                <a:latin typeface="微软雅黑" panose="020B0503020204020204" charset="-122"/>
                <a:ea typeface="微软雅黑" panose="020B0503020204020204" charset="-122"/>
              </a:rPr>
              <a:t>输入</a:t>
            </a:r>
          </a:p>
          <a:p>
            <a:pPr algn="ctr">
              <a:lnSpc>
                <a:spcPct val="150000"/>
              </a:lnSpc>
            </a:pPr>
            <a:r>
              <a:rPr lang="zh-CN" altLang="en-US" b="1" spc="300" dirty="0">
                <a:solidFill>
                  <a:srgbClr val="0B68AB"/>
                </a:solidFill>
                <a:latin typeface="微软雅黑" panose="020B0503020204020204" charset="-122"/>
                <a:ea typeface="微软雅黑" panose="020B0503020204020204" charset="-122"/>
              </a:rPr>
              <a:t>大标题</a:t>
            </a:r>
          </a:p>
        </p:txBody>
      </p:sp>
      <p:cxnSp>
        <p:nvCxnSpPr>
          <p:cNvPr id="20" name="直接连接符 19"/>
          <p:cNvCxnSpPr/>
          <p:nvPr userDrawn="1"/>
        </p:nvCxnSpPr>
        <p:spPr>
          <a:xfrm>
            <a:off x="3173095" y="241935"/>
            <a:ext cx="9037320" cy="2921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99" name="图片 98" descr="100"/>
          <p:cNvPicPr>
            <a:picLocks noChangeAspect="1"/>
          </p:cNvPicPr>
          <p:nvPr/>
        </p:nvPicPr>
        <p:blipFill>
          <a:blip r:embed="rId2"/>
          <a:srcRect l="-2387" r="9344"/>
          <a:stretch>
            <a:fillRect/>
          </a:stretch>
        </p:blipFill>
        <p:spPr>
          <a:xfrm>
            <a:off x="1323975" y="5452745"/>
            <a:ext cx="9357995" cy="1743075"/>
          </a:xfrm>
          <a:prstGeom prst="rect">
            <a:avLst/>
          </a:prstGeom>
        </p:spPr>
      </p:pic>
      <p:pic>
        <p:nvPicPr>
          <p:cNvPr id="2" name="图片 1" descr="图片1"/>
          <p:cNvPicPr>
            <a:picLocks noChangeAspect="1"/>
          </p:cNvPicPr>
          <p:nvPr/>
        </p:nvPicPr>
        <p:blipFill>
          <a:blip r:embed="rId3">
            <a:grayscl/>
          </a:blip>
          <a:stretch>
            <a:fillRect/>
          </a:stretch>
        </p:blipFill>
        <p:spPr>
          <a:xfrm>
            <a:off x="160020" y="14605"/>
            <a:ext cx="3004820" cy="72136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4905375" y="1928495"/>
            <a:ext cx="2430780" cy="2430780"/>
          </a:xfrm>
          <a:prstGeom prst="ellipse">
            <a:avLst/>
          </a:prstGeom>
          <a:noFill/>
          <a:ln>
            <a:solidFill>
              <a:srgbClr val="5B9BD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00"/>
          <p:cNvPicPr>
            <a:picLocks noChangeAspect="1"/>
          </p:cNvPicPr>
          <p:nvPr/>
        </p:nvPicPr>
        <p:blipFill>
          <a:blip r:embed="rId3"/>
          <a:srcRect l="-2387" r="9344"/>
          <a:stretch>
            <a:fillRect/>
          </a:stretch>
        </p:blipFill>
        <p:spPr>
          <a:xfrm>
            <a:off x="1323975" y="5452745"/>
            <a:ext cx="9357995" cy="1743075"/>
          </a:xfrm>
          <a:prstGeom prst="rect">
            <a:avLst/>
          </a:prstGeom>
        </p:spPr>
      </p:pic>
      <p:grpSp>
        <p:nvGrpSpPr>
          <p:cNvPr id="28" name="Group 27"/>
          <p:cNvGrpSpPr/>
          <p:nvPr/>
        </p:nvGrpSpPr>
        <p:grpSpPr>
          <a:xfrm>
            <a:off x="5595621" y="2341880"/>
            <a:ext cx="1508125" cy="3041650"/>
            <a:chOff x="4051301" y="2870200"/>
            <a:chExt cx="1508125" cy="3041650"/>
          </a:xfrm>
          <a:solidFill>
            <a:schemeClr val="bg2">
              <a:alpha val="50000"/>
            </a:schemeClr>
          </a:solidFill>
        </p:grpSpPr>
        <p:grpSp>
          <p:nvGrpSpPr>
            <p:cNvPr id="25" name="Group 24"/>
            <p:cNvGrpSpPr/>
            <p:nvPr/>
          </p:nvGrpSpPr>
          <p:grpSpPr>
            <a:xfrm>
              <a:off x="4391026" y="2870200"/>
              <a:ext cx="1168400" cy="1546225"/>
              <a:chOff x="4391026" y="2870200"/>
              <a:chExt cx="1168400" cy="1546225"/>
            </a:xfrm>
            <a:grpFill/>
          </p:grpSpPr>
          <p:sp>
            <p:nvSpPr>
              <p:cNvPr id="100" name="Freeform 190"/>
              <p:cNvSpPr/>
              <p:nvPr/>
            </p:nvSpPr>
            <p:spPr bwMode="auto">
              <a:xfrm>
                <a:off x="4537076" y="2870200"/>
                <a:ext cx="1022350" cy="1511300"/>
              </a:xfrm>
              <a:custGeom>
                <a:avLst/>
                <a:gdLst>
                  <a:gd name="T0" fmla="*/ 124 w 322"/>
                  <a:gd name="T1" fmla="*/ 0 h 476"/>
                  <a:gd name="T2" fmla="*/ 94 w 322"/>
                  <a:gd name="T3" fmla="*/ 17 h 476"/>
                  <a:gd name="T4" fmla="*/ 106 w 322"/>
                  <a:gd name="T5" fmla="*/ 65 h 476"/>
                  <a:gd name="T6" fmla="*/ 216 w 322"/>
                  <a:gd name="T7" fmla="*/ 326 h 476"/>
                  <a:gd name="T8" fmla="*/ 215 w 322"/>
                  <a:gd name="T9" fmla="*/ 328 h 476"/>
                  <a:gd name="T10" fmla="*/ 212 w 322"/>
                  <a:gd name="T11" fmla="*/ 330 h 476"/>
                  <a:gd name="T12" fmla="*/ 212 w 322"/>
                  <a:gd name="T13" fmla="*/ 330 h 476"/>
                  <a:gd name="T14" fmla="*/ 209 w 322"/>
                  <a:gd name="T15" fmla="*/ 327 h 476"/>
                  <a:gd name="T16" fmla="*/ 59 w 322"/>
                  <a:gd name="T17" fmla="*/ 64 h 476"/>
                  <a:gd name="T18" fmla="*/ 39 w 322"/>
                  <a:gd name="T19" fmla="*/ 59 h 476"/>
                  <a:gd name="T20" fmla="*/ 10 w 322"/>
                  <a:gd name="T21" fmla="*/ 74 h 476"/>
                  <a:gd name="T22" fmla="*/ 20 w 322"/>
                  <a:gd name="T23" fmla="*/ 123 h 476"/>
                  <a:gd name="T24" fmla="*/ 137 w 322"/>
                  <a:gd name="T25" fmla="*/ 436 h 476"/>
                  <a:gd name="T26" fmla="*/ 166 w 322"/>
                  <a:gd name="T27" fmla="*/ 476 h 476"/>
                  <a:gd name="T28" fmla="*/ 172 w 322"/>
                  <a:gd name="T29" fmla="*/ 476 h 476"/>
                  <a:gd name="T30" fmla="*/ 205 w 322"/>
                  <a:gd name="T31" fmla="*/ 451 h 476"/>
                  <a:gd name="T32" fmla="*/ 223 w 322"/>
                  <a:gd name="T33" fmla="*/ 439 h 476"/>
                  <a:gd name="T34" fmla="*/ 240 w 322"/>
                  <a:gd name="T35" fmla="*/ 447 h 476"/>
                  <a:gd name="T36" fmla="*/ 245 w 322"/>
                  <a:gd name="T37" fmla="*/ 447 h 476"/>
                  <a:gd name="T38" fmla="*/ 280 w 322"/>
                  <a:gd name="T39" fmla="*/ 417 h 476"/>
                  <a:gd name="T40" fmla="*/ 142 w 322"/>
                  <a:gd name="T41" fmla="*/ 5 h 476"/>
                  <a:gd name="T42" fmla="*/ 124 w 322"/>
                  <a:gd name="T4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76">
                    <a:moveTo>
                      <a:pt x="124" y="0"/>
                    </a:moveTo>
                    <a:cubicBezTo>
                      <a:pt x="112" y="0"/>
                      <a:pt x="100" y="6"/>
                      <a:pt x="94" y="17"/>
                    </a:cubicBezTo>
                    <a:cubicBezTo>
                      <a:pt x="84" y="33"/>
                      <a:pt x="89" y="55"/>
                      <a:pt x="106" y="65"/>
                    </a:cubicBezTo>
                    <a:cubicBezTo>
                      <a:pt x="107" y="65"/>
                      <a:pt x="216" y="133"/>
                      <a:pt x="216" y="326"/>
                    </a:cubicBezTo>
                    <a:cubicBezTo>
                      <a:pt x="216" y="327"/>
                      <a:pt x="216" y="328"/>
                      <a:pt x="215" y="328"/>
                    </a:cubicBezTo>
                    <a:cubicBezTo>
                      <a:pt x="214" y="329"/>
                      <a:pt x="213" y="330"/>
                      <a:pt x="212" y="330"/>
                    </a:cubicBezTo>
                    <a:cubicBezTo>
                      <a:pt x="212" y="330"/>
                      <a:pt x="212" y="330"/>
                      <a:pt x="212" y="330"/>
                    </a:cubicBezTo>
                    <a:cubicBezTo>
                      <a:pt x="210" y="330"/>
                      <a:pt x="209" y="328"/>
                      <a:pt x="209" y="327"/>
                    </a:cubicBezTo>
                    <a:cubicBezTo>
                      <a:pt x="188" y="152"/>
                      <a:pt x="65" y="69"/>
                      <a:pt x="59" y="64"/>
                    </a:cubicBezTo>
                    <a:cubicBezTo>
                      <a:pt x="53" y="61"/>
                      <a:pt x="46" y="59"/>
                      <a:pt x="39" y="59"/>
                    </a:cubicBezTo>
                    <a:cubicBezTo>
                      <a:pt x="28" y="59"/>
                      <a:pt x="17" y="64"/>
                      <a:pt x="10" y="74"/>
                    </a:cubicBezTo>
                    <a:cubicBezTo>
                      <a:pt x="0" y="91"/>
                      <a:pt x="4" y="112"/>
                      <a:pt x="20" y="123"/>
                    </a:cubicBezTo>
                    <a:cubicBezTo>
                      <a:pt x="22" y="124"/>
                      <a:pt x="168" y="223"/>
                      <a:pt x="137" y="436"/>
                    </a:cubicBezTo>
                    <a:cubicBezTo>
                      <a:pt x="134" y="455"/>
                      <a:pt x="147" y="473"/>
                      <a:pt x="166" y="476"/>
                    </a:cubicBezTo>
                    <a:cubicBezTo>
                      <a:pt x="168" y="476"/>
                      <a:pt x="170" y="476"/>
                      <a:pt x="172" y="476"/>
                    </a:cubicBezTo>
                    <a:cubicBezTo>
                      <a:pt x="187" y="476"/>
                      <a:pt x="201" y="466"/>
                      <a:pt x="205" y="451"/>
                    </a:cubicBezTo>
                    <a:cubicBezTo>
                      <a:pt x="223" y="439"/>
                      <a:pt x="223" y="439"/>
                      <a:pt x="223" y="439"/>
                    </a:cubicBezTo>
                    <a:cubicBezTo>
                      <a:pt x="228" y="443"/>
                      <a:pt x="234" y="446"/>
                      <a:pt x="240" y="447"/>
                    </a:cubicBezTo>
                    <a:cubicBezTo>
                      <a:pt x="242" y="447"/>
                      <a:pt x="244" y="447"/>
                      <a:pt x="245" y="447"/>
                    </a:cubicBezTo>
                    <a:cubicBezTo>
                      <a:pt x="262" y="447"/>
                      <a:pt x="277" y="434"/>
                      <a:pt x="280" y="417"/>
                    </a:cubicBezTo>
                    <a:cubicBezTo>
                      <a:pt x="322" y="116"/>
                      <a:pt x="149" y="9"/>
                      <a:pt x="142" y="5"/>
                    </a:cubicBezTo>
                    <a:cubicBezTo>
                      <a:pt x="136" y="1"/>
                      <a:pt x="130" y="0"/>
                      <a:pt x="124" y="0"/>
                    </a:cubicBezTo>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1" name="Freeform 191"/>
              <p:cNvSpPr/>
              <p:nvPr/>
            </p:nvSpPr>
            <p:spPr bwMode="auto">
              <a:xfrm>
                <a:off x="4391026" y="3352800"/>
                <a:ext cx="520700" cy="1063625"/>
              </a:xfrm>
              <a:custGeom>
                <a:avLst/>
                <a:gdLst>
                  <a:gd name="T0" fmla="*/ 40 w 164"/>
                  <a:gd name="T1" fmla="*/ 0 h 335"/>
                  <a:gd name="T2" fmla="*/ 12 w 164"/>
                  <a:gd name="T3" fmla="*/ 14 h 335"/>
                  <a:gd name="T4" fmla="*/ 18 w 164"/>
                  <a:gd name="T5" fmla="*/ 63 h 335"/>
                  <a:gd name="T6" fmla="*/ 39 w 164"/>
                  <a:gd name="T7" fmla="*/ 280 h 335"/>
                  <a:gd name="T8" fmla="*/ 47 w 164"/>
                  <a:gd name="T9" fmla="*/ 328 h 335"/>
                  <a:gd name="T10" fmla="*/ 68 w 164"/>
                  <a:gd name="T11" fmla="*/ 335 h 335"/>
                  <a:gd name="T12" fmla="*/ 96 w 164"/>
                  <a:gd name="T13" fmla="*/ 321 h 335"/>
                  <a:gd name="T14" fmla="*/ 128 w 164"/>
                  <a:gd name="T15" fmla="*/ 95 h 335"/>
                  <a:gd name="T16" fmla="*/ 61 w 164"/>
                  <a:gd name="T17" fmla="*/ 8 h 335"/>
                  <a:gd name="T18" fmla="*/ 40 w 164"/>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5">
                    <a:moveTo>
                      <a:pt x="40" y="0"/>
                    </a:moveTo>
                    <a:cubicBezTo>
                      <a:pt x="29" y="0"/>
                      <a:pt x="19" y="5"/>
                      <a:pt x="12" y="14"/>
                    </a:cubicBezTo>
                    <a:cubicBezTo>
                      <a:pt x="0" y="29"/>
                      <a:pt x="3" y="51"/>
                      <a:pt x="18" y="63"/>
                    </a:cubicBezTo>
                    <a:cubicBezTo>
                      <a:pt x="23" y="67"/>
                      <a:pt x="131" y="153"/>
                      <a:pt x="39" y="280"/>
                    </a:cubicBezTo>
                    <a:cubicBezTo>
                      <a:pt x="28" y="295"/>
                      <a:pt x="31" y="317"/>
                      <a:pt x="47" y="328"/>
                    </a:cubicBezTo>
                    <a:cubicBezTo>
                      <a:pt x="53" y="333"/>
                      <a:pt x="60" y="335"/>
                      <a:pt x="68" y="335"/>
                    </a:cubicBezTo>
                    <a:cubicBezTo>
                      <a:pt x="78" y="335"/>
                      <a:pt x="89" y="330"/>
                      <a:pt x="96" y="321"/>
                    </a:cubicBezTo>
                    <a:cubicBezTo>
                      <a:pt x="164" y="227"/>
                      <a:pt x="151" y="146"/>
                      <a:pt x="128" y="95"/>
                    </a:cubicBezTo>
                    <a:cubicBezTo>
                      <a:pt x="103" y="41"/>
                      <a:pt x="63" y="9"/>
                      <a:pt x="61" y="8"/>
                    </a:cubicBezTo>
                    <a:cubicBezTo>
                      <a:pt x="55" y="3"/>
                      <a:pt x="47" y="0"/>
                      <a:pt x="40" y="0"/>
                    </a:cubicBezTo>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6" name="Group 25"/>
            <p:cNvGrpSpPr/>
            <p:nvPr/>
          </p:nvGrpSpPr>
          <p:grpSpPr>
            <a:xfrm>
              <a:off x="4051301" y="5267325"/>
              <a:ext cx="1041400" cy="644525"/>
              <a:chOff x="4051301" y="5267325"/>
              <a:chExt cx="1041400" cy="644525"/>
            </a:xfrm>
            <a:grpFill/>
          </p:grpSpPr>
          <p:sp>
            <p:nvSpPr>
              <p:cNvPr id="103" name="Freeform 193"/>
              <p:cNvSpPr/>
              <p:nvPr/>
            </p:nvSpPr>
            <p:spPr bwMode="auto">
              <a:xfrm>
                <a:off x="4051301" y="5267325"/>
                <a:ext cx="1041400" cy="149225"/>
              </a:xfrm>
              <a:custGeom>
                <a:avLst/>
                <a:gdLst>
                  <a:gd name="T0" fmla="*/ 305 w 328"/>
                  <a:gd name="T1" fmla="*/ 0 h 47"/>
                  <a:gd name="T2" fmla="*/ 23 w 328"/>
                  <a:gd name="T3" fmla="*/ 0 h 47"/>
                  <a:gd name="T4" fmla="*/ 0 w 328"/>
                  <a:gd name="T5" fmla="*/ 23 h 47"/>
                  <a:gd name="T6" fmla="*/ 23 w 328"/>
                  <a:gd name="T7" fmla="*/ 47 h 47"/>
                  <a:gd name="T8" fmla="*/ 305 w 328"/>
                  <a:gd name="T9" fmla="*/ 47 h 47"/>
                  <a:gd name="T10" fmla="*/ 328 w 328"/>
                  <a:gd name="T11" fmla="*/ 23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3"/>
                    </a:cubicBezTo>
                    <a:cubicBezTo>
                      <a:pt x="0" y="36"/>
                      <a:pt x="10" y="47"/>
                      <a:pt x="23" y="47"/>
                    </a:cubicBezTo>
                    <a:cubicBezTo>
                      <a:pt x="305" y="47"/>
                      <a:pt x="305" y="47"/>
                      <a:pt x="305" y="47"/>
                    </a:cubicBezTo>
                    <a:cubicBezTo>
                      <a:pt x="318" y="47"/>
                      <a:pt x="328" y="36"/>
                      <a:pt x="328" y="23"/>
                    </a:cubicBezTo>
                    <a:cubicBezTo>
                      <a:pt x="328" y="11"/>
                      <a:pt x="318" y="0"/>
                      <a:pt x="305" y="0"/>
                    </a:cubicBezTo>
                  </a:path>
                </a:pathLst>
              </a:custGeom>
              <a:solidFill>
                <a:srgbClr val="0B6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4" name="Freeform 194"/>
              <p:cNvSpPr/>
              <p:nvPr/>
            </p:nvSpPr>
            <p:spPr bwMode="auto">
              <a:xfrm>
                <a:off x="4051301" y="5514975"/>
                <a:ext cx="1041400" cy="149225"/>
              </a:xfrm>
              <a:custGeom>
                <a:avLst/>
                <a:gdLst>
                  <a:gd name="T0" fmla="*/ 305 w 328"/>
                  <a:gd name="T1" fmla="*/ 0 h 47"/>
                  <a:gd name="T2" fmla="*/ 23 w 328"/>
                  <a:gd name="T3" fmla="*/ 0 h 47"/>
                  <a:gd name="T4" fmla="*/ 0 w 328"/>
                  <a:gd name="T5" fmla="*/ 24 h 47"/>
                  <a:gd name="T6" fmla="*/ 23 w 328"/>
                  <a:gd name="T7" fmla="*/ 47 h 47"/>
                  <a:gd name="T8" fmla="*/ 305 w 328"/>
                  <a:gd name="T9" fmla="*/ 47 h 47"/>
                  <a:gd name="T10" fmla="*/ 328 w 328"/>
                  <a:gd name="T11" fmla="*/ 24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4"/>
                    </a:cubicBezTo>
                    <a:cubicBezTo>
                      <a:pt x="0" y="37"/>
                      <a:pt x="10" y="47"/>
                      <a:pt x="23" y="47"/>
                    </a:cubicBezTo>
                    <a:cubicBezTo>
                      <a:pt x="305" y="47"/>
                      <a:pt x="305" y="47"/>
                      <a:pt x="305" y="47"/>
                    </a:cubicBezTo>
                    <a:cubicBezTo>
                      <a:pt x="318" y="47"/>
                      <a:pt x="328" y="37"/>
                      <a:pt x="328" y="24"/>
                    </a:cubicBezTo>
                    <a:cubicBezTo>
                      <a:pt x="328" y="11"/>
                      <a:pt x="318" y="0"/>
                      <a:pt x="305" y="0"/>
                    </a:cubicBezTo>
                  </a:path>
                </a:pathLst>
              </a:custGeom>
              <a:solidFill>
                <a:srgbClr val="0B6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05" name="Freeform 195"/>
              <p:cNvSpPr/>
              <p:nvPr/>
            </p:nvSpPr>
            <p:spPr bwMode="auto">
              <a:xfrm>
                <a:off x="4289426" y="5765800"/>
                <a:ext cx="565150" cy="146050"/>
              </a:xfrm>
              <a:custGeom>
                <a:avLst/>
                <a:gdLst>
                  <a:gd name="T0" fmla="*/ 155 w 178"/>
                  <a:gd name="T1" fmla="*/ 0 h 46"/>
                  <a:gd name="T2" fmla="*/ 23 w 178"/>
                  <a:gd name="T3" fmla="*/ 0 h 46"/>
                  <a:gd name="T4" fmla="*/ 0 w 178"/>
                  <a:gd name="T5" fmla="*/ 23 h 46"/>
                  <a:gd name="T6" fmla="*/ 23 w 178"/>
                  <a:gd name="T7" fmla="*/ 46 h 46"/>
                  <a:gd name="T8" fmla="*/ 155 w 178"/>
                  <a:gd name="T9" fmla="*/ 46 h 46"/>
                  <a:gd name="T10" fmla="*/ 178 w 178"/>
                  <a:gd name="T11" fmla="*/ 23 h 46"/>
                  <a:gd name="T12" fmla="*/ 155 w 17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8" h="46">
                    <a:moveTo>
                      <a:pt x="155" y="0"/>
                    </a:moveTo>
                    <a:cubicBezTo>
                      <a:pt x="23" y="0"/>
                      <a:pt x="23" y="0"/>
                      <a:pt x="23" y="0"/>
                    </a:cubicBezTo>
                    <a:cubicBezTo>
                      <a:pt x="10" y="0"/>
                      <a:pt x="0" y="10"/>
                      <a:pt x="0" y="23"/>
                    </a:cubicBezTo>
                    <a:cubicBezTo>
                      <a:pt x="0" y="36"/>
                      <a:pt x="10" y="46"/>
                      <a:pt x="23" y="46"/>
                    </a:cubicBezTo>
                    <a:cubicBezTo>
                      <a:pt x="155" y="46"/>
                      <a:pt x="155" y="46"/>
                      <a:pt x="155" y="46"/>
                    </a:cubicBezTo>
                    <a:cubicBezTo>
                      <a:pt x="168" y="46"/>
                      <a:pt x="178" y="36"/>
                      <a:pt x="178" y="23"/>
                    </a:cubicBezTo>
                    <a:cubicBezTo>
                      <a:pt x="178" y="10"/>
                      <a:pt x="168" y="0"/>
                      <a:pt x="155" y="0"/>
                    </a:cubicBezTo>
                  </a:path>
                </a:pathLst>
              </a:custGeom>
              <a:solidFill>
                <a:srgbClr val="0B6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94" name="Line 6"/>
          <p:cNvSpPr>
            <a:spLocks noChangeShapeType="1"/>
          </p:cNvSpPr>
          <p:nvPr/>
        </p:nvSpPr>
        <p:spPr bwMode="auto">
          <a:xfrm>
            <a:off x="2193925" y="1862455"/>
            <a:ext cx="2607945" cy="635"/>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96" name="Line 8"/>
          <p:cNvSpPr>
            <a:spLocks noChangeShapeType="1"/>
          </p:cNvSpPr>
          <p:nvPr/>
        </p:nvSpPr>
        <p:spPr bwMode="auto">
          <a:xfrm flipH="1">
            <a:off x="7373621" y="1862455"/>
            <a:ext cx="2665413" cy="0"/>
          </a:xfrm>
          <a:prstGeom prst="line">
            <a:avLst/>
          </a:prstGeom>
          <a:noFill/>
          <a:ln w="3175" cap="flat">
            <a:solidFill>
              <a:schemeClr val="tx1"/>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7" name="TextBox 36"/>
          <p:cNvSpPr txBox="1"/>
          <p:nvPr/>
        </p:nvSpPr>
        <p:spPr>
          <a:xfrm>
            <a:off x="7849235" y="1486535"/>
            <a:ext cx="2143760" cy="245745"/>
          </a:xfrm>
          <a:prstGeom prst="rect">
            <a:avLst/>
          </a:prstGeom>
          <a:noFill/>
        </p:spPr>
        <p:txBody>
          <a:bodyPr wrap="square" lIns="0" tIns="0" rIns="0" bIns="0" rtlCol="0">
            <a:spAutoFit/>
          </a:bodyPr>
          <a:lstStyle/>
          <a:p>
            <a:r>
              <a:rPr lang="zh-CN" altLang="en-US" sz="1600" b="1">
                <a:solidFill>
                  <a:schemeClr val="tx1"/>
                </a:solidFill>
                <a:latin typeface="微软雅黑" panose="020B0503020204020204" charset="-122"/>
                <a:ea typeface="微软雅黑" panose="020B0503020204020204" charset="-122"/>
                <a:cs typeface="宋体" panose="02010600030101010101" pitchFamily="2" charset="-122"/>
                <a:sym typeface="+mn-ea"/>
              </a:rPr>
              <a:t>请在这里输入大标题</a:t>
            </a:r>
          </a:p>
        </p:txBody>
      </p:sp>
      <p:sp>
        <p:nvSpPr>
          <p:cNvPr id="39" name="TextBox 38"/>
          <p:cNvSpPr txBox="1"/>
          <p:nvPr/>
        </p:nvSpPr>
        <p:spPr>
          <a:xfrm>
            <a:off x="2155880" y="1376379"/>
            <a:ext cx="201648" cy="553720"/>
          </a:xfrm>
          <a:prstGeom prst="rect">
            <a:avLst/>
          </a:prstGeom>
          <a:noFill/>
        </p:spPr>
        <p:txBody>
          <a:bodyPr wrap="square" lIns="0" tIns="0" rIns="0" bIns="0" rtlCol="0">
            <a:spAutoFit/>
          </a:bodyPr>
          <a:lstStyle/>
          <a:p>
            <a:pPr algn="ctr"/>
            <a:r>
              <a:rPr lang="en-US" sz="3600" b="1">
                <a:solidFill>
                  <a:schemeClr val="tx1"/>
                </a:solidFill>
                <a:latin typeface="微软雅黑" panose="020B0503020204020204" charset="-122"/>
                <a:ea typeface="微软雅黑" panose="020B0503020204020204" charset="-122"/>
              </a:rPr>
              <a:t>1</a:t>
            </a:r>
          </a:p>
        </p:txBody>
      </p:sp>
      <p:sp>
        <p:nvSpPr>
          <p:cNvPr id="50" name="Line 23"/>
          <p:cNvSpPr>
            <a:spLocks noChangeShapeType="1"/>
          </p:cNvSpPr>
          <p:nvPr/>
        </p:nvSpPr>
        <p:spPr bwMode="auto">
          <a:xfrm flipH="1">
            <a:off x="2166216" y="1862455"/>
            <a:ext cx="180975" cy="0"/>
          </a:xfrm>
          <a:prstGeom prst="line">
            <a:avLst/>
          </a:prstGeom>
          <a:noFill/>
          <a:ln w="25400" cap="rnd">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83" name="TextBox 182"/>
          <p:cNvSpPr txBox="1"/>
          <p:nvPr/>
        </p:nvSpPr>
        <p:spPr>
          <a:xfrm flipH="1">
            <a:off x="9915753" y="1386539"/>
            <a:ext cx="201648" cy="553720"/>
          </a:xfrm>
          <a:prstGeom prst="rect">
            <a:avLst/>
          </a:prstGeom>
          <a:noFill/>
        </p:spPr>
        <p:txBody>
          <a:bodyPr wrap="square" lIns="0" tIns="0" rIns="0" bIns="0" rtlCol="0">
            <a:spAutoFit/>
          </a:bodyPr>
          <a:lstStyle/>
          <a:p>
            <a:pPr algn="ctr"/>
            <a:r>
              <a:rPr lang="en-US" sz="3600" b="1">
                <a:solidFill>
                  <a:schemeClr val="tx1"/>
                </a:solidFill>
                <a:latin typeface="微软雅黑" panose="020B0503020204020204" charset="-122"/>
                <a:ea typeface="微软雅黑" panose="020B0503020204020204" charset="-122"/>
              </a:rPr>
              <a:t>2</a:t>
            </a:r>
          </a:p>
        </p:txBody>
      </p:sp>
      <p:sp>
        <p:nvSpPr>
          <p:cNvPr id="184" name="Line 23"/>
          <p:cNvSpPr>
            <a:spLocks noChangeShapeType="1"/>
          </p:cNvSpPr>
          <p:nvPr/>
        </p:nvSpPr>
        <p:spPr bwMode="auto">
          <a:xfrm>
            <a:off x="9885450" y="1862455"/>
            <a:ext cx="180975" cy="0"/>
          </a:xfrm>
          <a:prstGeom prst="line">
            <a:avLst/>
          </a:prstGeom>
          <a:noFill/>
          <a:ln w="25400" cap="rnd">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88" name="TextBox 187"/>
          <p:cNvSpPr txBox="1"/>
          <p:nvPr/>
        </p:nvSpPr>
        <p:spPr>
          <a:xfrm>
            <a:off x="2346960" y="1988185"/>
            <a:ext cx="2296795" cy="368935"/>
          </a:xfrm>
          <a:prstGeom prst="rect">
            <a:avLst/>
          </a:prstGeom>
          <a:noFill/>
        </p:spPr>
        <p:txBody>
          <a:bodyPr wrap="square" lIns="0" tIns="0" rIns="0" bIns="0" rtlCol="0">
            <a:spAutoFit/>
          </a:bodyPr>
          <a:lstStyle/>
          <a:p>
            <a:pPr>
              <a:lnSpc>
                <a:spcPct val="150000"/>
              </a:lnSpc>
            </a:pPr>
            <a:r>
              <a:rPr lang="zh-CN" altLang="en-US" sz="1600">
                <a:solidFill>
                  <a:schemeClr val="tx1"/>
                </a:solidFill>
                <a:latin typeface="微软雅黑" panose="020B0503020204020204" charset="-122"/>
                <a:ea typeface="微软雅黑" panose="020B0503020204020204" charset="-122"/>
                <a:cs typeface="宋体" panose="02010600030101010101" pitchFamily="2" charset="-122"/>
                <a:sym typeface="+mn-ea"/>
              </a:rPr>
              <a:t>这里输入文字详细内容</a:t>
            </a:r>
          </a:p>
        </p:txBody>
      </p:sp>
      <p:sp>
        <p:nvSpPr>
          <p:cNvPr id="189" name="TextBox 188"/>
          <p:cNvSpPr txBox="1"/>
          <p:nvPr/>
        </p:nvSpPr>
        <p:spPr>
          <a:xfrm>
            <a:off x="2447925" y="1529715"/>
            <a:ext cx="1906905" cy="245745"/>
          </a:xfrm>
          <a:prstGeom prst="rect">
            <a:avLst/>
          </a:prstGeom>
          <a:noFill/>
        </p:spPr>
        <p:txBody>
          <a:bodyPr wrap="square" lIns="0" tIns="0" rIns="0" bIns="0" rtlCol="0">
            <a:spAutoFit/>
          </a:bodyPr>
          <a:lstStyle/>
          <a:p>
            <a:r>
              <a:rPr lang="zh-CN" altLang="en-US" sz="1600" b="1">
                <a:solidFill>
                  <a:schemeClr val="tx1"/>
                </a:solidFill>
                <a:latin typeface="微软雅黑" panose="020B0503020204020204" charset="-122"/>
                <a:ea typeface="微软雅黑" panose="020B0503020204020204" charset="-122"/>
                <a:cs typeface="宋体" panose="02010600030101010101" pitchFamily="2" charset="-122"/>
                <a:sym typeface="+mn-ea"/>
              </a:rPr>
              <a:t>请在这里输入大标题</a:t>
            </a:r>
          </a:p>
        </p:txBody>
      </p:sp>
      <p:sp>
        <p:nvSpPr>
          <p:cNvPr id="191" name="TextBox 190"/>
          <p:cNvSpPr txBox="1"/>
          <p:nvPr/>
        </p:nvSpPr>
        <p:spPr>
          <a:xfrm>
            <a:off x="2155825" y="4116070"/>
            <a:ext cx="201930" cy="553720"/>
          </a:xfrm>
          <a:prstGeom prst="rect">
            <a:avLst/>
          </a:prstGeom>
          <a:noFill/>
        </p:spPr>
        <p:txBody>
          <a:bodyPr wrap="square" lIns="0" tIns="0" rIns="0" bIns="0" rtlCol="0">
            <a:spAutoFit/>
          </a:bodyPr>
          <a:lstStyle/>
          <a:p>
            <a:pPr algn="ctr"/>
            <a:r>
              <a:rPr lang="en-US" sz="3600" b="1">
                <a:solidFill>
                  <a:schemeClr val="tx1"/>
                </a:solidFill>
                <a:latin typeface="微软雅黑" panose="020B0503020204020204" charset="-122"/>
                <a:ea typeface="微软雅黑" panose="020B0503020204020204" charset="-122"/>
              </a:rPr>
              <a:t>3</a:t>
            </a:r>
          </a:p>
        </p:txBody>
      </p:sp>
      <p:sp>
        <p:nvSpPr>
          <p:cNvPr id="192" name="Line 23"/>
          <p:cNvSpPr>
            <a:spLocks noChangeShapeType="1"/>
          </p:cNvSpPr>
          <p:nvPr/>
        </p:nvSpPr>
        <p:spPr bwMode="auto">
          <a:xfrm flipH="1">
            <a:off x="2166216" y="4614122"/>
            <a:ext cx="180975" cy="0"/>
          </a:xfrm>
          <a:prstGeom prst="line">
            <a:avLst/>
          </a:prstGeom>
          <a:noFill/>
          <a:ln w="25400" cap="rnd">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95" name="TextBox 194"/>
          <p:cNvSpPr txBox="1"/>
          <p:nvPr/>
        </p:nvSpPr>
        <p:spPr>
          <a:xfrm flipH="1">
            <a:off x="7994650" y="4161790"/>
            <a:ext cx="1845310" cy="368935"/>
          </a:xfrm>
          <a:prstGeom prst="rect">
            <a:avLst/>
          </a:prstGeom>
          <a:noFill/>
        </p:spPr>
        <p:txBody>
          <a:bodyPr wrap="square" lIns="0" tIns="0" rIns="0" bIns="0" rtlCol="0">
            <a:spAutoFit/>
          </a:bodyPr>
          <a:lstStyle/>
          <a:p>
            <a:pPr indent="0">
              <a:lnSpc>
                <a:spcPct val="150000"/>
              </a:lnSpc>
              <a:buFont typeface="Wingdings" panose="05000000000000000000" charset="0"/>
              <a:buNone/>
            </a:pPr>
            <a:r>
              <a:rPr lang="zh-CN" altLang="en-US" sz="1600" b="1">
                <a:solidFill>
                  <a:schemeClr val="tx1"/>
                </a:solidFill>
                <a:latin typeface="微软雅黑" panose="020B0503020204020204" charset="-122"/>
                <a:ea typeface="微软雅黑" panose="020B0503020204020204" charset="-122"/>
                <a:cs typeface="宋体" panose="02010600030101010101" pitchFamily="2" charset="-122"/>
                <a:sym typeface="+mn-ea"/>
              </a:rPr>
              <a:t>请在这里输入大标题</a:t>
            </a:r>
          </a:p>
        </p:txBody>
      </p:sp>
      <p:sp>
        <p:nvSpPr>
          <p:cNvPr id="197" name="TextBox 196"/>
          <p:cNvSpPr txBox="1"/>
          <p:nvPr/>
        </p:nvSpPr>
        <p:spPr>
          <a:xfrm flipH="1">
            <a:off x="9875113" y="4128046"/>
            <a:ext cx="201648" cy="553720"/>
          </a:xfrm>
          <a:prstGeom prst="rect">
            <a:avLst/>
          </a:prstGeom>
          <a:noFill/>
        </p:spPr>
        <p:txBody>
          <a:bodyPr wrap="square" lIns="0" tIns="0" rIns="0" bIns="0" rtlCol="0">
            <a:spAutoFit/>
          </a:bodyPr>
          <a:lstStyle/>
          <a:p>
            <a:pPr algn="ctr"/>
            <a:r>
              <a:rPr lang="en-US" sz="3600" b="1">
                <a:solidFill>
                  <a:schemeClr val="tx1"/>
                </a:solidFill>
                <a:latin typeface="微软雅黑" panose="020B0503020204020204" charset="-122"/>
                <a:ea typeface="微软雅黑" panose="020B0503020204020204" charset="-122"/>
              </a:rPr>
              <a:t>4</a:t>
            </a:r>
          </a:p>
        </p:txBody>
      </p:sp>
      <p:sp>
        <p:nvSpPr>
          <p:cNvPr id="198" name="Line 23"/>
          <p:cNvSpPr>
            <a:spLocks noChangeShapeType="1"/>
          </p:cNvSpPr>
          <p:nvPr/>
        </p:nvSpPr>
        <p:spPr bwMode="auto">
          <a:xfrm>
            <a:off x="9885450" y="4614122"/>
            <a:ext cx="180975" cy="0"/>
          </a:xfrm>
          <a:prstGeom prst="line">
            <a:avLst/>
          </a:prstGeom>
          <a:noFill/>
          <a:ln w="25400" cap="rnd">
            <a:solidFill>
              <a:schemeClr val="tx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95" name="Freeform 7"/>
          <p:cNvSpPr/>
          <p:nvPr/>
        </p:nvSpPr>
        <p:spPr bwMode="auto">
          <a:xfrm>
            <a:off x="2193608" y="4020397"/>
            <a:ext cx="2449513" cy="593725"/>
          </a:xfrm>
          <a:custGeom>
            <a:avLst/>
            <a:gdLst>
              <a:gd name="T0" fmla="*/ 0 w 772"/>
              <a:gd name="T1" fmla="*/ 187 h 187"/>
              <a:gd name="T2" fmla="*/ 715 w 772"/>
              <a:gd name="T3" fmla="*/ 187 h 187"/>
              <a:gd name="T4" fmla="*/ 772 w 772"/>
              <a:gd name="T5" fmla="*/ 131 h 187"/>
              <a:gd name="T6" fmla="*/ 772 w 772"/>
              <a:gd name="T7" fmla="*/ 0 h 187"/>
            </a:gdLst>
            <a:ahLst/>
            <a:cxnLst>
              <a:cxn ang="0">
                <a:pos x="T0" y="T1"/>
              </a:cxn>
              <a:cxn ang="0">
                <a:pos x="T2" y="T3"/>
              </a:cxn>
              <a:cxn ang="0">
                <a:pos x="T4" y="T5"/>
              </a:cxn>
              <a:cxn ang="0">
                <a:pos x="T6" y="T7"/>
              </a:cxn>
            </a:cxnLst>
            <a:rect l="0" t="0" r="r" b="b"/>
            <a:pathLst>
              <a:path w="772" h="187">
                <a:moveTo>
                  <a:pt x="0" y="187"/>
                </a:moveTo>
                <a:cubicBezTo>
                  <a:pt x="715" y="187"/>
                  <a:pt x="715" y="187"/>
                  <a:pt x="715" y="187"/>
                </a:cubicBezTo>
                <a:cubicBezTo>
                  <a:pt x="747" y="187"/>
                  <a:pt x="772" y="162"/>
                  <a:pt x="772" y="131"/>
                </a:cubicBezTo>
                <a:cubicBezTo>
                  <a:pt x="772" y="0"/>
                  <a:pt x="772" y="0"/>
                  <a:pt x="772" y="0"/>
                </a:cubicBezTo>
              </a:path>
            </a:pathLst>
          </a:custGeom>
          <a:noFill/>
          <a:ln w="3175" cap="flat">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7" name="Freeform 9"/>
          <p:cNvSpPr/>
          <p:nvPr/>
        </p:nvSpPr>
        <p:spPr bwMode="auto">
          <a:xfrm>
            <a:off x="7589521" y="4020397"/>
            <a:ext cx="2449513" cy="593725"/>
          </a:xfrm>
          <a:custGeom>
            <a:avLst/>
            <a:gdLst>
              <a:gd name="T0" fmla="*/ 772 w 772"/>
              <a:gd name="T1" fmla="*/ 187 h 187"/>
              <a:gd name="T2" fmla="*/ 57 w 772"/>
              <a:gd name="T3" fmla="*/ 187 h 187"/>
              <a:gd name="T4" fmla="*/ 0 w 772"/>
              <a:gd name="T5" fmla="*/ 131 h 187"/>
              <a:gd name="T6" fmla="*/ 0 w 772"/>
              <a:gd name="T7" fmla="*/ 0 h 187"/>
            </a:gdLst>
            <a:ahLst/>
            <a:cxnLst>
              <a:cxn ang="0">
                <a:pos x="T0" y="T1"/>
              </a:cxn>
              <a:cxn ang="0">
                <a:pos x="T2" y="T3"/>
              </a:cxn>
              <a:cxn ang="0">
                <a:pos x="T4" y="T5"/>
              </a:cxn>
              <a:cxn ang="0">
                <a:pos x="T6" y="T7"/>
              </a:cxn>
            </a:cxnLst>
            <a:rect l="0" t="0" r="r" b="b"/>
            <a:pathLst>
              <a:path w="772" h="187">
                <a:moveTo>
                  <a:pt x="772" y="187"/>
                </a:moveTo>
                <a:cubicBezTo>
                  <a:pt x="57" y="187"/>
                  <a:pt x="57" y="187"/>
                  <a:pt x="57" y="187"/>
                </a:cubicBezTo>
                <a:cubicBezTo>
                  <a:pt x="25" y="187"/>
                  <a:pt x="0" y="162"/>
                  <a:pt x="0" y="131"/>
                </a:cubicBezTo>
                <a:cubicBezTo>
                  <a:pt x="0" y="0"/>
                  <a:pt x="0" y="0"/>
                  <a:pt x="0" y="0"/>
                </a:cubicBezTo>
              </a:path>
            </a:pathLst>
          </a:custGeom>
          <a:noFill/>
          <a:ln w="3175" cap="flat">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2" name="Freeform 192"/>
          <p:cNvSpPr/>
          <p:nvPr/>
        </p:nvSpPr>
        <p:spPr bwMode="auto">
          <a:xfrm>
            <a:off x="5643246" y="2341880"/>
            <a:ext cx="1606550" cy="2295525"/>
          </a:xfrm>
          <a:custGeom>
            <a:avLst/>
            <a:gdLst>
              <a:gd name="T0" fmla="*/ 298 w 506"/>
              <a:gd name="T1" fmla="*/ 723 h 723"/>
              <a:gd name="T2" fmla="*/ 298 w 506"/>
              <a:gd name="T3" fmla="*/ 673 h 723"/>
              <a:gd name="T4" fmla="*/ 391 w 506"/>
              <a:gd name="T5" fmla="*/ 512 h 723"/>
              <a:gd name="T6" fmla="*/ 455 w 506"/>
              <a:gd name="T7" fmla="*/ 434 h 723"/>
              <a:gd name="T8" fmla="*/ 506 w 506"/>
              <a:gd name="T9" fmla="*/ 248 h 723"/>
              <a:gd name="T10" fmla="*/ 434 w 506"/>
              <a:gd name="T11" fmla="*/ 32 h 723"/>
              <a:gd name="T12" fmla="*/ 379 w 506"/>
              <a:gd name="T13" fmla="*/ 23 h 723"/>
              <a:gd name="T14" fmla="*/ 376 w 506"/>
              <a:gd name="T15" fmla="*/ 75 h 723"/>
              <a:gd name="T16" fmla="*/ 385 w 506"/>
              <a:gd name="T17" fmla="*/ 362 h 723"/>
              <a:gd name="T18" fmla="*/ 292 w 506"/>
              <a:gd name="T19" fmla="*/ 307 h 723"/>
              <a:gd name="T20" fmla="*/ 327 w 506"/>
              <a:gd name="T21" fmla="*/ 194 h 723"/>
              <a:gd name="T22" fmla="*/ 313 w 506"/>
              <a:gd name="T23" fmla="*/ 144 h 723"/>
              <a:gd name="T24" fmla="*/ 262 w 506"/>
              <a:gd name="T25" fmla="*/ 151 h 723"/>
              <a:gd name="T26" fmla="*/ 203 w 506"/>
              <a:gd name="T27" fmla="*/ 307 h 723"/>
              <a:gd name="T28" fmla="*/ 62 w 506"/>
              <a:gd name="T29" fmla="*/ 476 h 723"/>
              <a:gd name="T30" fmla="*/ 0 w 506"/>
              <a:gd name="T31" fmla="*/ 673 h 723"/>
              <a:gd name="T32" fmla="*/ 0 w 506"/>
              <a:gd name="T33" fmla="*/ 723 h 723"/>
              <a:gd name="T34" fmla="*/ 298 w 506"/>
              <a:gd name="T35" fmla="*/ 72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6" h="723">
                <a:moveTo>
                  <a:pt x="298" y="723"/>
                </a:moveTo>
                <a:cubicBezTo>
                  <a:pt x="298" y="673"/>
                  <a:pt x="298" y="673"/>
                  <a:pt x="298" y="673"/>
                </a:cubicBezTo>
                <a:cubicBezTo>
                  <a:pt x="298" y="597"/>
                  <a:pt x="356" y="547"/>
                  <a:pt x="391" y="512"/>
                </a:cubicBezTo>
                <a:cubicBezTo>
                  <a:pt x="426" y="476"/>
                  <a:pt x="455" y="434"/>
                  <a:pt x="455" y="434"/>
                </a:cubicBezTo>
                <a:cubicBezTo>
                  <a:pt x="487" y="380"/>
                  <a:pt x="506" y="316"/>
                  <a:pt x="506" y="248"/>
                </a:cubicBezTo>
                <a:cubicBezTo>
                  <a:pt x="506" y="167"/>
                  <a:pt x="479" y="92"/>
                  <a:pt x="434" y="32"/>
                </a:cubicBezTo>
                <a:cubicBezTo>
                  <a:pt x="434" y="32"/>
                  <a:pt x="405" y="0"/>
                  <a:pt x="379" y="23"/>
                </a:cubicBezTo>
                <a:cubicBezTo>
                  <a:pt x="352" y="49"/>
                  <a:pt x="376" y="75"/>
                  <a:pt x="376" y="75"/>
                </a:cubicBezTo>
                <a:cubicBezTo>
                  <a:pt x="425" y="139"/>
                  <a:pt x="461" y="277"/>
                  <a:pt x="385" y="362"/>
                </a:cubicBezTo>
                <a:cubicBezTo>
                  <a:pt x="309" y="446"/>
                  <a:pt x="275" y="413"/>
                  <a:pt x="292" y="307"/>
                </a:cubicBezTo>
                <a:cubicBezTo>
                  <a:pt x="300" y="262"/>
                  <a:pt x="314" y="223"/>
                  <a:pt x="327" y="194"/>
                </a:cubicBezTo>
                <a:cubicBezTo>
                  <a:pt x="336" y="177"/>
                  <a:pt x="330" y="155"/>
                  <a:pt x="313" y="144"/>
                </a:cubicBezTo>
                <a:cubicBezTo>
                  <a:pt x="297" y="134"/>
                  <a:pt x="275" y="136"/>
                  <a:pt x="262" y="151"/>
                </a:cubicBezTo>
                <a:cubicBezTo>
                  <a:pt x="232" y="185"/>
                  <a:pt x="218" y="247"/>
                  <a:pt x="203" y="307"/>
                </a:cubicBezTo>
                <a:cubicBezTo>
                  <a:pt x="176" y="411"/>
                  <a:pt x="123" y="428"/>
                  <a:pt x="62" y="476"/>
                </a:cubicBezTo>
                <a:cubicBezTo>
                  <a:pt x="1" y="524"/>
                  <a:pt x="0" y="636"/>
                  <a:pt x="0" y="673"/>
                </a:cubicBezTo>
                <a:cubicBezTo>
                  <a:pt x="0" y="711"/>
                  <a:pt x="0" y="723"/>
                  <a:pt x="0" y="723"/>
                </a:cubicBezTo>
                <a:lnTo>
                  <a:pt x="298" y="723"/>
                </a:lnTo>
                <a:close/>
              </a:path>
            </a:pathLst>
          </a:custGeom>
          <a:solidFill>
            <a:srgbClr val="0A68AB"/>
          </a:solidFill>
          <a:ln>
            <a:noFill/>
          </a:ln>
        </p:spPr>
        <p:txBody>
          <a:bodyPr vert="horz" wrap="square" lIns="91440" tIns="45720" rIns="91440" bIns="45720" numCol="1" anchor="t" anchorCtr="0" compatLnSpc="1"/>
          <a:lstStyle/>
          <a:p>
            <a:endParaRPr lang="en-US"/>
          </a:p>
        </p:txBody>
      </p:sp>
      <p:grpSp>
        <p:nvGrpSpPr>
          <p:cNvPr id="8" name="Group 7"/>
          <p:cNvGrpSpPr/>
          <p:nvPr/>
        </p:nvGrpSpPr>
        <p:grpSpPr>
          <a:xfrm>
            <a:off x="4640581" y="1578610"/>
            <a:ext cx="1339215" cy="1108075"/>
            <a:chOff x="3099436" y="2076450"/>
            <a:chExt cx="1339215" cy="1108075"/>
          </a:xfrm>
        </p:grpSpPr>
        <p:sp>
          <p:nvSpPr>
            <p:cNvPr id="106" name="Freeform 196"/>
            <p:cNvSpPr/>
            <p:nvPr/>
          </p:nvSpPr>
          <p:spPr bwMode="auto">
            <a:xfrm>
              <a:off x="4330701" y="2076450"/>
              <a:ext cx="107950" cy="295275"/>
            </a:xfrm>
            <a:custGeom>
              <a:avLst/>
              <a:gdLst>
                <a:gd name="T0" fmla="*/ 21 w 34"/>
                <a:gd name="T1" fmla="*/ 93 h 93"/>
                <a:gd name="T2" fmla="*/ 10 w 34"/>
                <a:gd name="T3" fmla="*/ 83 h 93"/>
                <a:gd name="T4" fmla="*/ 0 w 34"/>
                <a:gd name="T5" fmla="*/ 14 h 93"/>
                <a:gd name="T6" fmla="*/ 10 w 34"/>
                <a:gd name="T7" fmla="*/ 1 h 93"/>
                <a:gd name="T8" fmla="*/ 24 w 34"/>
                <a:gd name="T9" fmla="*/ 11 h 93"/>
                <a:gd name="T10" fmla="*/ 33 w 34"/>
                <a:gd name="T11" fmla="*/ 80 h 93"/>
                <a:gd name="T12" fmla="*/ 23 w 34"/>
                <a:gd name="T13" fmla="*/ 93 h 93"/>
                <a:gd name="T14" fmla="*/ 21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21" y="93"/>
                  </a:moveTo>
                  <a:cubicBezTo>
                    <a:pt x="15" y="93"/>
                    <a:pt x="10" y="89"/>
                    <a:pt x="10" y="83"/>
                  </a:cubicBezTo>
                  <a:cubicBezTo>
                    <a:pt x="0" y="14"/>
                    <a:pt x="0" y="14"/>
                    <a:pt x="0" y="14"/>
                  </a:cubicBezTo>
                  <a:cubicBezTo>
                    <a:pt x="0" y="7"/>
                    <a:pt x="4" y="2"/>
                    <a:pt x="10" y="1"/>
                  </a:cubicBezTo>
                  <a:cubicBezTo>
                    <a:pt x="17" y="0"/>
                    <a:pt x="23" y="4"/>
                    <a:pt x="24" y="11"/>
                  </a:cubicBezTo>
                  <a:cubicBezTo>
                    <a:pt x="33" y="80"/>
                    <a:pt x="33" y="80"/>
                    <a:pt x="33" y="80"/>
                  </a:cubicBezTo>
                  <a:cubicBezTo>
                    <a:pt x="34" y="86"/>
                    <a:pt x="29" y="92"/>
                    <a:pt x="23" y="93"/>
                  </a:cubicBezTo>
                  <a:cubicBezTo>
                    <a:pt x="22" y="93"/>
                    <a:pt x="22" y="93"/>
                    <a:pt x="21" y="93"/>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07" name="Freeform 197"/>
            <p:cNvSpPr/>
            <p:nvPr/>
          </p:nvSpPr>
          <p:spPr bwMode="auto">
            <a:xfrm>
              <a:off x="3933826" y="2178050"/>
              <a:ext cx="168275" cy="285750"/>
            </a:xfrm>
            <a:custGeom>
              <a:avLst/>
              <a:gdLst>
                <a:gd name="T0" fmla="*/ 40 w 53"/>
                <a:gd name="T1" fmla="*/ 90 h 90"/>
                <a:gd name="T2" fmla="*/ 29 w 53"/>
                <a:gd name="T3" fmla="*/ 82 h 90"/>
                <a:gd name="T4" fmla="*/ 3 w 53"/>
                <a:gd name="T5" fmla="*/ 18 h 90"/>
                <a:gd name="T6" fmla="*/ 9 w 53"/>
                <a:gd name="T7" fmla="*/ 3 h 90"/>
                <a:gd name="T8" fmla="*/ 24 w 53"/>
                <a:gd name="T9" fmla="*/ 9 h 90"/>
                <a:gd name="T10" fmla="*/ 51 w 53"/>
                <a:gd name="T11" fmla="*/ 73 h 90"/>
                <a:gd name="T12" fmla="*/ 45 w 53"/>
                <a:gd name="T13" fmla="*/ 89 h 90"/>
                <a:gd name="T14" fmla="*/ 40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40" y="90"/>
                  </a:moveTo>
                  <a:cubicBezTo>
                    <a:pt x="35" y="90"/>
                    <a:pt x="31" y="87"/>
                    <a:pt x="29" y="82"/>
                  </a:cubicBezTo>
                  <a:cubicBezTo>
                    <a:pt x="3" y="18"/>
                    <a:pt x="3" y="18"/>
                    <a:pt x="3" y="18"/>
                  </a:cubicBezTo>
                  <a:cubicBezTo>
                    <a:pt x="0" y="12"/>
                    <a:pt x="3" y="5"/>
                    <a:pt x="9" y="3"/>
                  </a:cubicBezTo>
                  <a:cubicBezTo>
                    <a:pt x="15" y="0"/>
                    <a:pt x="22" y="3"/>
                    <a:pt x="24" y="9"/>
                  </a:cubicBezTo>
                  <a:cubicBezTo>
                    <a:pt x="51" y="73"/>
                    <a:pt x="51" y="73"/>
                    <a:pt x="51" y="73"/>
                  </a:cubicBezTo>
                  <a:cubicBezTo>
                    <a:pt x="53" y="79"/>
                    <a:pt x="50" y="86"/>
                    <a:pt x="45" y="89"/>
                  </a:cubicBezTo>
                  <a:cubicBezTo>
                    <a:pt x="43" y="89"/>
                    <a:pt x="42" y="90"/>
                    <a:pt x="40" y="90"/>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09" name="Freeform 199"/>
            <p:cNvSpPr/>
            <p:nvPr/>
          </p:nvSpPr>
          <p:spPr bwMode="auto">
            <a:xfrm>
              <a:off x="3295651" y="2670175"/>
              <a:ext cx="257175" cy="212725"/>
            </a:xfrm>
            <a:custGeom>
              <a:avLst/>
              <a:gdLst>
                <a:gd name="T0" fmla="*/ 68 w 81"/>
                <a:gd name="T1" fmla="*/ 67 h 67"/>
                <a:gd name="T2" fmla="*/ 61 w 81"/>
                <a:gd name="T3" fmla="*/ 65 h 67"/>
                <a:gd name="T4" fmla="*/ 6 w 81"/>
                <a:gd name="T5" fmla="*/ 22 h 67"/>
                <a:gd name="T6" fmla="*/ 4 w 81"/>
                <a:gd name="T7" fmla="*/ 6 h 67"/>
                <a:gd name="T8" fmla="*/ 20 w 81"/>
                <a:gd name="T9" fmla="*/ 4 h 67"/>
                <a:gd name="T10" fmla="*/ 75 w 81"/>
                <a:gd name="T11" fmla="*/ 46 h 67"/>
                <a:gd name="T12" fmla="*/ 78 w 81"/>
                <a:gd name="T13" fmla="*/ 63 h 67"/>
                <a:gd name="T14" fmla="*/ 68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68" y="67"/>
                  </a:moveTo>
                  <a:cubicBezTo>
                    <a:pt x="66" y="67"/>
                    <a:pt x="63" y="66"/>
                    <a:pt x="61" y="65"/>
                  </a:cubicBezTo>
                  <a:cubicBezTo>
                    <a:pt x="6" y="22"/>
                    <a:pt x="6" y="22"/>
                    <a:pt x="6" y="22"/>
                  </a:cubicBezTo>
                  <a:cubicBezTo>
                    <a:pt x="1" y="18"/>
                    <a:pt x="0" y="11"/>
                    <a:pt x="4" y="6"/>
                  </a:cubicBezTo>
                  <a:cubicBezTo>
                    <a:pt x="8" y="1"/>
                    <a:pt x="15" y="0"/>
                    <a:pt x="20" y="4"/>
                  </a:cubicBezTo>
                  <a:cubicBezTo>
                    <a:pt x="75" y="46"/>
                    <a:pt x="75" y="46"/>
                    <a:pt x="75" y="46"/>
                  </a:cubicBezTo>
                  <a:cubicBezTo>
                    <a:pt x="81" y="50"/>
                    <a:pt x="81" y="57"/>
                    <a:pt x="78" y="63"/>
                  </a:cubicBezTo>
                  <a:cubicBezTo>
                    <a:pt x="75" y="66"/>
                    <a:pt x="72" y="67"/>
                    <a:pt x="68" y="67"/>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10" name="Freeform 200"/>
            <p:cNvSpPr/>
            <p:nvPr/>
          </p:nvSpPr>
          <p:spPr bwMode="auto">
            <a:xfrm>
              <a:off x="3099436" y="3022600"/>
              <a:ext cx="288925" cy="161925"/>
            </a:xfrm>
            <a:custGeom>
              <a:avLst/>
              <a:gdLst>
                <a:gd name="T0" fmla="*/ 77 w 91"/>
                <a:gd name="T1" fmla="*/ 51 h 51"/>
                <a:gd name="T2" fmla="*/ 73 w 91"/>
                <a:gd name="T3" fmla="*/ 50 h 51"/>
                <a:gd name="T4" fmla="*/ 8 w 91"/>
                <a:gd name="T5" fmla="*/ 24 h 51"/>
                <a:gd name="T6" fmla="*/ 2 w 91"/>
                <a:gd name="T7" fmla="*/ 8 h 51"/>
                <a:gd name="T8" fmla="*/ 17 w 91"/>
                <a:gd name="T9" fmla="*/ 2 h 51"/>
                <a:gd name="T10" fmla="*/ 82 w 91"/>
                <a:gd name="T11" fmla="*/ 29 h 51"/>
                <a:gd name="T12" fmla="*/ 88 w 91"/>
                <a:gd name="T13" fmla="*/ 44 h 51"/>
                <a:gd name="T14" fmla="*/ 77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77" y="51"/>
                  </a:moveTo>
                  <a:cubicBezTo>
                    <a:pt x="76" y="51"/>
                    <a:pt x="74" y="51"/>
                    <a:pt x="73" y="50"/>
                  </a:cubicBezTo>
                  <a:cubicBezTo>
                    <a:pt x="8" y="24"/>
                    <a:pt x="8" y="24"/>
                    <a:pt x="8" y="24"/>
                  </a:cubicBezTo>
                  <a:cubicBezTo>
                    <a:pt x="3" y="21"/>
                    <a:pt x="0" y="14"/>
                    <a:pt x="2" y="8"/>
                  </a:cubicBezTo>
                  <a:cubicBezTo>
                    <a:pt x="5" y="2"/>
                    <a:pt x="11" y="0"/>
                    <a:pt x="17" y="2"/>
                  </a:cubicBezTo>
                  <a:cubicBezTo>
                    <a:pt x="82" y="29"/>
                    <a:pt x="82" y="29"/>
                    <a:pt x="82" y="29"/>
                  </a:cubicBezTo>
                  <a:cubicBezTo>
                    <a:pt x="88" y="31"/>
                    <a:pt x="91" y="38"/>
                    <a:pt x="88" y="44"/>
                  </a:cubicBezTo>
                  <a:cubicBezTo>
                    <a:pt x="86" y="48"/>
                    <a:pt x="82" y="51"/>
                    <a:pt x="77" y="51"/>
                  </a:cubicBezTo>
                  <a:close/>
                </a:path>
              </a:pathLst>
            </a:custGeom>
            <a:solidFill>
              <a:srgbClr val="5B9BD5"/>
            </a:solidFill>
            <a:ln>
              <a:noFill/>
            </a:ln>
          </p:spPr>
          <p:txBody>
            <a:bodyPr vert="horz" wrap="square" lIns="91440" tIns="45720" rIns="91440" bIns="45720" numCol="1" anchor="t" anchorCtr="0" compatLnSpc="1"/>
            <a:lstStyle/>
            <a:p>
              <a:endParaRPr lang="en-US"/>
            </a:p>
          </p:txBody>
        </p:sp>
      </p:grpSp>
      <p:grpSp>
        <p:nvGrpSpPr>
          <p:cNvPr id="12" name="Group 11"/>
          <p:cNvGrpSpPr/>
          <p:nvPr/>
        </p:nvGrpSpPr>
        <p:grpSpPr>
          <a:xfrm>
            <a:off x="4531996" y="2887980"/>
            <a:ext cx="812800" cy="1514475"/>
            <a:chOff x="2987676" y="3416300"/>
            <a:chExt cx="812800" cy="1514475"/>
          </a:xfrm>
        </p:grpSpPr>
        <p:sp>
          <p:nvSpPr>
            <p:cNvPr id="111" name="Freeform 201"/>
            <p:cNvSpPr/>
            <p:nvPr/>
          </p:nvSpPr>
          <p:spPr bwMode="auto">
            <a:xfrm>
              <a:off x="2987676" y="3416300"/>
              <a:ext cx="298450" cy="104775"/>
            </a:xfrm>
            <a:custGeom>
              <a:avLst/>
              <a:gdLst>
                <a:gd name="T0" fmla="*/ 82 w 94"/>
                <a:gd name="T1" fmla="*/ 33 h 33"/>
                <a:gd name="T2" fmla="*/ 80 w 94"/>
                <a:gd name="T3" fmla="*/ 33 h 33"/>
                <a:gd name="T4" fmla="*/ 11 w 94"/>
                <a:gd name="T5" fmla="*/ 24 h 33"/>
                <a:gd name="T6" fmla="*/ 1 w 94"/>
                <a:gd name="T7" fmla="*/ 11 h 33"/>
                <a:gd name="T8" fmla="*/ 14 w 94"/>
                <a:gd name="T9" fmla="*/ 1 h 33"/>
                <a:gd name="T10" fmla="*/ 84 w 94"/>
                <a:gd name="T11" fmla="*/ 10 h 33"/>
                <a:gd name="T12" fmla="*/ 94 w 94"/>
                <a:gd name="T13" fmla="*/ 23 h 33"/>
                <a:gd name="T14" fmla="*/ 8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2" y="33"/>
                  </a:moveTo>
                  <a:cubicBezTo>
                    <a:pt x="81" y="33"/>
                    <a:pt x="81" y="33"/>
                    <a:pt x="80" y="33"/>
                  </a:cubicBezTo>
                  <a:cubicBezTo>
                    <a:pt x="11" y="24"/>
                    <a:pt x="11" y="24"/>
                    <a:pt x="11" y="24"/>
                  </a:cubicBezTo>
                  <a:cubicBezTo>
                    <a:pt x="5" y="23"/>
                    <a:pt x="0" y="17"/>
                    <a:pt x="1" y="11"/>
                  </a:cubicBezTo>
                  <a:cubicBezTo>
                    <a:pt x="2" y="5"/>
                    <a:pt x="8" y="0"/>
                    <a:pt x="14" y="1"/>
                  </a:cubicBezTo>
                  <a:cubicBezTo>
                    <a:pt x="84" y="10"/>
                    <a:pt x="84" y="10"/>
                    <a:pt x="84" y="10"/>
                  </a:cubicBezTo>
                  <a:cubicBezTo>
                    <a:pt x="90" y="11"/>
                    <a:pt x="94" y="17"/>
                    <a:pt x="94" y="23"/>
                  </a:cubicBezTo>
                  <a:cubicBezTo>
                    <a:pt x="93" y="29"/>
                    <a:pt x="88" y="33"/>
                    <a:pt x="82" y="33"/>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12" name="Freeform 202"/>
            <p:cNvSpPr/>
            <p:nvPr/>
          </p:nvSpPr>
          <p:spPr bwMode="auto">
            <a:xfrm>
              <a:off x="2987676" y="3794125"/>
              <a:ext cx="298450" cy="104775"/>
            </a:xfrm>
            <a:custGeom>
              <a:avLst/>
              <a:gdLst>
                <a:gd name="T0" fmla="*/ 13 w 94"/>
                <a:gd name="T1" fmla="*/ 33 h 33"/>
                <a:gd name="T2" fmla="*/ 1 w 94"/>
                <a:gd name="T3" fmla="*/ 23 h 33"/>
                <a:gd name="T4" fmla="*/ 11 w 94"/>
                <a:gd name="T5" fmla="*/ 10 h 33"/>
                <a:gd name="T6" fmla="*/ 80 w 94"/>
                <a:gd name="T7" fmla="*/ 1 h 33"/>
                <a:gd name="T8" fmla="*/ 94 w 94"/>
                <a:gd name="T9" fmla="*/ 11 h 33"/>
                <a:gd name="T10" fmla="*/ 84 w 94"/>
                <a:gd name="T11" fmla="*/ 24 h 33"/>
                <a:gd name="T12" fmla="*/ 14 w 94"/>
                <a:gd name="T13" fmla="*/ 33 h 33"/>
                <a:gd name="T14" fmla="*/ 13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3" y="33"/>
                  </a:moveTo>
                  <a:cubicBezTo>
                    <a:pt x="7" y="33"/>
                    <a:pt x="2" y="29"/>
                    <a:pt x="1" y="23"/>
                  </a:cubicBezTo>
                  <a:cubicBezTo>
                    <a:pt x="0" y="17"/>
                    <a:pt x="5" y="11"/>
                    <a:pt x="11" y="10"/>
                  </a:cubicBezTo>
                  <a:cubicBezTo>
                    <a:pt x="80" y="1"/>
                    <a:pt x="80" y="1"/>
                    <a:pt x="80" y="1"/>
                  </a:cubicBezTo>
                  <a:cubicBezTo>
                    <a:pt x="87" y="0"/>
                    <a:pt x="93" y="4"/>
                    <a:pt x="94" y="11"/>
                  </a:cubicBezTo>
                  <a:cubicBezTo>
                    <a:pt x="94" y="17"/>
                    <a:pt x="90" y="23"/>
                    <a:pt x="84" y="24"/>
                  </a:cubicBezTo>
                  <a:cubicBezTo>
                    <a:pt x="14" y="33"/>
                    <a:pt x="14" y="33"/>
                    <a:pt x="14" y="33"/>
                  </a:cubicBezTo>
                  <a:cubicBezTo>
                    <a:pt x="14" y="33"/>
                    <a:pt x="13" y="33"/>
                    <a:pt x="13" y="33"/>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14" name="Freeform 204"/>
            <p:cNvSpPr/>
            <p:nvPr/>
          </p:nvSpPr>
          <p:spPr bwMode="auto">
            <a:xfrm>
              <a:off x="3295651" y="4429125"/>
              <a:ext cx="257175" cy="215900"/>
            </a:xfrm>
            <a:custGeom>
              <a:avLst/>
              <a:gdLst>
                <a:gd name="T0" fmla="*/ 13 w 81"/>
                <a:gd name="T1" fmla="*/ 68 h 68"/>
                <a:gd name="T2" fmla="*/ 4 w 81"/>
                <a:gd name="T3" fmla="*/ 63 h 68"/>
                <a:gd name="T4" fmla="*/ 6 w 81"/>
                <a:gd name="T5" fmla="*/ 47 h 68"/>
                <a:gd name="T6" fmla="*/ 61 w 81"/>
                <a:gd name="T7" fmla="*/ 4 h 68"/>
                <a:gd name="T8" fmla="*/ 78 w 81"/>
                <a:gd name="T9" fmla="*/ 6 h 68"/>
                <a:gd name="T10" fmla="*/ 75 w 81"/>
                <a:gd name="T11" fmla="*/ 23 h 68"/>
                <a:gd name="T12" fmla="*/ 20 w 81"/>
                <a:gd name="T13" fmla="*/ 65 h 68"/>
                <a:gd name="T14" fmla="*/ 13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13" y="68"/>
                  </a:moveTo>
                  <a:cubicBezTo>
                    <a:pt x="9" y="68"/>
                    <a:pt x="6" y="66"/>
                    <a:pt x="4" y="63"/>
                  </a:cubicBezTo>
                  <a:cubicBezTo>
                    <a:pt x="0" y="58"/>
                    <a:pt x="1" y="51"/>
                    <a:pt x="6" y="47"/>
                  </a:cubicBezTo>
                  <a:cubicBezTo>
                    <a:pt x="61" y="4"/>
                    <a:pt x="61" y="4"/>
                    <a:pt x="61" y="4"/>
                  </a:cubicBezTo>
                  <a:cubicBezTo>
                    <a:pt x="66" y="0"/>
                    <a:pt x="74" y="1"/>
                    <a:pt x="78" y="6"/>
                  </a:cubicBezTo>
                  <a:cubicBezTo>
                    <a:pt x="81" y="12"/>
                    <a:pt x="81" y="19"/>
                    <a:pt x="75" y="23"/>
                  </a:cubicBezTo>
                  <a:cubicBezTo>
                    <a:pt x="20" y="65"/>
                    <a:pt x="20" y="65"/>
                    <a:pt x="20" y="65"/>
                  </a:cubicBezTo>
                  <a:cubicBezTo>
                    <a:pt x="18" y="67"/>
                    <a:pt x="15" y="68"/>
                    <a:pt x="13" y="68"/>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15" name="Freeform 205"/>
            <p:cNvSpPr/>
            <p:nvPr/>
          </p:nvSpPr>
          <p:spPr bwMode="auto">
            <a:xfrm>
              <a:off x="3581401" y="4676775"/>
              <a:ext cx="219075" cy="254000"/>
            </a:xfrm>
            <a:custGeom>
              <a:avLst/>
              <a:gdLst>
                <a:gd name="T0" fmla="*/ 13 w 69"/>
                <a:gd name="T1" fmla="*/ 80 h 80"/>
                <a:gd name="T2" fmla="*/ 6 w 69"/>
                <a:gd name="T3" fmla="*/ 78 h 80"/>
                <a:gd name="T4" fmla="*/ 4 w 69"/>
                <a:gd name="T5" fmla="*/ 61 h 80"/>
                <a:gd name="T6" fmla="*/ 47 w 69"/>
                <a:gd name="T7" fmla="*/ 6 h 80"/>
                <a:gd name="T8" fmla="*/ 63 w 69"/>
                <a:gd name="T9" fmla="*/ 4 h 80"/>
                <a:gd name="T10" fmla="*/ 65 w 69"/>
                <a:gd name="T11" fmla="*/ 20 h 80"/>
                <a:gd name="T12" fmla="*/ 23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79"/>
                    <a:pt x="6" y="78"/>
                  </a:cubicBezTo>
                  <a:cubicBezTo>
                    <a:pt x="1" y="74"/>
                    <a:pt x="0" y="67"/>
                    <a:pt x="4" y="61"/>
                  </a:cubicBezTo>
                  <a:cubicBezTo>
                    <a:pt x="47" y="6"/>
                    <a:pt x="47" y="6"/>
                    <a:pt x="47" y="6"/>
                  </a:cubicBezTo>
                  <a:cubicBezTo>
                    <a:pt x="51" y="1"/>
                    <a:pt x="58" y="0"/>
                    <a:pt x="63" y="4"/>
                  </a:cubicBezTo>
                  <a:cubicBezTo>
                    <a:pt x="68" y="8"/>
                    <a:pt x="69" y="15"/>
                    <a:pt x="65" y="20"/>
                  </a:cubicBezTo>
                  <a:cubicBezTo>
                    <a:pt x="23" y="76"/>
                    <a:pt x="23" y="76"/>
                    <a:pt x="23" y="76"/>
                  </a:cubicBezTo>
                  <a:cubicBezTo>
                    <a:pt x="20" y="79"/>
                    <a:pt x="17" y="80"/>
                    <a:pt x="13" y="80"/>
                  </a:cubicBezTo>
                  <a:close/>
                </a:path>
              </a:pathLst>
            </a:custGeom>
            <a:solidFill>
              <a:srgbClr val="5B9BD5"/>
            </a:solidFill>
            <a:ln>
              <a:noFill/>
            </a:ln>
          </p:spPr>
          <p:txBody>
            <a:bodyPr vert="horz" wrap="square" lIns="91440" tIns="45720" rIns="91440" bIns="45720" numCol="1" anchor="t" anchorCtr="0" compatLnSpc="1"/>
            <a:lstStyle/>
            <a:p>
              <a:endParaRPr lang="en-US"/>
            </a:p>
          </p:txBody>
        </p:sp>
      </p:grpSp>
      <p:grpSp>
        <p:nvGrpSpPr>
          <p:cNvPr id="10" name="Group 9"/>
          <p:cNvGrpSpPr/>
          <p:nvPr/>
        </p:nvGrpSpPr>
        <p:grpSpPr>
          <a:xfrm>
            <a:off x="6249671" y="1548130"/>
            <a:ext cx="1346200" cy="1108075"/>
            <a:chOff x="4705351" y="2076450"/>
            <a:chExt cx="1346200" cy="1108075"/>
          </a:xfrm>
        </p:grpSpPr>
        <p:sp>
          <p:nvSpPr>
            <p:cNvPr id="116" name="Freeform 206"/>
            <p:cNvSpPr/>
            <p:nvPr/>
          </p:nvSpPr>
          <p:spPr bwMode="auto">
            <a:xfrm>
              <a:off x="4705351" y="2076450"/>
              <a:ext cx="107950" cy="295275"/>
            </a:xfrm>
            <a:custGeom>
              <a:avLst/>
              <a:gdLst>
                <a:gd name="T0" fmla="*/ 13 w 34"/>
                <a:gd name="T1" fmla="*/ 93 h 93"/>
                <a:gd name="T2" fmla="*/ 11 w 34"/>
                <a:gd name="T3" fmla="*/ 93 h 93"/>
                <a:gd name="T4" fmla="*/ 1 w 34"/>
                <a:gd name="T5" fmla="*/ 80 h 93"/>
                <a:gd name="T6" fmla="*/ 10 w 34"/>
                <a:gd name="T7" fmla="*/ 11 h 93"/>
                <a:gd name="T8" fmla="*/ 24 w 34"/>
                <a:gd name="T9" fmla="*/ 1 h 93"/>
                <a:gd name="T10" fmla="*/ 34 w 34"/>
                <a:gd name="T11" fmla="*/ 14 h 93"/>
                <a:gd name="T12" fmla="*/ 24 w 34"/>
                <a:gd name="T13" fmla="*/ 83 h 93"/>
                <a:gd name="T14" fmla="*/ 13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13" y="93"/>
                  </a:moveTo>
                  <a:cubicBezTo>
                    <a:pt x="12" y="93"/>
                    <a:pt x="12" y="93"/>
                    <a:pt x="11" y="93"/>
                  </a:cubicBezTo>
                  <a:cubicBezTo>
                    <a:pt x="5" y="92"/>
                    <a:pt x="0" y="86"/>
                    <a:pt x="1" y="80"/>
                  </a:cubicBezTo>
                  <a:cubicBezTo>
                    <a:pt x="10" y="11"/>
                    <a:pt x="10" y="11"/>
                    <a:pt x="10" y="11"/>
                  </a:cubicBezTo>
                  <a:cubicBezTo>
                    <a:pt x="11" y="4"/>
                    <a:pt x="17" y="0"/>
                    <a:pt x="24" y="1"/>
                  </a:cubicBezTo>
                  <a:cubicBezTo>
                    <a:pt x="30" y="2"/>
                    <a:pt x="34" y="7"/>
                    <a:pt x="34" y="14"/>
                  </a:cubicBezTo>
                  <a:cubicBezTo>
                    <a:pt x="24" y="83"/>
                    <a:pt x="24" y="83"/>
                    <a:pt x="24" y="83"/>
                  </a:cubicBezTo>
                  <a:cubicBezTo>
                    <a:pt x="24" y="89"/>
                    <a:pt x="19" y="93"/>
                    <a:pt x="13" y="93"/>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17" name="Freeform 207"/>
            <p:cNvSpPr/>
            <p:nvPr/>
          </p:nvSpPr>
          <p:spPr bwMode="auto">
            <a:xfrm>
              <a:off x="5041901" y="2178050"/>
              <a:ext cx="168275" cy="285750"/>
            </a:xfrm>
            <a:custGeom>
              <a:avLst/>
              <a:gdLst>
                <a:gd name="T0" fmla="*/ 13 w 53"/>
                <a:gd name="T1" fmla="*/ 90 h 90"/>
                <a:gd name="T2" fmla="*/ 9 w 53"/>
                <a:gd name="T3" fmla="*/ 89 h 90"/>
                <a:gd name="T4" fmla="*/ 2 w 53"/>
                <a:gd name="T5" fmla="*/ 73 h 90"/>
                <a:gd name="T6" fmla="*/ 29 w 53"/>
                <a:gd name="T7" fmla="*/ 9 h 90"/>
                <a:gd name="T8" fmla="*/ 44 w 53"/>
                <a:gd name="T9" fmla="*/ 3 h 90"/>
                <a:gd name="T10" fmla="*/ 50 w 53"/>
                <a:gd name="T11" fmla="*/ 18 h 90"/>
                <a:gd name="T12" fmla="*/ 24 w 53"/>
                <a:gd name="T13" fmla="*/ 82 h 90"/>
                <a:gd name="T14" fmla="*/ 13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13" y="90"/>
                  </a:moveTo>
                  <a:cubicBezTo>
                    <a:pt x="11" y="90"/>
                    <a:pt x="10" y="89"/>
                    <a:pt x="9" y="89"/>
                  </a:cubicBezTo>
                  <a:cubicBezTo>
                    <a:pt x="3" y="86"/>
                    <a:pt x="0" y="79"/>
                    <a:pt x="2" y="73"/>
                  </a:cubicBezTo>
                  <a:cubicBezTo>
                    <a:pt x="29" y="9"/>
                    <a:pt x="29" y="9"/>
                    <a:pt x="29" y="9"/>
                  </a:cubicBezTo>
                  <a:cubicBezTo>
                    <a:pt x="31" y="3"/>
                    <a:pt x="38" y="0"/>
                    <a:pt x="44" y="3"/>
                  </a:cubicBezTo>
                  <a:cubicBezTo>
                    <a:pt x="50" y="5"/>
                    <a:pt x="53" y="12"/>
                    <a:pt x="50" y="18"/>
                  </a:cubicBezTo>
                  <a:cubicBezTo>
                    <a:pt x="24" y="82"/>
                    <a:pt x="24" y="82"/>
                    <a:pt x="24" y="82"/>
                  </a:cubicBezTo>
                  <a:cubicBezTo>
                    <a:pt x="22" y="87"/>
                    <a:pt x="18" y="90"/>
                    <a:pt x="13" y="90"/>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19" name="Freeform 209"/>
            <p:cNvSpPr/>
            <p:nvPr/>
          </p:nvSpPr>
          <p:spPr bwMode="auto">
            <a:xfrm>
              <a:off x="5591176" y="2670175"/>
              <a:ext cx="257175" cy="212725"/>
            </a:xfrm>
            <a:custGeom>
              <a:avLst/>
              <a:gdLst>
                <a:gd name="T0" fmla="*/ 13 w 81"/>
                <a:gd name="T1" fmla="*/ 67 h 67"/>
                <a:gd name="T2" fmla="*/ 3 w 81"/>
                <a:gd name="T3" fmla="*/ 63 h 67"/>
                <a:gd name="T4" fmla="*/ 6 w 81"/>
                <a:gd name="T5" fmla="*/ 46 h 67"/>
                <a:gd name="T6" fmla="*/ 61 w 81"/>
                <a:gd name="T7" fmla="*/ 4 h 67"/>
                <a:gd name="T8" fmla="*/ 77 w 81"/>
                <a:gd name="T9" fmla="*/ 6 h 67"/>
                <a:gd name="T10" fmla="*/ 75 w 81"/>
                <a:gd name="T11" fmla="*/ 22 h 67"/>
                <a:gd name="T12" fmla="*/ 20 w 81"/>
                <a:gd name="T13" fmla="*/ 65 h 67"/>
                <a:gd name="T14" fmla="*/ 13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13" y="67"/>
                  </a:moveTo>
                  <a:cubicBezTo>
                    <a:pt x="9" y="67"/>
                    <a:pt x="6" y="66"/>
                    <a:pt x="3" y="63"/>
                  </a:cubicBezTo>
                  <a:cubicBezTo>
                    <a:pt x="0" y="57"/>
                    <a:pt x="0" y="50"/>
                    <a:pt x="6" y="46"/>
                  </a:cubicBezTo>
                  <a:cubicBezTo>
                    <a:pt x="61" y="4"/>
                    <a:pt x="61" y="4"/>
                    <a:pt x="61" y="4"/>
                  </a:cubicBezTo>
                  <a:cubicBezTo>
                    <a:pt x="66" y="0"/>
                    <a:pt x="73" y="1"/>
                    <a:pt x="77" y="6"/>
                  </a:cubicBezTo>
                  <a:cubicBezTo>
                    <a:pt x="81" y="11"/>
                    <a:pt x="80" y="18"/>
                    <a:pt x="75" y="22"/>
                  </a:cubicBezTo>
                  <a:cubicBezTo>
                    <a:pt x="20" y="65"/>
                    <a:pt x="20" y="65"/>
                    <a:pt x="20" y="65"/>
                  </a:cubicBezTo>
                  <a:cubicBezTo>
                    <a:pt x="18" y="66"/>
                    <a:pt x="15" y="67"/>
                    <a:pt x="13" y="67"/>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20" name="Freeform 210"/>
            <p:cNvSpPr/>
            <p:nvPr/>
          </p:nvSpPr>
          <p:spPr bwMode="auto">
            <a:xfrm>
              <a:off x="5762626" y="3022600"/>
              <a:ext cx="288925" cy="161925"/>
            </a:xfrm>
            <a:custGeom>
              <a:avLst/>
              <a:gdLst>
                <a:gd name="T0" fmla="*/ 14 w 91"/>
                <a:gd name="T1" fmla="*/ 51 h 51"/>
                <a:gd name="T2" fmla="*/ 3 w 91"/>
                <a:gd name="T3" fmla="*/ 44 h 51"/>
                <a:gd name="T4" fmla="*/ 9 w 91"/>
                <a:gd name="T5" fmla="*/ 29 h 51"/>
                <a:gd name="T6" fmla="*/ 74 w 91"/>
                <a:gd name="T7" fmla="*/ 2 h 51"/>
                <a:gd name="T8" fmla="*/ 89 w 91"/>
                <a:gd name="T9" fmla="*/ 8 h 51"/>
                <a:gd name="T10" fmla="*/ 83 w 91"/>
                <a:gd name="T11" fmla="*/ 24 h 51"/>
                <a:gd name="T12" fmla="*/ 18 w 91"/>
                <a:gd name="T13" fmla="*/ 50 h 51"/>
                <a:gd name="T14" fmla="*/ 14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14" y="51"/>
                  </a:moveTo>
                  <a:cubicBezTo>
                    <a:pt x="9" y="51"/>
                    <a:pt x="5" y="48"/>
                    <a:pt x="3" y="44"/>
                  </a:cubicBezTo>
                  <a:cubicBezTo>
                    <a:pt x="0" y="38"/>
                    <a:pt x="3" y="31"/>
                    <a:pt x="9" y="29"/>
                  </a:cubicBezTo>
                  <a:cubicBezTo>
                    <a:pt x="74" y="2"/>
                    <a:pt x="74" y="2"/>
                    <a:pt x="74" y="2"/>
                  </a:cubicBezTo>
                  <a:cubicBezTo>
                    <a:pt x="80" y="0"/>
                    <a:pt x="86" y="2"/>
                    <a:pt x="89" y="8"/>
                  </a:cubicBezTo>
                  <a:cubicBezTo>
                    <a:pt x="91" y="14"/>
                    <a:pt x="88" y="21"/>
                    <a:pt x="83" y="24"/>
                  </a:cubicBezTo>
                  <a:cubicBezTo>
                    <a:pt x="18" y="50"/>
                    <a:pt x="18" y="50"/>
                    <a:pt x="18" y="50"/>
                  </a:cubicBezTo>
                  <a:cubicBezTo>
                    <a:pt x="17" y="51"/>
                    <a:pt x="15" y="51"/>
                    <a:pt x="14" y="51"/>
                  </a:cubicBezTo>
                  <a:close/>
                </a:path>
              </a:pathLst>
            </a:custGeom>
            <a:solidFill>
              <a:srgbClr val="5B9BD5"/>
            </a:solidFill>
            <a:ln>
              <a:noFill/>
            </a:ln>
          </p:spPr>
          <p:txBody>
            <a:bodyPr vert="horz" wrap="square" lIns="91440" tIns="45720" rIns="91440" bIns="45720" numCol="1" anchor="t" anchorCtr="0" compatLnSpc="1"/>
            <a:lstStyle/>
            <a:p>
              <a:endParaRPr lang="en-US"/>
            </a:p>
          </p:txBody>
        </p:sp>
      </p:grpSp>
      <p:grpSp>
        <p:nvGrpSpPr>
          <p:cNvPr id="11" name="Group 10"/>
          <p:cNvGrpSpPr/>
          <p:nvPr/>
        </p:nvGrpSpPr>
        <p:grpSpPr>
          <a:xfrm>
            <a:off x="6887846" y="2887980"/>
            <a:ext cx="812800" cy="1514475"/>
            <a:chOff x="5343526" y="3416300"/>
            <a:chExt cx="812800" cy="1514475"/>
          </a:xfrm>
        </p:grpSpPr>
        <p:sp>
          <p:nvSpPr>
            <p:cNvPr id="121" name="Freeform 211"/>
            <p:cNvSpPr/>
            <p:nvPr/>
          </p:nvSpPr>
          <p:spPr bwMode="auto">
            <a:xfrm>
              <a:off x="5857876" y="3416300"/>
              <a:ext cx="298450" cy="104775"/>
            </a:xfrm>
            <a:custGeom>
              <a:avLst/>
              <a:gdLst>
                <a:gd name="T0" fmla="*/ 12 w 94"/>
                <a:gd name="T1" fmla="*/ 33 h 33"/>
                <a:gd name="T2" fmla="*/ 0 w 94"/>
                <a:gd name="T3" fmla="*/ 23 h 33"/>
                <a:gd name="T4" fmla="*/ 10 w 94"/>
                <a:gd name="T5" fmla="*/ 10 h 33"/>
                <a:gd name="T6" fmla="*/ 80 w 94"/>
                <a:gd name="T7" fmla="*/ 1 h 33"/>
                <a:gd name="T8" fmla="*/ 93 w 94"/>
                <a:gd name="T9" fmla="*/ 11 h 33"/>
                <a:gd name="T10" fmla="*/ 83 w 94"/>
                <a:gd name="T11" fmla="*/ 24 h 33"/>
                <a:gd name="T12" fmla="*/ 14 w 94"/>
                <a:gd name="T13" fmla="*/ 33 h 33"/>
                <a:gd name="T14" fmla="*/ 1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2" y="33"/>
                  </a:moveTo>
                  <a:cubicBezTo>
                    <a:pt x="6" y="33"/>
                    <a:pt x="1" y="29"/>
                    <a:pt x="0" y="23"/>
                  </a:cubicBezTo>
                  <a:cubicBezTo>
                    <a:pt x="0" y="17"/>
                    <a:pt x="4" y="11"/>
                    <a:pt x="10" y="10"/>
                  </a:cubicBezTo>
                  <a:cubicBezTo>
                    <a:pt x="80" y="1"/>
                    <a:pt x="80" y="1"/>
                    <a:pt x="80" y="1"/>
                  </a:cubicBezTo>
                  <a:cubicBezTo>
                    <a:pt x="86" y="0"/>
                    <a:pt x="92" y="5"/>
                    <a:pt x="93" y="11"/>
                  </a:cubicBezTo>
                  <a:cubicBezTo>
                    <a:pt x="94" y="17"/>
                    <a:pt x="89" y="23"/>
                    <a:pt x="83" y="24"/>
                  </a:cubicBezTo>
                  <a:cubicBezTo>
                    <a:pt x="14" y="33"/>
                    <a:pt x="14" y="33"/>
                    <a:pt x="14" y="33"/>
                  </a:cubicBezTo>
                  <a:cubicBezTo>
                    <a:pt x="13" y="33"/>
                    <a:pt x="13" y="33"/>
                    <a:pt x="12" y="33"/>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22" name="Freeform 212"/>
            <p:cNvSpPr/>
            <p:nvPr/>
          </p:nvSpPr>
          <p:spPr bwMode="auto">
            <a:xfrm>
              <a:off x="5857876" y="3794125"/>
              <a:ext cx="298450" cy="104775"/>
            </a:xfrm>
            <a:custGeom>
              <a:avLst/>
              <a:gdLst>
                <a:gd name="T0" fmla="*/ 81 w 94"/>
                <a:gd name="T1" fmla="*/ 33 h 33"/>
                <a:gd name="T2" fmla="*/ 80 w 94"/>
                <a:gd name="T3" fmla="*/ 33 h 33"/>
                <a:gd name="T4" fmla="*/ 10 w 94"/>
                <a:gd name="T5" fmla="*/ 24 h 33"/>
                <a:gd name="T6" fmla="*/ 0 w 94"/>
                <a:gd name="T7" fmla="*/ 11 h 33"/>
                <a:gd name="T8" fmla="*/ 14 w 94"/>
                <a:gd name="T9" fmla="*/ 1 h 33"/>
                <a:gd name="T10" fmla="*/ 83 w 94"/>
                <a:gd name="T11" fmla="*/ 10 h 33"/>
                <a:gd name="T12" fmla="*/ 93 w 94"/>
                <a:gd name="T13" fmla="*/ 23 h 33"/>
                <a:gd name="T14" fmla="*/ 81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1" y="33"/>
                  </a:moveTo>
                  <a:cubicBezTo>
                    <a:pt x="81" y="33"/>
                    <a:pt x="80" y="33"/>
                    <a:pt x="80" y="33"/>
                  </a:cubicBezTo>
                  <a:cubicBezTo>
                    <a:pt x="10" y="24"/>
                    <a:pt x="10" y="24"/>
                    <a:pt x="10" y="24"/>
                  </a:cubicBezTo>
                  <a:cubicBezTo>
                    <a:pt x="4" y="23"/>
                    <a:pt x="0" y="17"/>
                    <a:pt x="0" y="11"/>
                  </a:cubicBezTo>
                  <a:cubicBezTo>
                    <a:pt x="1" y="4"/>
                    <a:pt x="7" y="0"/>
                    <a:pt x="14" y="1"/>
                  </a:cubicBezTo>
                  <a:cubicBezTo>
                    <a:pt x="83" y="10"/>
                    <a:pt x="83" y="10"/>
                    <a:pt x="83" y="10"/>
                  </a:cubicBezTo>
                  <a:cubicBezTo>
                    <a:pt x="89" y="11"/>
                    <a:pt x="94" y="17"/>
                    <a:pt x="93" y="23"/>
                  </a:cubicBezTo>
                  <a:cubicBezTo>
                    <a:pt x="92" y="29"/>
                    <a:pt x="87" y="33"/>
                    <a:pt x="81" y="33"/>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24" name="Freeform 214"/>
            <p:cNvSpPr/>
            <p:nvPr/>
          </p:nvSpPr>
          <p:spPr bwMode="auto">
            <a:xfrm>
              <a:off x="5591176" y="4429125"/>
              <a:ext cx="257175" cy="215900"/>
            </a:xfrm>
            <a:custGeom>
              <a:avLst/>
              <a:gdLst>
                <a:gd name="T0" fmla="*/ 68 w 81"/>
                <a:gd name="T1" fmla="*/ 68 h 68"/>
                <a:gd name="T2" fmla="*/ 61 w 81"/>
                <a:gd name="T3" fmla="*/ 65 h 68"/>
                <a:gd name="T4" fmla="*/ 6 w 81"/>
                <a:gd name="T5" fmla="*/ 23 h 68"/>
                <a:gd name="T6" fmla="*/ 3 w 81"/>
                <a:gd name="T7" fmla="*/ 6 h 68"/>
                <a:gd name="T8" fmla="*/ 20 w 81"/>
                <a:gd name="T9" fmla="*/ 4 h 68"/>
                <a:gd name="T10" fmla="*/ 75 w 81"/>
                <a:gd name="T11" fmla="*/ 47 h 68"/>
                <a:gd name="T12" fmla="*/ 77 w 81"/>
                <a:gd name="T13" fmla="*/ 63 h 68"/>
                <a:gd name="T14" fmla="*/ 68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68" y="68"/>
                  </a:moveTo>
                  <a:cubicBezTo>
                    <a:pt x="66" y="68"/>
                    <a:pt x="63" y="67"/>
                    <a:pt x="61" y="65"/>
                  </a:cubicBezTo>
                  <a:cubicBezTo>
                    <a:pt x="6" y="23"/>
                    <a:pt x="6" y="23"/>
                    <a:pt x="6" y="23"/>
                  </a:cubicBezTo>
                  <a:cubicBezTo>
                    <a:pt x="0" y="19"/>
                    <a:pt x="0" y="12"/>
                    <a:pt x="3" y="6"/>
                  </a:cubicBezTo>
                  <a:cubicBezTo>
                    <a:pt x="7" y="1"/>
                    <a:pt x="15" y="0"/>
                    <a:pt x="20" y="4"/>
                  </a:cubicBezTo>
                  <a:cubicBezTo>
                    <a:pt x="75" y="47"/>
                    <a:pt x="75" y="47"/>
                    <a:pt x="75" y="47"/>
                  </a:cubicBezTo>
                  <a:cubicBezTo>
                    <a:pt x="80" y="51"/>
                    <a:pt x="81" y="58"/>
                    <a:pt x="77" y="63"/>
                  </a:cubicBezTo>
                  <a:cubicBezTo>
                    <a:pt x="75" y="66"/>
                    <a:pt x="72" y="68"/>
                    <a:pt x="68" y="68"/>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125" name="Freeform 215"/>
            <p:cNvSpPr/>
            <p:nvPr/>
          </p:nvSpPr>
          <p:spPr bwMode="auto">
            <a:xfrm>
              <a:off x="5343526" y="4676775"/>
              <a:ext cx="219075" cy="254000"/>
            </a:xfrm>
            <a:custGeom>
              <a:avLst/>
              <a:gdLst>
                <a:gd name="T0" fmla="*/ 56 w 69"/>
                <a:gd name="T1" fmla="*/ 80 h 80"/>
                <a:gd name="T2" fmla="*/ 46 w 69"/>
                <a:gd name="T3" fmla="*/ 76 h 80"/>
                <a:gd name="T4" fmla="*/ 4 w 69"/>
                <a:gd name="T5" fmla="*/ 20 h 80"/>
                <a:gd name="T6" fmla="*/ 6 w 69"/>
                <a:gd name="T7" fmla="*/ 4 h 80"/>
                <a:gd name="T8" fmla="*/ 22 w 69"/>
                <a:gd name="T9" fmla="*/ 6 h 80"/>
                <a:gd name="T10" fmla="*/ 65 w 69"/>
                <a:gd name="T11" fmla="*/ 61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6" y="76"/>
                  </a:cubicBezTo>
                  <a:cubicBezTo>
                    <a:pt x="4" y="20"/>
                    <a:pt x="4" y="20"/>
                    <a:pt x="4" y="20"/>
                  </a:cubicBezTo>
                  <a:cubicBezTo>
                    <a:pt x="0" y="15"/>
                    <a:pt x="1" y="8"/>
                    <a:pt x="6" y="4"/>
                  </a:cubicBezTo>
                  <a:cubicBezTo>
                    <a:pt x="11" y="0"/>
                    <a:pt x="18" y="1"/>
                    <a:pt x="22" y="6"/>
                  </a:cubicBezTo>
                  <a:cubicBezTo>
                    <a:pt x="65" y="61"/>
                    <a:pt x="65" y="61"/>
                    <a:pt x="65" y="61"/>
                  </a:cubicBezTo>
                  <a:cubicBezTo>
                    <a:pt x="69" y="67"/>
                    <a:pt x="68" y="74"/>
                    <a:pt x="63" y="78"/>
                  </a:cubicBezTo>
                  <a:cubicBezTo>
                    <a:pt x="61" y="79"/>
                    <a:pt x="58" y="80"/>
                    <a:pt x="56" y="80"/>
                  </a:cubicBezTo>
                  <a:close/>
                </a:path>
              </a:pathLst>
            </a:custGeom>
            <a:solidFill>
              <a:srgbClr val="5B9BD5"/>
            </a:solidFill>
            <a:ln>
              <a:noFill/>
            </a:ln>
          </p:spPr>
          <p:txBody>
            <a:bodyPr vert="horz" wrap="square" lIns="91440" tIns="45720" rIns="91440" bIns="45720" numCol="1" anchor="t" anchorCtr="0" compatLnSpc="1"/>
            <a:lstStyle/>
            <a:p>
              <a:endParaRPr lang="en-US"/>
            </a:p>
          </p:txBody>
        </p:sp>
      </p:grpSp>
      <p:sp>
        <p:nvSpPr>
          <p:cNvPr id="126" name="Oval 218"/>
          <p:cNvSpPr>
            <a:spLocks noChangeArrowheads="1"/>
          </p:cNvSpPr>
          <p:nvPr/>
        </p:nvSpPr>
        <p:spPr bwMode="auto">
          <a:xfrm>
            <a:off x="4859020" y="1576705"/>
            <a:ext cx="574675" cy="577850"/>
          </a:xfrm>
          <a:prstGeom prst="ellipse">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1" name="Freeform 223"/>
          <p:cNvSpPr/>
          <p:nvPr/>
        </p:nvSpPr>
        <p:spPr bwMode="auto">
          <a:xfrm>
            <a:off x="4341495" y="344043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50" y="172"/>
                  <a:pt x="34" y="156"/>
                </a:cubicBezTo>
                <a:cubicBezTo>
                  <a:pt x="18" y="140"/>
                  <a:pt x="8" y="119"/>
                  <a:pt x="8" y="95"/>
                </a:cubicBezTo>
                <a:cubicBezTo>
                  <a:pt x="8" y="71"/>
                  <a:pt x="18" y="49"/>
                  <a:pt x="34" y="33"/>
                </a:cubicBezTo>
                <a:cubicBezTo>
                  <a:pt x="50" y="18"/>
                  <a:pt x="71" y="8"/>
                  <a:pt x="95" y="8"/>
                </a:cubicBezTo>
                <a:cubicBezTo>
                  <a:pt x="119" y="8"/>
                  <a:pt x="141" y="18"/>
                  <a:pt x="156" y="33"/>
                </a:cubicBezTo>
                <a:cubicBezTo>
                  <a:pt x="172" y="49"/>
                  <a:pt x="182" y="71"/>
                  <a:pt x="182" y="95"/>
                </a:cubicBezTo>
                <a:cubicBezTo>
                  <a:pt x="182" y="119"/>
                  <a:pt x="172" y="140"/>
                  <a:pt x="156" y="156"/>
                </a:cubicBezTo>
                <a:cubicBezTo>
                  <a:pt x="141" y="172"/>
                  <a:pt x="119" y="181"/>
                  <a:pt x="95" y="181"/>
                </a:cubicBezTo>
                <a:lnTo>
                  <a:pt x="95" y="185"/>
                </a:lnTo>
                <a:close/>
              </a:path>
            </a:pathLst>
          </a:custGeom>
          <a:solidFill>
            <a:srgbClr val="0B6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0" name="Group 19"/>
          <p:cNvGrpSpPr/>
          <p:nvPr/>
        </p:nvGrpSpPr>
        <p:grpSpPr>
          <a:xfrm>
            <a:off x="7265670" y="3430905"/>
            <a:ext cx="603250" cy="600075"/>
            <a:chOff x="5743576" y="3968750"/>
            <a:chExt cx="603250" cy="600075"/>
          </a:xfrm>
          <a:solidFill>
            <a:schemeClr val="accent3"/>
          </a:solidFill>
        </p:grpSpPr>
        <p:sp>
          <p:nvSpPr>
            <p:cNvPr id="135" name="Freeform 227"/>
            <p:cNvSpPr/>
            <p:nvPr/>
          </p:nvSpPr>
          <p:spPr bwMode="auto">
            <a:xfrm>
              <a:off x="57435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49" y="172"/>
                    <a:pt x="34" y="156"/>
                  </a:cubicBezTo>
                  <a:cubicBezTo>
                    <a:pt x="18" y="140"/>
                    <a:pt x="8" y="119"/>
                    <a:pt x="8" y="95"/>
                  </a:cubicBezTo>
                  <a:cubicBezTo>
                    <a:pt x="8" y="71"/>
                    <a:pt x="18" y="49"/>
                    <a:pt x="34" y="33"/>
                  </a:cubicBezTo>
                  <a:cubicBezTo>
                    <a:pt x="49" y="18"/>
                    <a:pt x="71" y="8"/>
                    <a:pt x="95" y="8"/>
                  </a:cubicBezTo>
                  <a:cubicBezTo>
                    <a:pt x="119" y="8"/>
                    <a:pt x="140" y="18"/>
                    <a:pt x="156" y="33"/>
                  </a:cubicBezTo>
                  <a:cubicBezTo>
                    <a:pt x="172" y="49"/>
                    <a:pt x="182" y="71"/>
                    <a:pt x="182" y="95"/>
                  </a:cubicBezTo>
                  <a:cubicBezTo>
                    <a:pt x="182" y="119"/>
                    <a:pt x="172" y="140"/>
                    <a:pt x="156" y="156"/>
                  </a:cubicBezTo>
                  <a:cubicBezTo>
                    <a:pt x="140" y="172"/>
                    <a:pt x="119" y="181"/>
                    <a:pt x="95" y="181"/>
                  </a:cubicBezTo>
                  <a:lnTo>
                    <a:pt x="95" y="185"/>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6" name="Freeform 228"/>
            <p:cNvSpPr>
              <a:spLocks noEditPoints="1"/>
            </p:cNvSpPr>
            <p:nvPr/>
          </p:nvSpPr>
          <p:spPr bwMode="auto">
            <a:xfrm>
              <a:off x="5924551" y="4105275"/>
              <a:ext cx="254000" cy="320675"/>
            </a:xfrm>
            <a:custGeom>
              <a:avLst/>
              <a:gdLst>
                <a:gd name="T0" fmla="*/ 116 w 160"/>
                <a:gd name="T1" fmla="*/ 58 h 202"/>
                <a:gd name="T2" fmla="*/ 26 w 160"/>
                <a:gd name="T3" fmla="*/ 58 h 202"/>
                <a:gd name="T4" fmla="*/ 26 w 160"/>
                <a:gd name="T5" fmla="*/ 70 h 202"/>
                <a:gd name="T6" fmla="*/ 116 w 160"/>
                <a:gd name="T7" fmla="*/ 70 h 202"/>
                <a:gd name="T8" fmla="*/ 116 w 160"/>
                <a:gd name="T9" fmla="*/ 58 h 202"/>
                <a:gd name="T10" fmla="*/ 116 w 160"/>
                <a:gd name="T11" fmla="*/ 82 h 202"/>
                <a:gd name="T12" fmla="*/ 26 w 160"/>
                <a:gd name="T13" fmla="*/ 82 h 202"/>
                <a:gd name="T14" fmla="*/ 26 w 160"/>
                <a:gd name="T15" fmla="*/ 96 h 202"/>
                <a:gd name="T16" fmla="*/ 116 w 160"/>
                <a:gd name="T17" fmla="*/ 96 h 202"/>
                <a:gd name="T18" fmla="*/ 116 w 160"/>
                <a:gd name="T19" fmla="*/ 82 h 202"/>
                <a:gd name="T20" fmla="*/ 116 w 160"/>
                <a:gd name="T21" fmla="*/ 34 h 202"/>
                <a:gd name="T22" fmla="*/ 26 w 160"/>
                <a:gd name="T23" fmla="*/ 34 h 202"/>
                <a:gd name="T24" fmla="*/ 26 w 160"/>
                <a:gd name="T25" fmla="*/ 46 h 202"/>
                <a:gd name="T26" fmla="*/ 116 w 160"/>
                <a:gd name="T27" fmla="*/ 46 h 202"/>
                <a:gd name="T28" fmla="*/ 116 w 160"/>
                <a:gd name="T29" fmla="*/ 34 h 202"/>
                <a:gd name="T30" fmla="*/ 26 w 160"/>
                <a:gd name="T31" fmla="*/ 120 h 202"/>
                <a:gd name="T32" fmla="*/ 72 w 160"/>
                <a:gd name="T33" fmla="*/ 120 h 202"/>
                <a:gd name="T34" fmla="*/ 72 w 160"/>
                <a:gd name="T35" fmla="*/ 108 h 202"/>
                <a:gd name="T36" fmla="*/ 26 w 160"/>
                <a:gd name="T37" fmla="*/ 108 h 202"/>
                <a:gd name="T38" fmla="*/ 26 w 160"/>
                <a:gd name="T39" fmla="*/ 120 h 202"/>
                <a:gd name="T40" fmla="*/ 142 w 160"/>
                <a:gd name="T41" fmla="*/ 18 h 202"/>
                <a:gd name="T42" fmla="*/ 142 w 160"/>
                <a:gd name="T43" fmla="*/ 0 h 202"/>
                <a:gd name="T44" fmla="*/ 0 w 160"/>
                <a:gd name="T45" fmla="*/ 0 h 202"/>
                <a:gd name="T46" fmla="*/ 0 w 160"/>
                <a:gd name="T47" fmla="*/ 184 h 202"/>
                <a:gd name="T48" fmla="*/ 18 w 160"/>
                <a:gd name="T49" fmla="*/ 184 h 202"/>
                <a:gd name="T50" fmla="*/ 18 w 160"/>
                <a:gd name="T51" fmla="*/ 202 h 202"/>
                <a:gd name="T52" fmla="*/ 160 w 160"/>
                <a:gd name="T53" fmla="*/ 202 h 202"/>
                <a:gd name="T54" fmla="*/ 160 w 160"/>
                <a:gd name="T55" fmla="*/ 18 h 202"/>
                <a:gd name="T56" fmla="*/ 142 w 160"/>
                <a:gd name="T57" fmla="*/ 18 h 202"/>
                <a:gd name="T58" fmla="*/ 10 w 160"/>
                <a:gd name="T59" fmla="*/ 174 h 202"/>
                <a:gd name="T60" fmla="*/ 10 w 160"/>
                <a:gd name="T61" fmla="*/ 10 h 202"/>
                <a:gd name="T62" fmla="*/ 132 w 160"/>
                <a:gd name="T63" fmla="*/ 10 h 202"/>
                <a:gd name="T64" fmla="*/ 132 w 160"/>
                <a:gd name="T65" fmla="*/ 132 h 202"/>
                <a:gd name="T66" fmla="*/ 90 w 160"/>
                <a:gd name="T67" fmla="*/ 132 h 202"/>
                <a:gd name="T68" fmla="*/ 90 w 160"/>
                <a:gd name="T69" fmla="*/ 174 h 202"/>
                <a:gd name="T70" fmla="*/ 10 w 160"/>
                <a:gd name="T71" fmla="*/ 174 h 202"/>
                <a:gd name="T72" fmla="*/ 150 w 160"/>
                <a:gd name="T73" fmla="*/ 192 h 202"/>
                <a:gd name="T74" fmla="*/ 28 w 160"/>
                <a:gd name="T75" fmla="*/ 192 h 202"/>
                <a:gd name="T76" fmla="*/ 28 w 160"/>
                <a:gd name="T77" fmla="*/ 184 h 202"/>
                <a:gd name="T78" fmla="*/ 96 w 160"/>
                <a:gd name="T79" fmla="*/ 184 h 202"/>
                <a:gd name="T80" fmla="*/ 142 w 160"/>
                <a:gd name="T81" fmla="*/ 138 h 202"/>
                <a:gd name="T82" fmla="*/ 142 w 160"/>
                <a:gd name="T83" fmla="*/ 28 h 202"/>
                <a:gd name="T84" fmla="*/ 150 w 160"/>
                <a:gd name="T85" fmla="*/ 28 h 202"/>
                <a:gd name="T86" fmla="*/ 150 w 160"/>
                <a:gd name="T87"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6" y="58"/>
                  </a:moveTo>
                  <a:lnTo>
                    <a:pt x="26" y="58"/>
                  </a:lnTo>
                  <a:lnTo>
                    <a:pt x="26" y="70"/>
                  </a:lnTo>
                  <a:lnTo>
                    <a:pt x="116" y="70"/>
                  </a:lnTo>
                  <a:lnTo>
                    <a:pt x="116" y="58"/>
                  </a:lnTo>
                  <a:close/>
                  <a:moveTo>
                    <a:pt x="116" y="82"/>
                  </a:moveTo>
                  <a:lnTo>
                    <a:pt x="26" y="82"/>
                  </a:lnTo>
                  <a:lnTo>
                    <a:pt x="26" y="96"/>
                  </a:lnTo>
                  <a:lnTo>
                    <a:pt x="116" y="96"/>
                  </a:lnTo>
                  <a:lnTo>
                    <a:pt x="116" y="82"/>
                  </a:lnTo>
                  <a:close/>
                  <a:moveTo>
                    <a:pt x="116" y="34"/>
                  </a:moveTo>
                  <a:lnTo>
                    <a:pt x="26" y="34"/>
                  </a:lnTo>
                  <a:lnTo>
                    <a:pt x="26" y="46"/>
                  </a:lnTo>
                  <a:lnTo>
                    <a:pt x="116" y="46"/>
                  </a:lnTo>
                  <a:lnTo>
                    <a:pt x="116" y="34"/>
                  </a:lnTo>
                  <a:close/>
                  <a:moveTo>
                    <a:pt x="26" y="120"/>
                  </a:moveTo>
                  <a:lnTo>
                    <a:pt x="72" y="120"/>
                  </a:lnTo>
                  <a:lnTo>
                    <a:pt x="72" y="108"/>
                  </a:lnTo>
                  <a:lnTo>
                    <a:pt x="26" y="108"/>
                  </a:lnTo>
                  <a:lnTo>
                    <a:pt x="26" y="120"/>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38" name="Freeform 230"/>
          <p:cNvSpPr/>
          <p:nvPr/>
        </p:nvSpPr>
        <p:spPr bwMode="auto">
          <a:xfrm>
            <a:off x="6786245" y="1564005"/>
            <a:ext cx="600075" cy="603250"/>
          </a:xfrm>
          <a:custGeom>
            <a:avLst/>
            <a:gdLst>
              <a:gd name="T0" fmla="*/ 95 w 189"/>
              <a:gd name="T1" fmla="*/ 186 h 190"/>
              <a:gd name="T2" fmla="*/ 95 w 189"/>
              <a:gd name="T3" fmla="*/ 182 h 190"/>
              <a:gd name="T4" fmla="*/ 33 w 189"/>
              <a:gd name="T5" fmla="*/ 156 h 190"/>
              <a:gd name="T6" fmla="*/ 8 w 189"/>
              <a:gd name="T7" fmla="*/ 95 h 190"/>
              <a:gd name="T8" fmla="*/ 33 w 189"/>
              <a:gd name="T9" fmla="*/ 34 h 190"/>
              <a:gd name="T10" fmla="*/ 95 w 189"/>
              <a:gd name="T11" fmla="*/ 8 h 190"/>
              <a:gd name="T12" fmla="*/ 156 w 189"/>
              <a:gd name="T13" fmla="*/ 34 h 190"/>
              <a:gd name="T14" fmla="*/ 181 w 189"/>
              <a:gd name="T15" fmla="*/ 95 h 190"/>
              <a:gd name="T16" fmla="*/ 156 w 189"/>
              <a:gd name="T17" fmla="*/ 156 h 190"/>
              <a:gd name="T18" fmla="*/ 95 w 189"/>
              <a:gd name="T19" fmla="*/ 182 h 190"/>
              <a:gd name="T20" fmla="*/ 95 w 189"/>
              <a:gd name="T21" fmla="*/ 186 h 190"/>
              <a:gd name="T22" fmla="*/ 95 w 189"/>
              <a:gd name="T23" fmla="*/ 190 h 190"/>
              <a:gd name="T24" fmla="*/ 189 w 189"/>
              <a:gd name="T25" fmla="*/ 95 h 190"/>
              <a:gd name="T26" fmla="*/ 95 w 189"/>
              <a:gd name="T27" fmla="*/ 0 h 190"/>
              <a:gd name="T28" fmla="*/ 0 w 189"/>
              <a:gd name="T29" fmla="*/ 95 h 190"/>
              <a:gd name="T30" fmla="*/ 95 w 189"/>
              <a:gd name="T31" fmla="*/ 190 h 190"/>
              <a:gd name="T32" fmla="*/ 95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5" y="186"/>
                </a:moveTo>
                <a:cubicBezTo>
                  <a:pt x="95" y="182"/>
                  <a:pt x="95" y="182"/>
                  <a:pt x="95" y="182"/>
                </a:cubicBezTo>
                <a:cubicBezTo>
                  <a:pt x="71" y="182"/>
                  <a:pt x="49" y="172"/>
                  <a:pt x="33" y="156"/>
                </a:cubicBezTo>
                <a:cubicBezTo>
                  <a:pt x="18" y="141"/>
                  <a:pt x="8" y="119"/>
                  <a:pt x="8" y="95"/>
                </a:cubicBezTo>
                <a:cubicBezTo>
                  <a:pt x="8" y="71"/>
                  <a:pt x="18" y="50"/>
                  <a:pt x="33" y="34"/>
                </a:cubicBezTo>
                <a:cubicBezTo>
                  <a:pt x="49" y="18"/>
                  <a:pt x="71" y="8"/>
                  <a:pt x="95" y="8"/>
                </a:cubicBezTo>
                <a:cubicBezTo>
                  <a:pt x="119" y="8"/>
                  <a:pt x="140" y="18"/>
                  <a:pt x="156" y="34"/>
                </a:cubicBezTo>
                <a:cubicBezTo>
                  <a:pt x="172" y="50"/>
                  <a:pt x="181" y="71"/>
                  <a:pt x="181" y="95"/>
                </a:cubicBezTo>
                <a:cubicBezTo>
                  <a:pt x="181" y="119"/>
                  <a:pt x="172" y="141"/>
                  <a:pt x="156" y="156"/>
                </a:cubicBezTo>
                <a:cubicBezTo>
                  <a:pt x="140" y="172"/>
                  <a:pt x="119" y="182"/>
                  <a:pt x="95" y="182"/>
                </a:cubicBezTo>
                <a:cubicBezTo>
                  <a:pt x="95" y="186"/>
                  <a:pt x="95" y="186"/>
                  <a:pt x="95" y="186"/>
                </a:cubicBezTo>
                <a:cubicBezTo>
                  <a:pt x="95" y="190"/>
                  <a:pt x="95" y="190"/>
                  <a:pt x="95" y="190"/>
                </a:cubicBezTo>
                <a:cubicBezTo>
                  <a:pt x="147" y="190"/>
                  <a:pt x="189" y="147"/>
                  <a:pt x="189" y="95"/>
                </a:cubicBezTo>
                <a:cubicBezTo>
                  <a:pt x="189" y="43"/>
                  <a:pt x="147" y="0"/>
                  <a:pt x="95" y="0"/>
                </a:cubicBezTo>
                <a:cubicBezTo>
                  <a:pt x="42" y="0"/>
                  <a:pt x="0" y="43"/>
                  <a:pt x="0" y="95"/>
                </a:cubicBezTo>
                <a:cubicBezTo>
                  <a:pt x="0" y="147"/>
                  <a:pt x="42" y="190"/>
                  <a:pt x="95" y="190"/>
                </a:cubicBezTo>
                <a:lnTo>
                  <a:pt x="95" y="186"/>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cxnSp>
        <p:nvCxnSpPr>
          <p:cNvPr id="38" name="直接连接符 37"/>
          <p:cNvCxnSpPr/>
          <p:nvPr userDrawn="1"/>
        </p:nvCxnSpPr>
        <p:spPr>
          <a:xfrm>
            <a:off x="3173095" y="241935"/>
            <a:ext cx="9013190" cy="2794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4817110" y="1594485"/>
            <a:ext cx="614045" cy="614045"/>
          </a:xfrm>
          <a:prstGeom prst="ellipse">
            <a:avLst/>
          </a:prstGeom>
          <a:noFill/>
          <a:ln w="28575">
            <a:solidFill>
              <a:srgbClr val="5B9BD5"/>
            </a:solid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5" name="图片 44" descr="地图"/>
          <p:cNvPicPr>
            <a:picLocks noChangeAspect="1"/>
          </p:cNvPicPr>
          <p:nvPr/>
        </p:nvPicPr>
        <p:blipFill>
          <a:blip r:embed="rId4"/>
          <a:stretch>
            <a:fillRect/>
          </a:stretch>
        </p:blipFill>
        <p:spPr>
          <a:xfrm>
            <a:off x="6861175" y="1680210"/>
            <a:ext cx="464820" cy="348615"/>
          </a:xfrm>
          <a:prstGeom prst="rect">
            <a:avLst/>
          </a:prstGeom>
        </p:spPr>
      </p:pic>
      <p:grpSp>
        <p:nvGrpSpPr>
          <p:cNvPr id="48" name="Group 13"/>
          <p:cNvGrpSpPr/>
          <p:nvPr/>
        </p:nvGrpSpPr>
        <p:grpSpPr>
          <a:xfrm>
            <a:off x="4976495" y="1719580"/>
            <a:ext cx="295275" cy="292100"/>
            <a:chOff x="2952751" y="4114800"/>
            <a:chExt cx="295275" cy="292100"/>
          </a:xfrm>
          <a:solidFill>
            <a:srgbClr val="1296DB"/>
          </a:solidFill>
        </p:grpSpPr>
        <p:sp>
          <p:nvSpPr>
            <p:cNvPr id="49" name="Freeform 224"/>
            <p:cNvSpPr>
              <a:spLocks noEditPoints="1"/>
            </p:cNvSpPr>
            <p:nvPr/>
          </p:nvSpPr>
          <p:spPr bwMode="auto">
            <a:xfrm>
              <a:off x="2952751" y="4114800"/>
              <a:ext cx="295275" cy="292100"/>
            </a:xfrm>
            <a:custGeom>
              <a:avLst/>
              <a:gdLst>
                <a:gd name="T0" fmla="*/ 90 w 93"/>
                <a:gd name="T1" fmla="*/ 29 h 92"/>
                <a:gd name="T2" fmla="*/ 49 w 93"/>
                <a:gd name="T3" fmla="*/ 2 h 92"/>
                <a:gd name="T4" fmla="*/ 43 w 93"/>
                <a:gd name="T5" fmla="*/ 2 h 92"/>
                <a:gd name="T6" fmla="*/ 2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6 w 93"/>
                <a:gd name="T25" fmla="*/ 69 h 92"/>
                <a:gd name="T26" fmla="*/ 6 w 93"/>
                <a:gd name="T27" fmla="*/ 42 h 92"/>
                <a:gd name="T28" fmla="*/ 6 w 93"/>
                <a:gd name="T29" fmla="*/ 37 h 92"/>
                <a:gd name="T30" fmla="*/ 9 w 93"/>
                <a:gd name="T31" fmla="*/ 34 h 92"/>
                <a:gd name="T32" fmla="*/ 84 w 93"/>
                <a:gd name="T33" fmla="*/ 34 h 92"/>
                <a:gd name="T34" fmla="*/ 87 w 93"/>
                <a:gd name="T35" fmla="*/ 37 h 92"/>
                <a:gd name="T36" fmla="*/ 87 w 93"/>
                <a:gd name="T37"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6" y="69"/>
                    <a:pt x="46" y="69"/>
                    <a:pt x="46" y="69"/>
                  </a:cubicBezTo>
                  <a:cubicBezTo>
                    <a:pt x="6" y="42"/>
                    <a:pt x="6" y="42"/>
                    <a:pt x="6" y="42"/>
                  </a:cubicBezTo>
                  <a:cubicBezTo>
                    <a:pt x="6" y="37"/>
                    <a:pt x="6" y="37"/>
                    <a:pt x="6" y="37"/>
                  </a:cubicBezTo>
                  <a:cubicBezTo>
                    <a:pt x="6" y="35"/>
                    <a:pt x="7" y="34"/>
                    <a:pt x="9" y="34"/>
                  </a:cubicBezTo>
                  <a:cubicBezTo>
                    <a:pt x="84" y="34"/>
                    <a:pt x="84" y="34"/>
                    <a:pt x="84" y="34"/>
                  </a:cubicBezTo>
                  <a:cubicBezTo>
                    <a:pt x="85" y="34"/>
                    <a:pt x="87" y="35"/>
                    <a:pt x="87" y="37"/>
                  </a:cubicBezTo>
                  <a:lnTo>
                    <a:pt x="87" y="42"/>
                  </a:lnTo>
                  <a:close/>
                </a:path>
              </a:pathLst>
            </a:custGeom>
            <a:grpFill/>
            <a:ln>
              <a:noFill/>
            </a:ln>
          </p:spPr>
          <p:txBody>
            <a:bodyPr vert="horz" wrap="square" lIns="91440" tIns="45720" rIns="91440" bIns="45720" numCol="1" anchor="t" anchorCtr="0" compatLnSpc="1"/>
            <a:lstStyle/>
            <a:p>
              <a:endParaRPr lang="en-US"/>
            </a:p>
          </p:txBody>
        </p:sp>
        <p:sp>
          <p:nvSpPr>
            <p:cNvPr id="51" name="Freeform 225"/>
            <p:cNvSpPr>
              <a:spLocks noEditPoints="1"/>
            </p:cNvSpPr>
            <p:nvPr/>
          </p:nvSpPr>
          <p:spPr bwMode="auto">
            <a:xfrm>
              <a:off x="3013076" y="4248150"/>
              <a:ext cx="174625" cy="69850"/>
            </a:xfrm>
            <a:custGeom>
              <a:avLst/>
              <a:gdLst>
                <a:gd name="T0" fmla="*/ 26 w 110"/>
                <a:gd name="T1" fmla="*/ 26 h 44"/>
                <a:gd name="T2" fmla="*/ 82 w 110"/>
                <a:gd name="T3" fmla="*/ 26 h 44"/>
                <a:gd name="T4" fmla="*/ 94 w 110"/>
                <a:gd name="T5" fmla="*/ 18 h 44"/>
                <a:gd name="T6" fmla="*/ 14 w 110"/>
                <a:gd name="T7" fmla="*/ 18 h 44"/>
                <a:gd name="T8" fmla="*/ 26 w 110"/>
                <a:gd name="T9" fmla="*/ 26 h 44"/>
                <a:gd name="T10" fmla="*/ 52 w 110"/>
                <a:gd name="T11" fmla="*/ 44 h 44"/>
                <a:gd name="T12" fmla="*/ 56 w 110"/>
                <a:gd name="T13" fmla="*/ 44 h 44"/>
                <a:gd name="T14" fmla="*/ 68 w 110"/>
                <a:gd name="T15" fmla="*/ 36 h 44"/>
                <a:gd name="T16" fmla="*/ 40 w 110"/>
                <a:gd name="T17" fmla="*/ 36 h 44"/>
                <a:gd name="T18" fmla="*/ 52 w 110"/>
                <a:gd name="T19" fmla="*/ 44 h 44"/>
                <a:gd name="T20" fmla="*/ 0 w 110"/>
                <a:gd name="T21" fmla="*/ 0 h 44"/>
                <a:gd name="T22" fmla="*/ 0 w 110"/>
                <a:gd name="T23" fmla="*/ 8 h 44"/>
                <a:gd name="T24" fmla="*/ 0 w 110"/>
                <a:gd name="T25" fmla="*/ 8 h 44"/>
                <a:gd name="T26" fmla="*/ 108 w 110"/>
                <a:gd name="T27" fmla="*/ 8 h 44"/>
                <a:gd name="T28" fmla="*/ 110 w 110"/>
                <a:gd name="T29" fmla="*/ 8 h 44"/>
                <a:gd name="T30" fmla="*/ 110 w 110"/>
                <a:gd name="T31" fmla="*/ 0 h 44"/>
                <a:gd name="T32" fmla="*/ 0 w 1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44">
                  <a:moveTo>
                    <a:pt x="26" y="26"/>
                  </a:moveTo>
                  <a:lnTo>
                    <a:pt x="82" y="26"/>
                  </a:lnTo>
                  <a:lnTo>
                    <a:pt x="94" y="18"/>
                  </a:lnTo>
                  <a:lnTo>
                    <a:pt x="14" y="18"/>
                  </a:lnTo>
                  <a:lnTo>
                    <a:pt x="26" y="26"/>
                  </a:lnTo>
                  <a:close/>
                  <a:moveTo>
                    <a:pt x="52" y="44"/>
                  </a:moveTo>
                  <a:lnTo>
                    <a:pt x="56" y="44"/>
                  </a:lnTo>
                  <a:lnTo>
                    <a:pt x="68" y="36"/>
                  </a:lnTo>
                  <a:lnTo>
                    <a:pt x="40" y="36"/>
                  </a:lnTo>
                  <a:lnTo>
                    <a:pt x="52" y="44"/>
                  </a:lnTo>
                  <a:close/>
                  <a:moveTo>
                    <a:pt x="0" y="0"/>
                  </a:moveTo>
                  <a:lnTo>
                    <a:pt x="0" y="8"/>
                  </a:lnTo>
                  <a:lnTo>
                    <a:pt x="0" y="8"/>
                  </a:lnTo>
                  <a:lnTo>
                    <a:pt x="108" y="8"/>
                  </a:lnTo>
                  <a:lnTo>
                    <a:pt x="110" y="8"/>
                  </a:lnTo>
                  <a:lnTo>
                    <a:pt x="110" y="0"/>
                  </a:lnTo>
                  <a:lnTo>
                    <a:pt x="0" y="0"/>
                  </a:lnTo>
                  <a:close/>
                </a:path>
              </a:pathLst>
            </a:custGeom>
            <a:grpFill/>
            <a:ln>
              <a:noFill/>
            </a:ln>
          </p:spPr>
          <p:txBody>
            <a:bodyPr vert="horz" wrap="square" lIns="91440" tIns="45720" rIns="91440" bIns="45720" numCol="1" anchor="t" anchorCtr="0" compatLnSpc="1"/>
            <a:lstStyle/>
            <a:p>
              <a:endParaRPr lang="en-US"/>
            </a:p>
          </p:txBody>
        </p:sp>
      </p:grpSp>
      <p:pic>
        <p:nvPicPr>
          <p:cNvPr id="52" name="图片 51" descr="明信片"/>
          <p:cNvPicPr>
            <a:picLocks noChangeAspect="1"/>
          </p:cNvPicPr>
          <p:nvPr/>
        </p:nvPicPr>
        <p:blipFill>
          <a:blip r:embed="rId5"/>
          <a:stretch>
            <a:fillRect/>
          </a:stretch>
        </p:blipFill>
        <p:spPr>
          <a:xfrm>
            <a:off x="4458335" y="3594735"/>
            <a:ext cx="378460" cy="258445"/>
          </a:xfrm>
          <a:prstGeom prst="rect">
            <a:avLst/>
          </a:prstGeom>
        </p:spPr>
      </p:pic>
      <p:sp>
        <p:nvSpPr>
          <p:cNvPr id="2" name="TextBox 194"/>
          <p:cNvSpPr txBox="1"/>
          <p:nvPr/>
        </p:nvSpPr>
        <p:spPr>
          <a:xfrm flipH="1">
            <a:off x="2479040" y="4161790"/>
            <a:ext cx="1845310" cy="368935"/>
          </a:xfrm>
          <a:prstGeom prst="rect">
            <a:avLst/>
          </a:prstGeom>
          <a:noFill/>
        </p:spPr>
        <p:txBody>
          <a:bodyPr wrap="square" lIns="0" tIns="0" rIns="0" bIns="0" rtlCol="0">
            <a:spAutoFit/>
          </a:bodyPr>
          <a:lstStyle/>
          <a:p>
            <a:pPr indent="0">
              <a:lnSpc>
                <a:spcPct val="150000"/>
              </a:lnSpc>
              <a:buFont typeface="Wingdings" panose="05000000000000000000" charset="0"/>
              <a:buNone/>
            </a:pPr>
            <a:r>
              <a:rPr lang="zh-CN" altLang="en-US" sz="1600" b="1">
                <a:solidFill>
                  <a:schemeClr val="tx1"/>
                </a:solidFill>
                <a:latin typeface="微软雅黑" panose="020B0503020204020204" charset="-122"/>
                <a:ea typeface="微软雅黑" panose="020B0503020204020204" charset="-122"/>
                <a:cs typeface="宋体" panose="02010600030101010101" pitchFamily="2" charset="-122"/>
                <a:sym typeface="+mn-ea"/>
              </a:rPr>
              <a:t>请在这里输入大标题</a:t>
            </a:r>
          </a:p>
        </p:txBody>
      </p:sp>
      <p:pic>
        <p:nvPicPr>
          <p:cNvPr id="3" name="图片 2" descr="图片1"/>
          <p:cNvPicPr>
            <a:picLocks noChangeAspect="1"/>
          </p:cNvPicPr>
          <p:nvPr/>
        </p:nvPicPr>
        <p:blipFill>
          <a:blip r:embed="rId6">
            <a:grayscl/>
          </a:blip>
          <a:stretch>
            <a:fillRect/>
          </a:stretch>
        </p:blipFill>
        <p:spPr>
          <a:xfrm>
            <a:off x="160020" y="14605"/>
            <a:ext cx="3004820" cy="721360"/>
          </a:xfrm>
          <a:prstGeom prst="rect">
            <a:avLst/>
          </a:prstGeom>
        </p:spPr>
      </p:pic>
      <p:cxnSp>
        <p:nvCxnSpPr>
          <p:cNvPr id="78" name="直接连接符 77"/>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5" name="TextBox 187"/>
          <p:cNvSpPr txBox="1"/>
          <p:nvPr/>
        </p:nvSpPr>
        <p:spPr>
          <a:xfrm>
            <a:off x="7787640" y="2009775"/>
            <a:ext cx="2296795" cy="368935"/>
          </a:xfrm>
          <a:prstGeom prst="rect">
            <a:avLst/>
          </a:prstGeom>
          <a:noFill/>
        </p:spPr>
        <p:txBody>
          <a:bodyPr wrap="square" lIns="0" tIns="0" rIns="0" bIns="0" rtlCol="0">
            <a:spAutoFit/>
          </a:bodyPr>
          <a:lstStyle/>
          <a:p>
            <a:pPr>
              <a:lnSpc>
                <a:spcPct val="150000"/>
              </a:lnSpc>
            </a:pPr>
            <a:r>
              <a:rPr lang="zh-CN" altLang="en-US" sz="1600">
                <a:solidFill>
                  <a:schemeClr val="tx1"/>
                </a:solidFill>
                <a:latin typeface="微软雅黑" panose="020B0503020204020204" charset="-122"/>
                <a:ea typeface="微软雅黑" panose="020B0503020204020204" charset="-122"/>
                <a:cs typeface="宋体" panose="02010600030101010101" pitchFamily="2" charset="-122"/>
                <a:sym typeface="+mn-ea"/>
              </a:rPr>
              <a:t>这里输入文字详细内容</a:t>
            </a:r>
          </a:p>
        </p:txBody>
      </p:sp>
      <p:sp>
        <p:nvSpPr>
          <p:cNvPr id="6" name="TextBox 187"/>
          <p:cNvSpPr txBox="1"/>
          <p:nvPr/>
        </p:nvSpPr>
        <p:spPr>
          <a:xfrm>
            <a:off x="2378075" y="4719955"/>
            <a:ext cx="2296795" cy="368935"/>
          </a:xfrm>
          <a:prstGeom prst="rect">
            <a:avLst/>
          </a:prstGeom>
          <a:noFill/>
        </p:spPr>
        <p:txBody>
          <a:bodyPr wrap="square" lIns="0" tIns="0" rIns="0" bIns="0" rtlCol="0">
            <a:spAutoFit/>
          </a:bodyPr>
          <a:lstStyle/>
          <a:p>
            <a:pPr>
              <a:lnSpc>
                <a:spcPct val="150000"/>
              </a:lnSpc>
            </a:pPr>
            <a:r>
              <a:rPr lang="zh-CN" altLang="en-US" sz="1600">
                <a:solidFill>
                  <a:schemeClr val="tx1"/>
                </a:solidFill>
                <a:latin typeface="微软雅黑" panose="020B0503020204020204" charset="-122"/>
                <a:ea typeface="微软雅黑" panose="020B0503020204020204" charset="-122"/>
                <a:cs typeface="宋体" panose="02010600030101010101" pitchFamily="2" charset="-122"/>
                <a:sym typeface="+mn-ea"/>
              </a:rPr>
              <a:t>这里输入文字详细内容</a:t>
            </a:r>
          </a:p>
        </p:txBody>
      </p:sp>
      <p:sp>
        <p:nvSpPr>
          <p:cNvPr id="7" name="TextBox 187"/>
          <p:cNvSpPr txBox="1"/>
          <p:nvPr/>
        </p:nvSpPr>
        <p:spPr>
          <a:xfrm>
            <a:off x="7901940" y="4700270"/>
            <a:ext cx="2296795" cy="368935"/>
          </a:xfrm>
          <a:prstGeom prst="rect">
            <a:avLst/>
          </a:prstGeom>
          <a:noFill/>
        </p:spPr>
        <p:txBody>
          <a:bodyPr wrap="square" lIns="0" tIns="0" rIns="0" bIns="0" rtlCol="0">
            <a:spAutoFit/>
          </a:bodyPr>
          <a:lstStyle/>
          <a:p>
            <a:pPr>
              <a:lnSpc>
                <a:spcPct val="150000"/>
              </a:lnSpc>
            </a:pPr>
            <a:r>
              <a:rPr lang="zh-CN" altLang="en-US" sz="1600">
                <a:solidFill>
                  <a:schemeClr val="tx1"/>
                </a:solidFill>
                <a:latin typeface="微软雅黑" panose="020B0503020204020204" charset="-122"/>
                <a:ea typeface="微软雅黑" panose="020B0503020204020204" charset="-122"/>
                <a:cs typeface="宋体" panose="02010600030101010101" pitchFamily="2" charset="-122"/>
                <a:sym typeface="+mn-ea"/>
              </a:rPr>
              <a:t>这里输入文字详细内容</a:t>
            </a:r>
          </a:p>
        </p:txBody>
      </p:sp>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275"/>
          <p:cNvSpPr/>
          <p:nvPr/>
        </p:nvSpPr>
        <p:spPr bwMode="auto">
          <a:xfrm>
            <a:off x="2414588" y="246824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rgbClr val="0A68AB"/>
          </a:solidFill>
          <a:ln>
            <a:noFill/>
          </a:ln>
        </p:spPr>
        <p:txBody>
          <a:bodyPr vert="horz" wrap="square" lIns="91440" tIns="45720" rIns="91440" bIns="45720" numCol="1" anchor="t" anchorCtr="0" compatLnSpc="1"/>
          <a:lstStyle/>
          <a:p>
            <a:endParaRPr lang="en-US">
              <a:solidFill>
                <a:schemeClr val="bg1"/>
              </a:solidFill>
            </a:endParaRPr>
          </a:p>
        </p:txBody>
      </p:sp>
      <p:sp>
        <p:nvSpPr>
          <p:cNvPr id="49" name="Freeform 276"/>
          <p:cNvSpPr>
            <a:spLocks noEditPoints="1"/>
          </p:cNvSpPr>
          <p:nvPr/>
        </p:nvSpPr>
        <p:spPr bwMode="auto">
          <a:xfrm>
            <a:off x="2205038" y="225869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52" name="Line 279"/>
          <p:cNvSpPr>
            <a:spLocks noChangeShapeType="1"/>
          </p:cNvSpPr>
          <p:nvPr/>
        </p:nvSpPr>
        <p:spPr bwMode="auto">
          <a:xfrm>
            <a:off x="3808413" y="35382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Line 280"/>
          <p:cNvSpPr>
            <a:spLocks noChangeShapeType="1"/>
          </p:cNvSpPr>
          <p:nvPr/>
        </p:nvSpPr>
        <p:spPr bwMode="auto">
          <a:xfrm>
            <a:off x="3808413" y="35382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Line 283"/>
          <p:cNvSpPr>
            <a:spLocks noChangeShapeType="1"/>
          </p:cNvSpPr>
          <p:nvPr/>
        </p:nvSpPr>
        <p:spPr bwMode="auto">
          <a:xfrm>
            <a:off x="5949951" y="35382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Line 284"/>
          <p:cNvSpPr>
            <a:spLocks noChangeShapeType="1"/>
          </p:cNvSpPr>
          <p:nvPr/>
        </p:nvSpPr>
        <p:spPr bwMode="auto">
          <a:xfrm>
            <a:off x="5949951" y="35382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Line 287"/>
          <p:cNvSpPr>
            <a:spLocks noChangeShapeType="1"/>
          </p:cNvSpPr>
          <p:nvPr/>
        </p:nvSpPr>
        <p:spPr bwMode="auto">
          <a:xfrm>
            <a:off x="8089901" y="35382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Line 288"/>
          <p:cNvSpPr>
            <a:spLocks noChangeShapeType="1"/>
          </p:cNvSpPr>
          <p:nvPr/>
        </p:nvSpPr>
        <p:spPr bwMode="auto">
          <a:xfrm>
            <a:off x="8089901" y="35382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289"/>
          <p:cNvSpPr/>
          <p:nvPr/>
        </p:nvSpPr>
        <p:spPr bwMode="auto">
          <a:xfrm>
            <a:off x="4552951" y="246824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4" y="370"/>
                  <a:pt x="156"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6" y="0"/>
                  <a:pt x="174" y="0"/>
                  <a:pt x="184" y="7"/>
                </a:cubicBezTo>
                <a:cubicBezTo>
                  <a:pt x="309" y="79"/>
                  <a:pt x="309" y="79"/>
                  <a:pt x="309" y="79"/>
                </a:cubicBezTo>
                <a:cubicBezTo>
                  <a:pt x="320" y="85"/>
                  <a:pt x="329" y="100"/>
                  <a:pt x="329" y="113"/>
                </a:cubicBezTo>
                <a:lnTo>
                  <a:pt x="329" y="257"/>
                </a:lnTo>
                <a:close/>
              </a:path>
            </a:pathLst>
          </a:custGeom>
          <a:solidFill>
            <a:srgbClr val="0A68AB"/>
          </a:solidFill>
          <a:ln>
            <a:noFill/>
          </a:ln>
        </p:spPr>
        <p:txBody>
          <a:bodyPr vert="horz" wrap="square" lIns="91440" tIns="45720" rIns="91440" bIns="45720" numCol="1" anchor="t" anchorCtr="0" compatLnSpc="1"/>
          <a:lstStyle/>
          <a:p>
            <a:endParaRPr lang="en-US">
              <a:solidFill>
                <a:schemeClr val="bg1"/>
              </a:solidFill>
            </a:endParaRPr>
          </a:p>
        </p:txBody>
      </p:sp>
      <p:sp>
        <p:nvSpPr>
          <p:cNvPr id="63" name="Freeform 290"/>
          <p:cNvSpPr>
            <a:spLocks noEditPoints="1"/>
          </p:cNvSpPr>
          <p:nvPr/>
        </p:nvSpPr>
        <p:spPr bwMode="auto">
          <a:xfrm>
            <a:off x="4346576" y="2258695"/>
            <a:ext cx="1460500" cy="2546350"/>
          </a:xfrm>
          <a:custGeom>
            <a:avLst/>
            <a:gdLst>
              <a:gd name="T0" fmla="*/ 230 w 460"/>
              <a:gd name="T1" fmla="*/ 802 h 802"/>
              <a:gd name="T2" fmla="*/ 187 w 460"/>
              <a:gd name="T3" fmla="*/ 792 h 802"/>
              <a:gd name="T4" fmla="*/ 42 w 460"/>
              <a:gd name="T5" fmla="*/ 708 h 802"/>
              <a:gd name="T6" fmla="*/ 0 w 460"/>
              <a:gd name="T7" fmla="*/ 634 h 802"/>
              <a:gd name="T8" fmla="*/ 0 w 460"/>
              <a:gd name="T9" fmla="*/ 167 h 802"/>
              <a:gd name="T10" fmla="*/ 42 w 460"/>
              <a:gd name="T11" fmla="*/ 94 h 802"/>
              <a:gd name="T12" fmla="*/ 187 w 460"/>
              <a:gd name="T13" fmla="*/ 10 h 802"/>
              <a:gd name="T14" fmla="*/ 230 w 460"/>
              <a:gd name="T15" fmla="*/ 0 h 802"/>
              <a:gd name="T16" fmla="*/ 272 w 460"/>
              <a:gd name="T17" fmla="*/ 10 h 802"/>
              <a:gd name="T18" fmla="*/ 417 w 460"/>
              <a:gd name="T19" fmla="*/ 94 h 802"/>
              <a:gd name="T20" fmla="*/ 460 w 460"/>
              <a:gd name="T21" fmla="*/ 167 h 802"/>
              <a:gd name="T22" fmla="*/ 460 w 460"/>
              <a:gd name="T23" fmla="*/ 634 h 802"/>
              <a:gd name="T24" fmla="*/ 417 w 460"/>
              <a:gd name="T25" fmla="*/ 708 h 802"/>
              <a:gd name="T26" fmla="*/ 272 w 460"/>
              <a:gd name="T27" fmla="*/ 792 h 802"/>
              <a:gd name="T28" fmla="*/ 230 w 460"/>
              <a:gd name="T29" fmla="*/ 802 h 802"/>
              <a:gd name="T30" fmla="*/ 230 w 460"/>
              <a:gd name="T31" fmla="*/ 12 h 802"/>
              <a:gd name="T32" fmla="*/ 193 w 460"/>
              <a:gd name="T33" fmla="*/ 20 h 802"/>
              <a:gd name="T34" fmla="*/ 48 w 460"/>
              <a:gd name="T35" fmla="*/ 104 h 802"/>
              <a:gd name="T36" fmla="*/ 12 w 460"/>
              <a:gd name="T37" fmla="*/ 167 h 802"/>
              <a:gd name="T38" fmla="*/ 12 w 460"/>
              <a:gd name="T39" fmla="*/ 634 h 802"/>
              <a:gd name="T40" fmla="*/ 48 w 460"/>
              <a:gd name="T41" fmla="*/ 697 h 802"/>
              <a:gd name="T42" fmla="*/ 193 w 460"/>
              <a:gd name="T43" fmla="*/ 781 h 802"/>
              <a:gd name="T44" fmla="*/ 230 w 460"/>
              <a:gd name="T45" fmla="*/ 790 h 802"/>
              <a:gd name="T46" fmla="*/ 266 w 460"/>
              <a:gd name="T47" fmla="*/ 781 h 802"/>
              <a:gd name="T48" fmla="*/ 411 w 460"/>
              <a:gd name="T49" fmla="*/ 697 h 802"/>
              <a:gd name="T50" fmla="*/ 448 w 460"/>
              <a:gd name="T51" fmla="*/ 634 h 802"/>
              <a:gd name="T52" fmla="*/ 448 w 460"/>
              <a:gd name="T53" fmla="*/ 167 h 802"/>
              <a:gd name="T54" fmla="*/ 411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7"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7" y="10"/>
                  <a:pt x="187" y="10"/>
                  <a:pt x="187" y="10"/>
                </a:cubicBezTo>
                <a:cubicBezTo>
                  <a:pt x="199" y="4"/>
                  <a:pt x="214" y="0"/>
                  <a:pt x="230" y="0"/>
                </a:cubicBezTo>
                <a:cubicBezTo>
                  <a:pt x="246" y="0"/>
                  <a:pt x="261" y="4"/>
                  <a:pt x="272" y="10"/>
                </a:cubicBezTo>
                <a:cubicBezTo>
                  <a:pt x="417" y="94"/>
                  <a:pt x="417" y="94"/>
                  <a:pt x="417" y="94"/>
                </a:cubicBezTo>
                <a:cubicBezTo>
                  <a:pt x="441" y="107"/>
                  <a:pt x="460" y="140"/>
                  <a:pt x="460" y="167"/>
                </a:cubicBezTo>
                <a:cubicBezTo>
                  <a:pt x="460" y="634"/>
                  <a:pt x="460" y="634"/>
                  <a:pt x="460" y="634"/>
                </a:cubicBezTo>
                <a:cubicBezTo>
                  <a:pt x="460" y="661"/>
                  <a:pt x="441" y="694"/>
                  <a:pt x="417" y="708"/>
                </a:cubicBezTo>
                <a:cubicBezTo>
                  <a:pt x="272" y="792"/>
                  <a:pt x="272" y="792"/>
                  <a:pt x="272" y="792"/>
                </a:cubicBezTo>
                <a:cubicBezTo>
                  <a:pt x="261" y="798"/>
                  <a:pt x="246" y="802"/>
                  <a:pt x="230" y="802"/>
                </a:cubicBezTo>
                <a:close/>
                <a:moveTo>
                  <a:pt x="230" y="12"/>
                </a:moveTo>
                <a:cubicBezTo>
                  <a:pt x="216" y="12"/>
                  <a:pt x="203" y="15"/>
                  <a:pt x="193" y="20"/>
                </a:cubicBezTo>
                <a:cubicBezTo>
                  <a:pt x="48" y="104"/>
                  <a:pt x="48" y="104"/>
                  <a:pt x="48" y="104"/>
                </a:cubicBezTo>
                <a:cubicBezTo>
                  <a:pt x="28" y="116"/>
                  <a:pt x="12" y="145"/>
                  <a:pt x="12" y="167"/>
                </a:cubicBezTo>
                <a:cubicBezTo>
                  <a:pt x="12" y="634"/>
                  <a:pt x="12" y="634"/>
                  <a:pt x="12" y="634"/>
                </a:cubicBezTo>
                <a:cubicBezTo>
                  <a:pt x="12" y="657"/>
                  <a:pt x="28" y="686"/>
                  <a:pt x="48" y="697"/>
                </a:cubicBezTo>
                <a:cubicBezTo>
                  <a:pt x="193" y="781"/>
                  <a:pt x="193" y="781"/>
                  <a:pt x="193" y="781"/>
                </a:cubicBezTo>
                <a:cubicBezTo>
                  <a:pt x="203" y="787"/>
                  <a:pt x="216" y="790"/>
                  <a:pt x="230" y="790"/>
                </a:cubicBezTo>
                <a:cubicBezTo>
                  <a:pt x="244" y="790"/>
                  <a:pt x="256" y="787"/>
                  <a:pt x="266" y="781"/>
                </a:cubicBezTo>
                <a:cubicBezTo>
                  <a:pt x="411" y="697"/>
                  <a:pt x="411" y="697"/>
                  <a:pt x="411" y="697"/>
                </a:cubicBezTo>
                <a:cubicBezTo>
                  <a:pt x="431" y="686"/>
                  <a:pt x="448" y="657"/>
                  <a:pt x="448" y="634"/>
                </a:cubicBezTo>
                <a:cubicBezTo>
                  <a:pt x="448" y="167"/>
                  <a:pt x="448" y="167"/>
                  <a:pt x="448" y="167"/>
                </a:cubicBezTo>
                <a:cubicBezTo>
                  <a:pt x="448" y="145"/>
                  <a:pt x="431" y="116"/>
                  <a:pt x="411" y="104"/>
                </a:cubicBezTo>
                <a:cubicBezTo>
                  <a:pt x="266" y="20"/>
                  <a:pt x="266" y="20"/>
                  <a:pt x="266" y="20"/>
                </a:cubicBezTo>
                <a:cubicBezTo>
                  <a:pt x="256" y="15"/>
                  <a:pt x="244" y="12"/>
                  <a:pt x="230" y="12"/>
                </a:cubicBezTo>
                <a:close/>
              </a:path>
            </a:pathLst>
          </a:custGeom>
          <a:solidFill>
            <a:srgbClr val="5B9BD5"/>
          </a:solidFill>
          <a:ln>
            <a:noFill/>
          </a:ln>
        </p:spPr>
        <p:txBody>
          <a:bodyPr vert="horz" wrap="square" lIns="91440" tIns="45720" rIns="91440" bIns="45720" numCol="1" anchor="t" anchorCtr="0" compatLnSpc="1"/>
          <a:lstStyle/>
          <a:p>
            <a:endParaRPr lang="en-US"/>
          </a:p>
        </p:txBody>
      </p:sp>
      <p:sp>
        <p:nvSpPr>
          <p:cNvPr id="64" name="Freeform 291"/>
          <p:cNvSpPr/>
          <p:nvPr/>
        </p:nvSpPr>
        <p:spPr bwMode="auto">
          <a:xfrm>
            <a:off x="6696076" y="2468245"/>
            <a:ext cx="1044575" cy="1174750"/>
          </a:xfrm>
          <a:custGeom>
            <a:avLst/>
            <a:gdLst>
              <a:gd name="T0" fmla="*/ 329 w 329"/>
              <a:gd name="T1" fmla="*/ 257 h 370"/>
              <a:gd name="T2" fmla="*/ 309 w 329"/>
              <a:gd name="T3" fmla="*/ 291 h 370"/>
              <a:gd name="T4" fmla="*/ 184 w 329"/>
              <a:gd name="T5" fmla="*/ 364 h 370"/>
              <a:gd name="T6" fmla="*/ 145 w 329"/>
              <a:gd name="T7" fmla="*/ 364 h 370"/>
              <a:gd name="T8" fmla="*/ 20 w 329"/>
              <a:gd name="T9" fmla="*/ 291 h 370"/>
              <a:gd name="T10" fmla="*/ 0 w 329"/>
              <a:gd name="T11" fmla="*/ 257 h 370"/>
              <a:gd name="T12" fmla="*/ 0 w 329"/>
              <a:gd name="T13" fmla="*/ 113 h 370"/>
              <a:gd name="T14" fmla="*/ 20 w 329"/>
              <a:gd name="T15" fmla="*/ 79 h 370"/>
              <a:gd name="T16" fmla="*/ 145 w 329"/>
              <a:gd name="T17" fmla="*/ 7 h 370"/>
              <a:gd name="T18" fmla="*/ 184 w 329"/>
              <a:gd name="T19" fmla="*/ 7 h 370"/>
              <a:gd name="T20" fmla="*/ 309 w 329"/>
              <a:gd name="T21" fmla="*/ 79 h 370"/>
              <a:gd name="T22" fmla="*/ 329 w 329"/>
              <a:gd name="T23" fmla="*/ 113 h 370"/>
              <a:gd name="T24" fmla="*/ 329 w 329"/>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370">
                <a:moveTo>
                  <a:pt x="329" y="257"/>
                </a:moveTo>
                <a:cubicBezTo>
                  <a:pt x="329" y="270"/>
                  <a:pt x="320" y="285"/>
                  <a:pt x="309" y="291"/>
                </a:cubicBezTo>
                <a:cubicBezTo>
                  <a:pt x="184" y="364"/>
                  <a:pt x="184" y="364"/>
                  <a:pt x="184" y="364"/>
                </a:cubicBezTo>
                <a:cubicBezTo>
                  <a:pt x="173" y="370"/>
                  <a:pt x="155" y="370"/>
                  <a:pt x="145" y="364"/>
                </a:cubicBezTo>
                <a:cubicBezTo>
                  <a:pt x="20" y="291"/>
                  <a:pt x="20" y="291"/>
                  <a:pt x="20" y="291"/>
                </a:cubicBezTo>
                <a:cubicBezTo>
                  <a:pt x="9" y="285"/>
                  <a:pt x="0" y="270"/>
                  <a:pt x="0" y="257"/>
                </a:cubicBezTo>
                <a:cubicBezTo>
                  <a:pt x="0" y="113"/>
                  <a:pt x="0" y="113"/>
                  <a:pt x="0" y="113"/>
                </a:cubicBezTo>
                <a:cubicBezTo>
                  <a:pt x="0" y="100"/>
                  <a:pt x="9" y="85"/>
                  <a:pt x="20" y="79"/>
                </a:cubicBezTo>
                <a:cubicBezTo>
                  <a:pt x="145" y="7"/>
                  <a:pt x="145" y="7"/>
                  <a:pt x="145" y="7"/>
                </a:cubicBezTo>
                <a:cubicBezTo>
                  <a:pt x="155" y="0"/>
                  <a:pt x="173" y="0"/>
                  <a:pt x="184" y="7"/>
                </a:cubicBezTo>
                <a:cubicBezTo>
                  <a:pt x="309" y="79"/>
                  <a:pt x="309" y="79"/>
                  <a:pt x="309" y="79"/>
                </a:cubicBezTo>
                <a:cubicBezTo>
                  <a:pt x="320" y="85"/>
                  <a:pt x="329" y="100"/>
                  <a:pt x="329" y="113"/>
                </a:cubicBezTo>
                <a:lnTo>
                  <a:pt x="329" y="257"/>
                </a:lnTo>
                <a:close/>
              </a:path>
            </a:pathLst>
          </a:custGeom>
          <a:solidFill>
            <a:srgbClr val="0A68AB"/>
          </a:solidFill>
          <a:ln>
            <a:noFill/>
          </a:ln>
        </p:spPr>
        <p:txBody>
          <a:bodyPr vert="horz" wrap="square" lIns="91440" tIns="45720" rIns="91440" bIns="45720" numCol="1" anchor="t" anchorCtr="0" compatLnSpc="1"/>
          <a:lstStyle/>
          <a:p>
            <a:endParaRPr lang="en-US">
              <a:solidFill>
                <a:schemeClr val="bg1"/>
              </a:solidFill>
            </a:endParaRPr>
          </a:p>
        </p:txBody>
      </p:sp>
      <p:sp>
        <p:nvSpPr>
          <p:cNvPr id="65" name="Freeform 292"/>
          <p:cNvSpPr>
            <a:spLocks noEditPoints="1"/>
          </p:cNvSpPr>
          <p:nvPr/>
        </p:nvSpPr>
        <p:spPr bwMode="auto">
          <a:xfrm>
            <a:off x="6486526" y="2258695"/>
            <a:ext cx="1460500" cy="2546350"/>
          </a:xfrm>
          <a:custGeom>
            <a:avLst/>
            <a:gdLst>
              <a:gd name="T0" fmla="*/ 230 w 460"/>
              <a:gd name="T1" fmla="*/ 802 h 802"/>
              <a:gd name="T2" fmla="*/ 188 w 460"/>
              <a:gd name="T3" fmla="*/ 792 h 802"/>
              <a:gd name="T4" fmla="*/ 43 w 460"/>
              <a:gd name="T5" fmla="*/ 708 h 802"/>
              <a:gd name="T6" fmla="*/ 0 w 460"/>
              <a:gd name="T7" fmla="*/ 634 h 802"/>
              <a:gd name="T8" fmla="*/ 0 w 460"/>
              <a:gd name="T9" fmla="*/ 167 h 802"/>
              <a:gd name="T10" fmla="*/ 43 w 460"/>
              <a:gd name="T11" fmla="*/ 94 h 802"/>
              <a:gd name="T12" fmla="*/ 188 w 460"/>
              <a:gd name="T13" fmla="*/ 10 h 802"/>
              <a:gd name="T14" fmla="*/ 230 w 460"/>
              <a:gd name="T15" fmla="*/ 0 h 802"/>
              <a:gd name="T16" fmla="*/ 273 w 460"/>
              <a:gd name="T17" fmla="*/ 10 h 802"/>
              <a:gd name="T18" fmla="*/ 418 w 460"/>
              <a:gd name="T19" fmla="*/ 94 h 802"/>
              <a:gd name="T20" fmla="*/ 460 w 460"/>
              <a:gd name="T21" fmla="*/ 167 h 802"/>
              <a:gd name="T22" fmla="*/ 460 w 460"/>
              <a:gd name="T23" fmla="*/ 634 h 802"/>
              <a:gd name="T24" fmla="*/ 418 w 460"/>
              <a:gd name="T25" fmla="*/ 708 h 802"/>
              <a:gd name="T26" fmla="*/ 273 w 460"/>
              <a:gd name="T27" fmla="*/ 792 h 802"/>
              <a:gd name="T28" fmla="*/ 230 w 460"/>
              <a:gd name="T29" fmla="*/ 802 h 802"/>
              <a:gd name="T30" fmla="*/ 230 w 460"/>
              <a:gd name="T31" fmla="*/ 12 h 802"/>
              <a:gd name="T32" fmla="*/ 194 w 460"/>
              <a:gd name="T33" fmla="*/ 20 h 802"/>
              <a:gd name="T34" fmla="*/ 49 w 460"/>
              <a:gd name="T35" fmla="*/ 104 h 802"/>
              <a:gd name="T36" fmla="*/ 12 w 460"/>
              <a:gd name="T37" fmla="*/ 167 h 802"/>
              <a:gd name="T38" fmla="*/ 12 w 460"/>
              <a:gd name="T39" fmla="*/ 634 h 802"/>
              <a:gd name="T40" fmla="*/ 49 w 460"/>
              <a:gd name="T41" fmla="*/ 697 h 802"/>
              <a:gd name="T42" fmla="*/ 194 w 460"/>
              <a:gd name="T43" fmla="*/ 781 h 802"/>
              <a:gd name="T44" fmla="*/ 230 w 460"/>
              <a:gd name="T45" fmla="*/ 790 h 802"/>
              <a:gd name="T46" fmla="*/ 267 w 460"/>
              <a:gd name="T47" fmla="*/ 781 h 802"/>
              <a:gd name="T48" fmla="*/ 412 w 460"/>
              <a:gd name="T49" fmla="*/ 697 h 802"/>
              <a:gd name="T50" fmla="*/ 448 w 460"/>
              <a:gd name="T51" fmla="*/ 634 h 802"/>
              <a:gd name="T52" fmla="*/ 448 w 460"/>
              <a:gd name="T53" fmla="*/ 167 h 802"/>
              <a:gd name="T54" fmla="*/ 412 w 460"/>
              <a:gd name="T55" fmla="*/ 104 h 802"/>
              <a:gd name="T56" fmla="*/ 267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3" y="708"/>
                  <a:pt x="43" y="708"/>
                  <a:pt x="43" y="708"/>
                </a:cubicBezTo>
                <a:cubicBezTo>
                  <a:pt x="19" y="694"/>
                  <a:pt x="0" y="661"/>
                  <a:pt x="0" y="634"/>
                </a:cubicBezTo>
                <a:cubicBezTo>
                  <a:pt x="0" y="167"/>
                  <a:pt x="0" y="167"/>
                  <a:pt x="0" y="167"/>
                </a:cubicBezTo>
                <a:cubicBezTo>
                  <a:pt x="0" y="140"/>
                  <a:pt x="19" y="107"/>
                  <a:pt x="43" y="94"/>
                </a:cubicBezTo>
                <a:cubicBezTo>
                  <a:pt x="188" y="10"/>
                  <a:pt x="188" y="10"/>
                  <a:pt x="188" y="10"/>
                </a:cubicBezTo>
                <a:cubicBezTo>
                  <a:pt x="199" y="4"/>
                  <a:pt x="214" y="0"/>
                  <a:pt x="230" y="0"/>
                </a:cubicBezTo>
                <a:cubicBezTo>
                  <a:pt x="246" y="0"/>
                  <a:pt x="261" y="4"/>
                  <a:pt x="273"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3" y="792"/>
                  <a:pt x="273" y="792"/>
                  <a:pt x="273" y="792"/>
                </a:cubicBezTo>
                <a:cubicBezTo>
                  <a:pt x="261" y="798"/>
                  <a:pt x="246" y="802"/>
                  <a:pt x="230" y="802"/>
                </a:cubicBezTo>
                <a:close/>
                <a:moveTo>
                  <a:pt x="230" y="12"/>
                </a:moveTo>
                <a:cubicBezTo>
                  <a:pt x="216" y="12"/>
                  <a:pt x="204" y="15"/>
                  <a:pt x="194" y="20"/>
                </a:cubicBezTo>
                <a:cubicBezTo>
                  <a:pt x="49" y="104"/>
                  <a:pt x="49" y="104"/>
                  <a:pt x="49" y="104"/>
                </a:cubicBezTo>
                <a:cubicBezTo>
                  <a:pt x="29" y="116"/>
                  <a:pt x="12" y="145"/>
                  <a:pt x="12" y="167"/>
                </a:cubicBezTo>
                <a:cubicBezTo>
                  <a:pt x="12" y="634"/>
                  <a:pt x="12" y="634"/>
                  <a:pt x="12" y="634"/>
                </a:cubicBezTo>
                <a:cubicBezTo>
                  <a:pt x="12" y="657"/>
                  <a:pt x="29" y="686"/>
                  <a:pt x="49" y="697"/>
                </a:cubicBezTo>
                <a:cubicBezTo>
                  <a:pt x="194" y="781"/>
                  <a:pt x="194" y="781"/>
                  <a:pt x="194" y="781"/>
                </a:cubicBezTo>
                <a:cubicBezTo>
                  <a:pt x="204" y="787"/>
                  <a:pt x="216" y="790"/>
                  <a:pt x="230" y="790"/>
                </a:cubicBezTo>
                <a:cubicBezTo>
                  <a:pt x="244" y="790"/>
                  <a:pt x="257" y="787"/>
                  <a:pt x="267" y="781"/>
                </a:cubicBezTo>
                <a:cubicBezTo>
                  <a:pt x="412" y="697"/>
                  <a:pt x="412" y="697"/>
                  <a:pt x="412" y="697"/>
                </a:cubicBezTo>
                <a:cubicBezTo>
                  <a:pt x="432" y="686"/>
                  <a:pt x="448" y="657"/>
                  <a:pt x="448" y="634"/>
                </a:cubicBezTo>
                <a:cubicBezTo>
                  <a:pt x="448" y="167"/>
                  <a:pt x="448" y="167"/>
                  <a:pt x="448" y="167"/>
                </a:cubicBezTo>
                <a:cubicBezTo>
                  <a:pt x="448" y="145"/>
                  <a:pt x="432" y="116"/>
                  <a:pt x="412" y="104"/>
                </a:cubicBezTo>
                <a:cubicBezTo>
                  <a:pt x="267" y="20"/>
                  <a:pt x="267" y="20"/>
                  <a:pt x="267" y="20"/>
                </a:cubicBezTo>
                <a:cubicBezTo>
                  <a:pt x="257" y="15"/>
                  <a:pt x="244" y="12"/>
                  <a:pt x="230" y="12"/>
                </a:cubicBezTo>
                <a:close/>
              </a:path>
            </a:pathLst>
          </a:custGeom>
          <a:solidFill>
            <a:srgbClr val="5B9BD5"/>
          </a:solidFill>
          <a:ln>
            <a:solidFill>
              <a:srgbClr val="5B9BD5"/>
            </a:solidFill>
          </a:ln>
        </p:spPr>
        <p:txBody>
          <a:bodyPr vert="horz" wrap="square" lIns="91440" tIns="45720" rIns="91440" bIns="45720" numCol="1" anchor="t" anchorCtr="0" compatLnSpc="1"/>
          <a:lstStyle/>
          <a:p>
            <a:endParaRPr lang="en-US"/>
          </a:p>
        </p:txBody>
      </p:sp>
      <p:sp>
        <p:nvSpPr>
          <p:cNvPr id="66" name="Freeform 293"/>
          <p:cNvSpPr/>
          <p:nvPr/>
        </p:nvSpPr>
        <p:spPr bwMode="auto">
          <a:xfrm>
            <a:off x="8837613" y="2468245"/>
            <a:ext cx="1041400" cy="1174750"/>
          </a:xfrm>
          <a:custGeom>
            <a:avLst/>
            <a:gdLst>
              <a:gd name="T0" fmla="*/ 328 w 328"/>
              <a:gd name="T1" fmla="*/ 257 h 370"/>
              <a:gd name="T2" fmla="*/ 309 w 328"/>
              <a:gd name="T3" fmla="*/ 291 h 370"/>
              <a:gd name="T4" fmla="*/ 184 w 328"/>
              <a:gd name="T5" fmla="*/ 364 h 370"/>
              <a:gd name="T6" fmla="*/ 144 w 328"/>
              <a:gd name="T7" fmla="*/ 364 h 370"/>
              <a:gd name="T8" fmla="*/ 19 w 328"/>
              <a:gd name="T9" fmla="*/ 291 h 370"/>
              <a:gd name="T10" fmla="*/ 0 w 328"/>
              <a:gd name="T11" fmla="*/ 257 h 370"/>
              <a:gd name="T12" fmla="*/ 0 w 328"/>
              <a:gd name="T13" fmla="*/ 113 h 370"/>
              <a:gd name="T14" fmla="*/ 19 w 328"/>
              <a:gd name="T15" fmla="*/ 79 h 370"/>
              <a:gd name="T16" fmla="*/ 144 w 328"/>
              <a:gd name="T17" fmla="*/ 7 h 370"/>
              <a:gd name="T18" fmla="*/ 184 w 328"/>
              <a:gd name="T19" fmla="*/ 7 h 370"/>
              <a:gd name="T20" fmla="*/ 309 w 328"/>
              <a:gd name="T21" fmla="*/ 79 h 370"/>
              <a:gd name="T22" fmla="*/ 328 w 328"/>
              <a:gd name="T23" fmla="*/ 113 h 370"/>
              <a:gd name="T24" fmla="*/ 328 w 328"/>
              <a:gd name="T25" fmla="*/ 2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 h="370">
                <a:moveTo>
                  <a:pt x="328" y="257"/>
                </a:moveTo>
                <a:cubicBezTo>
                  <a:pt x="328" y="270"/>
                  <a:pt x="320" y="285"/>
                  <a:pt x="309" y="291"/>
                </a:cubicBezTo>
                <a:cubicBezTo>
                  <a:pt x="184" y="364"/>
                  <a:pt x="184" y="364"/>
                  <a:pt x="184" y="364"/>
                </a:cubicBezTo>
                <a:cubicBezTo>
                  <a:pt x="173" y="370"/>
                  <a:pt x="155" y="370"/>
                  <a:pt x="144" y="364"/>
                </a:cubicBezTo>
                <a:cubicBezTo>
                  <a:pt x="19" y="291"/>
                  <a:pt x="19" y="291"/>
                  <a:pt x="19" y="291"/>
                </a:cubicBezTo>
                <a:cubicBezTo>
                  <a:pt x="8" y="285"/>
                  <a:pt x="0" y="270"/>
                  <a:pt x="0" y="257"/>
                </a:cubicBezTo>
                <a:cubicBezTo>
                  <a:pt x="0" y="113"/>
                  <a:pt x="0" y="113"/>
                  <a:pt x="0" y="113"/>
                </a:cubicBezTo>
                <a:cubicBezTo>
                  <a:pt x="0" y="100"/>
                  <a:pt x="8" y="85"/>
                  <a:pt x="19" y="79"/>
                </a:cubicBezTo>
                <a:cubicBezTo>
                  <a:pt x="144" y="7"/>
                  <a:pt x="144" y="7"/>
                  <a:pt x="144" y="7"/>
                </a:cubicBezTo>
                <a:cubicBezTo>
                  <a:pt x="155" y="0"/>
                  <a:pt x="173" y="0"/>
                  <a:pt x="184" y="7"/>
                </a:cubicBezTo>
                <a:cubicBezTo>
                  <a:pt x="309" y="79"/>
                  <a:pt x="309" y="79"/>
                  <a:pt x="309" y="79"/>
                </a:cubicBezTo>
                <a:cubicBezTo>
                  <a:pt x="320" y="85"/>
                  <a:pt x="328" y="100"/>
                  <a:pt x="328" y="113"/>
                </a:cubicBezTo>
                <a:lnTo>
                  <a:pt x="328" y="257"/>
                </a:lnTo>
                <a:close/>
              </a:path>
            </a:pathLst>
          </a:custGeom>
          <a:solidFill>
            <a:srgbClr val="0A68AB"/>
          </a:solidFill>
          <a:ln>
            <a:noFill/>
          </a:ln>
        </p:spPr>
        <p:txBody>
          <a:bodyPr vert="horz" wrap="square" lIns="91440" tIns="45720" rIns="91440" bIns="45720" numCol="1" anchor="t" anchorCtr="0" compatLnSpc="1"/>
          <a:lstStyle/>
          <a:p>
            <a:endParaRPr lang="en-US">
              <a:solidFill>
                <a:schemeClr val="bg1"/>
              </a:solidFill>
            </a:endParaRPr>
          </a:p>
        </p:txBody>
      </p:sp>
      <p:sp>
        <p:nvSpPr>
          <p:cNvPr id="67" name="Freeform 294"/>
          <p:cNvSpPr>
            <a:spLocks noEditPoints="1"/>
          </p:cNvSpPr>
          <p:nvPr/>
        </p:nvSpPr>
        <p:spPr bwMode="auto">
          <a:xfrm>
            <a:off x="8628063" y="2258695"/>
            <a:ext cx="1460500" cy="2546350"/>
          </a:xfrm>
          <a:custGeom>
            <a:avLst/>
            <a:gdLst>
              <a:gd name="T0" fmla="*/ 230 w 460"/>
              <a:gd name="T1" fmla="*/ 802 h 802"/>
              <a:gd name="T2" fmla="*/ 188 w 460"/>
              <a:gd name="T3" fmla="*/ 792 h 802"/>
              <a:gd name="T4" fmla="*/ 42 w 460"/>
              <a:gd name="T5" fmla="*/ 708 h 802"/>
              <a:gd name="T6" fmla="*/ 0 w 460"/>
              <a:gd name="T7" fmla="*/ 634 h 802"/>
              <a:gd name="T8" fmla="*/ 0 w 460"/>
              <a:gd name="T9" fmla="*/ 167 h 802"/>
              <a:gd name="T10" fmla="*/ 42 w 460"/>
              <a:gd name="T11" fmla="*/ 94 h 802"/>
              <a:gd name="T12" fmla="*/ 188 w 460"/>
              <a:gd name="T13" fmla="*/ 10 h 802"/>
              <a:gd name="T14" fmla="*/ 230 w 460"/>
              <a:gd name="T15" fmla="*/ 0 h 802"/>
              <a:gd name="T16" fmla="*/ 272 w 460"/>
              <a:gd name="T17" fmla="*/ 10 h 802"/>
              <a:gd name="T18" fmla="*/ 418 w 460"/>
              <a:gd name="T19" fmla="*/ 94 h 802"/>
              <a:gd name="T20" fmla="*/ 460 w 460"/>
              <a:gd name="T21" fmla="*/ 167 h 802"/>
              <a:gd name="T22" fmla="*/ 460 w 460"/>
              <a:gd name="T23" fmla="*/ 634 h 802"/>
              <a:gd name="T24" fmla="*/ 418 w 460"/>
              <a:gd name="T25" fmla="*/ 708 h 802"/>
              <a:gd name="T26" fmla="*/ 272 w 460"/>
              <a:gd name="T27" fmla="*/ 792 h 802"/>
              <a:gd name="T28" fmla="*/ 230 w 460"/>
              <a:gd name="T29" fmla="*/ 802 h 802"/>
              <a:gd name="T30" fmla="*/ 230 w 460"/>
              <a:gd name="T31" fmla="*/ 12 h 802"/>
              <a:gd name="T32" fmla="*/ 194 w 460"/>
              <a:gd name="T33" fmla="*/ 20 h 802"/>
              <a:gd name="T34" fmla="*/ 48 w 460"/>
              <a:gd name="T35" fmla="*/ 104 h 802"/>
              <a:gd name="T36" fmla="*/ 12 w 460"/>
              <a:gd name="T37" fmla="*/ 167 h 802"/>
              <a:gd name="T38" fmla="*/ 12 w 460"/>
              <a:gd name="T39" fmla="*/ 634 h 802"/>
              <a:gd name="T40" fmla="*/ 48 w 460"/>
              <a:gd name="T41" fmla="*/ 697 h 802"/>
              <a:gd name="T42" fmla="*/ 194 w 460"/>
              <a:gd name="T43" fmla="*/ 781 h 802"/>
              <a:gd name="T44" fmla="*/ 230 w 460"/>
              <a:gd name="T45" fmla="*/ 790 h 802"/>
              <a:gd name="T46" fmla="*/ 266 w 460"/>
              <a:gd name="T47" fmla="*/ 781 h 802"/>
              <a:gd name="T48" fmla="*/ 412 w 460"/>
              <a:gd name="T49" fmla="*/ 697 h 802"/>
              <a:gd name="T50" fmla="*/ 448 w 460"/>
              <a:gd name="T51" fmla="*/ 634 h 802"/>
              <a:gd name="T52" fmla="*/ 448 w 460"/>
              <a:gd name="T53" fmla="*/ 167 h 802"/>
              <a:gd name="T54" fmla="*/ 412 w 460"/>
              <a:gd name="T55" fmla="*/ 104 h 802"/>
              <a:gd name="T56" fmla="*/ 266 w 460"/>
              <a:gd name="T57" fmla="*/ 20 h 802"/>
              <a:gd name="T58" fmla="*/ 230 w 460"/>
              <a:gd name="T59" fmla="*/ 12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0" h="802">
                <a:moveTo>
                  <a:pt x="230" y="802"/>
                </a:moveTo>
                <a:cubicBezTo>
                  <a:pt x="214" y="802"/>
                  <a:pt x="199" y="798"/>
                  <a:pt x="188" y="792"/>
                </a:cubicBezTo>
                <a:cubicBezTo>
                  <a:pt x="42" y="708"/>
                  <a:pt x="42" y="708"/>
                  <a:pt x="42" y="708"/>
                </a:cubicBezTo>
                <a:cubicBezTo>
                  <a:pt x="19" y="694"/>
                  <a:pt x="0" y="661"/>
                  <a:pt x="0" y="634"/>
                </a:cubicBezTo>
                <a:cubicBezTo>
                  <a:pt x="0" y="167"/>
                  <a:pt x="0" y="167"/>
                  <a:pt x="0" y="167"/>
                </a:cubicBezTo>
                <a:cubicBezTo>
                  <a:pt x="0" y="140"/>
                  <a:pt x="19" y="107"/>
                  <a:pt x="42" y="94"/>
                </a:cubicBezTo>
                <a:cubicBezTo>
                  <a:pt x="188" y="10"/>
                  <a:pt x="188" y="10"/>
                  <a:pt x="188" y="10"/>
                </a:cubicBezTo>
                <a:cubicBezTo>
                  <a:pt x="199" y="4"/>
                  <a:pt x="214" y="0"/>
                  <a:pt x="230" y="0"/>
                </a:cubicBezTo>
                <a:cubicBezTo>
                  <a:pt x="246" y="0"/>
                  <a:pt x="261" y="4"/>
                  <a:pt x="272" y="10"/>
                </a:cubicBezTo>
                <a:cubicBezTo>
                  <a:pt x="418" y="94"/>
                  <a:pt x="418" y="94"/>
                  <a:pt x="418" y="94"/>
                </a:cubicBezTo>
                <a:cubicBezTo>
                  <a:pt x="441" y="107"/>
                  <a:pt x="460" y="140"/>
                  <a:pt x="460" y="167"/>
                </a:cubicBezTo>
                <a:cubicBezTo>
                  <a:pt x="460" y="634"/>
                  <a:pt x="460" y="634"/>
                  <a:pt x="460" y="634"/>
                </a:cubicBezTo>
                <a:cubicBezTo>
                  <a:pt x="460" y="661"/>
                  <a:pt x="441" y="694"/>
                  <a:pt x="418" y="708"/>
                </a:cubicBezTo>
                <a:cubicBezTo>
                  <a:pt x="272" y="792"/>
                  <a:pt x="272" y="792"/>
                  <a:pt x="272" y="792"/>
                </a:cubicBezTo>
                <a:cubicBezTo>
                  <a:pt x="261" y="798"/>
                  <a:pt x="246" y="802"/>
                  <a:pt x="230" y="802"/>
                </a:cubicBezTo>
                <a:close/>
                <a:moveTo>
                  <a:pt x="230" y="12"/>
                </a:moveTo>
                <a:cubicBezTo>
                  <a:pt x="216" y="12"/>
                  <a:pt x="203" y="15"/>
                  <a:pt x="194" y="20"/>
                </a:cubicBezTo>
                <a:cubicBezTo>
                  <a:pt x="48" y="104"/>
                  <a:pt x="48" y="104"/>
                  <a:pt x="48" y="104"/>
                </a:cubicBezTo>
                <a:cubicBezTo>
                  <a:pt x="29" y="116"/>
                  <a:pt x="12" y="145"/>
                  <a:pt x="12" y="167"/>
                </a:cubicBezTo>
                <a:cubicBezTo>
                  <a:pt x="12" y="634"/>
                  <a:pt x="12" y="634"/>
                  <a:pt x="12" y="634"/>
                </a:cubicBezTo>
                <a:cubicBezTo>
                  <a:pt x="12" y="657"/>
                  <a:pt x="29" y="686"/>
                  <a:pt x="48" y="697"/>
                </a:cubicBezTo>
                <a:cubicBezTo>
                  <a:pt x="194" y="781"/>
                  <a:pt x="194" y="781"/>
                  <a:pt x="194" y="781"/>
                </a:cubicBezTo>
                <a:cubicBezTo>
                  <a:pt x="203" y="787"/>
                  <a:pt x="216" y="790"/>
                  <a:pt x="230" y="790"/>
                </a:cubicBezTo>
                <a:cubicBezTo>
                  <a:pt x="244" y="790"/>
                  <a:pt x="257" y="787"/>
                  <a:pt x="266" y="781"/>
                </a:cubicBezTo>
                <a:cubicBezTo>
                  <a:pt x="412" y="697"/>
                  <a:pt x="412" y="697"/>
                  <a:pt x="412" y="697"/>
                </a:cubicBezTo>
                <a:cubicBezTo>
                  <a:pt x="431" y="686"/>
                  <a:pt x="448" y="657"/>
                  <a:pt x="448" y="634"/>
                </a:cubicBezTo>
                <a:cubicBezTo>
                  <a:pt x="448" y="167"/>
                  <a:pt x="448" y="167"/>
                  <a:pt x="448" y="167"/>
                </a:cubicBezTo>
                <a:cubicBezTo>
                  <a:pt x="448" y="145"/>
                  <a:pt x="431" y="116"/>
                  <a:pt x="412" y="104"/>
                </a:cubicBezTo>
                <a:cubicBezTo>
                  <a:pt x="266" y="20"/>
                  <a:pt x="266" y="20"/>
                  <a:pt x="266" y="20"/>
                </a:cubicBezTo>
                <a:cubicBezTo>
                  <a:pt x="257" y="15"/>
                  <a:pt x="244" y="12"/>
                  <a:pt x="230" y="12"/>
                </a:cubicBezTo>
                <a:close/>
              </a:path>
            </a:pathLst>
          </a:custGeom>
          <a:solidFill>
            <a:srgbClr val="5B9BD5"/>
          </a:solidFill>
          <a:ln>
            <a:solidFill>
              <a:srgbClr val="5B9BD5"/>
            </a:solidFill>
          </a:ln>
        </p:spPr>
        <p:txBody>
          <a:bodyPr vert="horz" wrap="square" lIns="91440" tIns="45720" rIns="91440" bIns="45720" numCol="1" anchor="t" anchorCtr="0" compatLnSpc="1"/>
          <a:lstStyle/>
          <a:p>
            <a:endParaRPr lang="en-US"/>
          </a:p>
        </p:txBody>
      </p:sp>
      <p:sp>
        <p:nvSpPr>
          <p:cNvPr id="15" name="TextBox 14"/>
          <p:cNvSpPr txBox="1"/>
          <p:nvPr/>
        </p:nvSpPr>
        <p:spPr>
          <a:xfrm>
            <a:off x="2224405" y="3854450"/>
            <a:ext cx="1422400" cy="307340"/>
          </a:xfrm>
          <a:prstGeom prst="rect">
            <a:avLst/>
          </a:prstGeom>
          <a:noFill/>
        </p:spPr>
        <p:txBody>
          <a:bodyPr wrap="square" lIns="0" tIns="0" rIns="0" bIns="0" rtlCol="0">
            <a:spAutoFit/>
          </a:bodyPr>
          <a:lstStyle/>
          <a:p>
            <a:pPr algn="ctr"/>
            <a:r>
              <a:rPr lang="zh-CN" altLang="en-US" sz="2000" b="1">
                <a:solidFill>
                  <a:srgbClr val="0B68AB"/>
                </a:solidFill>
                <a:latin typeface="微软雅黑" panose="020B0503020204020204" charset="-122"/>
                <a:ea typeface="微软雅黑" panose="020B0503020204020204" charset="-122"/>
              </a:rPr>
              <a:t>文字</a:t>
            </a:r>
          </a:p>
        </p:txBody>
      </p:sp>
      <p:sp>
        <p:nvSpPr>
          <p:cNvPr id="24" name="TextBox 23"/>
          <p:cNvSpPr txBox="1"/>
          <p:nvPr/>
        </p:nvSpPr>
        <p:spPr>
          <a:xfrm>
            <a:off x="4364990" y="3854450"/>
            <a:ext cx="1422400" cy="307340"/>
          </a:xfrm>
          <a:prstGeom prst="rect">
            <a:avLst/>
          </a:prstGeom>
          <a:noFill/>
        </p:spPr>
        <p:txBody>
          <a:bodyPr wrap="square" lIns="0" tIns="0" rIns="0" bIns="0" rtlCol="0">
            <a:spAutoFit/>
          </a:bodyPr>
          <a:lstStyle/>
          <a:p>
            <a:pPr algn="ctr"/>
            <a:r>
              <a:rPr lang="zh-CN" altLang="en-US" sz="2000" b="1">
                <a:solidFill>
                  <a:srgbClr val="0B68AB"/>
                </a:solidFill>
                <a:latin typeface="微软雅黑" panose="020B0503020204020204" charset="-122"/>
                <a:ea typeface="微软雅黑" panose="020B0503020204020204" charset="-122"/>
              </a:rPr>
              <a:t>文字</a:t>
            </a:r>
          </a:p>
        </p:txBody>
      </p:sp>
      <p:sp>
        <p:nvSpPr>
          <p:cNvPr id="33" name="TextBox 32"/>
          <p:cNvSpPr txBox="1"/>
          <p:nvPr/>
        </p:nvSpPr>
        <p:spPr>
          <a:xfrm>
            <a:off x="6506210" y="3854450"/>
            <a:ext cx="1422400" cy="307340"/>
          </a:xfrm>
          <a:prstGeom prst="rect">
            <a:avLst/>
          </a:prstGeom>
          <a:noFill/>
        </p:spPr>
        <p:txBody>
          <a:bodyPr wrap="square" lIns="0" tIns="0" rIns="0" bIns="0" rtlCol="0">
            <a:spAutoFit/>
          </a:bodyPr>
          <a:lstStyle/>
          <a:p>
            <a:pPr algn="ctr"/>
            <a:r>
              <a:rPr lang="zh-CN" altLang="en-US" sz="2000" b="1">
                <a:solidFill>
                  <a:srgbClr val="0B68AB"/>
                </a:solidFill>
                <a:latin typeface="微软雅黑" panose="020B0503020204020204" charset="-122"/>
                <a:ea typeface="微软雅黑" panose="020B0503020204020204" charset="-122"/>
                <a:sym typeface="+mn-ea"/>
              </a:rPr>
              <a:t>文字</a:t>
            </a:r>
          </a:p>
        </p:txBody>
      </p:sp>
      <p:sp>
        <p:nvSpPr>
          <p:cNvPr id="11" name="TextBox 10"/>
          <p:cNvSpPr txBox="1"/>
          <p:nvPr/>
        </p:nvSpPr>
        <p:spPr>
          <a:xfrm>
            <a:off x="2350770" y="2661920"/>
            <a:ext cx="1171575" cy="691515"/>
          </a:xfrm>
          <a:prstGeom prst="rect">
            <a:avLst/>
          </a:prstGeom>
          <a:noFill/>
        </p:spPr>
        <p:txBody>
          <a:bodyPr wrap="square" lIns="0" tIns="0" rIns="0" bIns="0" rtlCol="0">
            <a:spAutoFit/>
          </a:bodyPr>
          <a:lstStyle/>
          <a:p>
            <a:pPr algn="ctr"/>
            <a:r>
              <a:rPr lang="en-US" sz="4500" b="1">
                <a:solidFill>
                  <a:schemeClr val="bg1"/>
                </a:solidFill>
                <a:latin typeface="微软雅黑" panose="020B0503020204020204" charset="-122"/>
                <a:ea typeface="微软雅黑" panose="020B0503020204020204" charset="-122"/>
              </a:rPr>
              <a:t>1</a:t>
            </a:r>
          </a:p>
        </p:txBody>
      </p:sp>
      <p:sp>
        <p:nvSpPr>
          <p:cNvPr id="20" name="TextBox 19"/>
          <p:cNvSpPr txBox="1"/>
          <p:nvPr/>
        </p:nvSpPr>
        <p:spPr>
          <a:xfrm>
            <a:off x="4491355" y="2661920"/>
            <a:ext cx="1171575" cy="692150"/>
          </a:xfrm>
          <a:prstGeom prst="rect">
            <a:avLst/>
          </a:prstGeom>
          <a:noFill/>
        </p:spPr>
        <p:txBody>
          <a:bodyPr wrap="square" lIns="0" tIns="0" rIns="0" bIns="0" rtlCol="0">
            <a:spAutoFit/>
          </a:bodyPr>
          <a:lstStyle/>
          <a:p>
            <a:pPr algn="ctr"/>
            <a:r>
              <a:rPr lang="en-US" sz="4500" b="1">
                <a:solidFill>
                  <a:schemeClr val="bg1"/>
                </a:solidFill>
                <a:latin typeface="Arial" panose="020B0604020202020204" pitchFamily="34" charset="0"/>
              </a:rPr>
              <a:t>2</a:t>
            </a:r>
          </a:p>
        </p:txBody>
      </p:sp>
      <p:sp>
        <p:nvSpPr>
          <p:cNvPr id="29" name="TextBox 28"/>
          <p:cNvSpPr txBox="1"/>
          <p:nvPr/>
        </p:nvSpPr>
        <p:spPr>
          <a:xfrm>
            <a:off x="6631940" y="2661920"/>
            <a:ext cx="1171575" cy="691515"/>
          </a:xfrm>
          <a:prstGeom prst="rect">
            <a:avLst/>
          </a:prstGeom>
          <a:noFill/>
        </p:spPr>
        <p:txBody>
          <a:bodyPr wrap="square" lIns="0" tIns="0" rIns="0" bIns="0" rtlCol="0">
            <a:spAutoFit/>
          </a:bodyPr>
          <a:lstStyle/>
          <a:p>
            <a:pPr algn="ctr"/>
            <a:r>
              <a:rPr lang="en-US" sz="4500" b="1">
                <a:solidFill>
                  <a:schemeClr val="bg1"/>
                </a:solidFill>
                <a:latin typeface="微软雅黑" panose="020B0503020204020204" charset="-122"/>
                <a:ea typeface="微软雅黑" panose="020B0503020204020204" charset="-122"/>
              </a:rPr>
              <a:t>3</a:t>
            </a:r>
          </a:p>
        </p:txBody>
      </p:sp>
      <p:sp>
        <p:nvSpPr>
          <p:cNvPr id="38" name="TextBox 37"/>
          <p:cNvSpPr txBox="1"/>
          <p:nvPr/>
        </p:nvSpPr>
        <p:spPr>
          <a:xfrm>
            <a:off x="8772525" y="2661920"/>
            <a:ext cx="1171575" cy="691515"/>
          </a:xfrm>
          <a:prstGeom prst="rect">
            <a:avLst/>
          </a:prstGeom>
          <a:noFill/>
        </p:spPr>
        <p:txBody>
          <a:bodyPr wrap="square" lIns="0" tIns="0" rIns="0" bIns="0" rtlCol="0">
            <a:spAutoFit/>
          </a:bodyPr>
          <a:lstStyle/>
          <a:p>
            <a:pPr algn="ctr"/>
            <a:r>
              <a:rPr lang="en-US" sz="4500" b="1">
                <a:solidFill>
                  <a:schemeClr val="bg1"/>
                </a:solidFill>
                <a:latin typeface="微软雅黑" panose="020B0503020204020204" charset="-122"/>
                <a:ea typeface="微软雅黑" panose="020B0503020204020204" charset="-122"/>
              </a:rPr>
              <a:t>4</a:t>
            </a:r>
          </a:p>
        </p:txBody>
      </p:sp>
      <p:sp>
        <p:nvSpPr>
          <p:cNvPr id="42" name="TextBox 41"/>
          <p:cNvSpPr txBox="1"/>
          <p:nvPr/>
        </p:nvSpPr>
        <p:spPr>
          <a:xfrm>
            <a:off x="8647430" y="3854450"/>
            <a:ext cx="1422400" cy="307340"/>
          </a:xfrm>
          <a:prstGeom prst="rect">
            <a:avLst/>
          </a:prstGeom>
          <a:noFill/>
        </p:spPr>
        <p:txBody>
          <a:bodyPr wrap="square" lIns="0" tIns="0" rIns="0" bIns="0" rtlCol="0">
            <a:spAutoFit/>
          </a:bodyPr>
          <a:lstStyle/>
          <a:p>
            <a:pPr algn="ctr"/>
            <a:r>
              <a:rPr lang="zh-CN" altLang="en-US" sz="2000" b="1">
                <a:solidFill>
                  <a:srgbClr val="0B68AB"/>
                </a:solidFill>
                <a:latin typeface="微软雅黑" panose="020B0503020204020204" charset="-122"/>
                <a:ea typeface="微软雅黑" panose="020B0503020204020204" charset="-122"/>
                <a:sym typeface="+mn-ea"/>
              </a:rPr>
              <a:t>文字</a:t>
            </a:r>
          </a:p>
        </p:txBody>
      </p:sp>
      <p:sp>
        <p:nvSpPr>
          <p:cNvPr id="21" name="文本框 20"/>
          <p:cNvSpPr txBox="1"/>
          <p:nvPr/>
        </p:nvSpPr>
        <p:spPr>
          <a:xfrm>
            <a:off x="2159635" y="1311910"/>
            <a:ext cx="3535680" cy="460375"/>
          </a:xfrm>
          <a:prstGeom prst="rect">
            <a:avLst/>
          </a:prstGeom>
          <a:noFill/>
        </p:spPr>
        <p:txBody>
          <a:bodyPr wrap="none" rtlCol="0" anchor="t">
            <a:spAutoFit/>
          </a:bodyPr>
          <a:lstStyle/>
          <a:p>
            <a:pPr algn="l"/>
            <a:r>
              <a:rPr lang="zh-CN" altLang="en-US" sz="2400" b="1">
                <a:latin typeface="微软雅黑" panose="020B0503020204020204" charset="-122"/>
                <a:ea typeface="微软雅黑" panose="020B0503020204020204" charset="-122"/>
                <a:cs typeface="宋体" panose="02010600030101010101" pitchFamily="2" charset="-122"/>
                <a:sym typeface="+mn-ea"/>
              </a:rPr>
              <a:t>一、这里输入文字大标题</a:t>
            </a:r>
            <a:endParaRPr lang="zh-CN" altLang="en-US" sz="2400">
              <a:latin typeface="微软雅黑" panose="020B0503020204020204" charset="-122"/>
              <a:ea typeface="微软雅黑" panose="020B0503020204020204" charset="-122"/>
              <a:cs typeface="宋体" panose="02010600030101010101" pitchFamily="2" charset="-122"/>
              <a:sym typeface="+mn-ea"/>
            </a:endParaRPr>
          </a:p>
        </p:txBody>
      </p:sp>
      <p:sp>
        <p:nvSpPr>
          <p:cNvPr id="30" name="文本框 29"/>
          <p:cNvSpPr txBox="1"/>
          <p:nvPr/>
        </p:nvSpPr>
        <p:spPr>
          <a:xfrm>
            <a:off x="2317115" y="5035550"/>
            <a:ext cx="1554480" cy="368300"/>
          </a:xfrm>
          <a:prstGeom prst="rect">
            <a:avLst/>
          </a:prstGeom>
          <a:noFill/>
        </p:spPr>
        <p:txBody>
          <a:bodyPr wrap="none" rtlCol="0">
            <a:spAutoFit/>
          </a:bodyPr>
          <a:lstStyle/>
          <a:p>
            <a:r>
              <a:rPr lang="zh-CN" altLang="en-US">
                <a:solidFill>
                  <a:schemeClr val="tx1"/>
                </a:solidFill>
                <a:latin typeface="微软雅黑" panose="020B0503020204020204" charset="-122"/>
                <a:ea typeface="微软雅黑" panose="020B0503020204020204" charset="-122"/>
              </a:rPr>
              <a:t>这里输入文字</a:t>
            </a:r>
          </a:p>
        </p:txBody>
      </p:sp>
      <p:sp>
        <p:nvSpPr>
          <p:cNvPr id="39" name="文本框 38"/>
          <p:cNvSpPr txBox="1"/>
          <p:nvPr/>
        </p:nvSpPr>
        <p:spPr>
          <a:xfrm>
            <a:off x="4218940" y="5035550"/>
            <a:ext cx="1554480" cy="368300"/>
          </a:xfrm>
          <a:prstGeom prst="rect">
            <a:avLst/>
          </a:prstGeom>
          <a:noFill/>
        </p:spPr>
        <p:txBody>
          <a:bodyPr wrap="none" rtlCol="0">
            <a:spAutoFit/>
          </a:bodyPr>
          <a:lstStyle/>
          <a:p>
            <a:r>
              <a:rPr lang="zh-CN" altLang="en-US">
                <a:solidFill>
                  <a:schemeClr val="tx1"/>
                </a:solidFill>
                <a:latin typeface="微软雅黑" panose="020B0503020204020204" charset="-122"/>
                <a:ea typeface="微软雅黑" panose="020B0503020204020204" charset="-122"/>
              </a:rPr>
              <a:t>这里输入文字</a:t>
            </a:r>
          </a:p>
        </p:txBody>
      </p:sp>
      <p:sp>
        <p:nvSpPr>
          <p:cNvPr id="43" name="文本框 42"/>
          <p:cNvSpPr txBox="1"/>
          <p:nvPr/>
        </p:nvSpPr>
        <p:spPr>
          <a:xfrm>
            <a:off x="6614795" y="5035550"/>
            <a:ext cx="1554480" cy="368300"/>
          </a:xfrm>
          <a:prstGeom prst="rect">
            <a:avLst/>
          </a:prstGeom>
          <a:noFill/>
        </p:spPr>
        <p:txBody>
          <a:bodyPr wrap="none" rtlCol="0">
            <a:spAutoFit/>
          </a:bodyPr>
          <a:lstStyle/>
          <a:p>
            <a:pPr algn="l"/>
            <a:r>
              <a:rPr lang="zh-CN" altLang="en-US">
                <a:solidFill>
                  <a:schemeClr val="tx1"/>
                </a:solidFill>
                <a:latin typeface="微软雅黑" panose="020B0503020204020204" charset="-122"/>
                <a:ea typeface="微软雅黑" panose="020B0503020204020204" charset="-122"/>
                <a:sym typeface="+mn-ea"/>
              </a:rPr>
              <a:t>这里输入文字</a:t>
            </a:r>
          </a:p>
        </p:txBody>
      </p:sp>
      <p:sp>
        <p:nvSpPr>
          <p:cNvPr id="68" name="文本框 67"/>
          <p:cNvSpPr txBox="1"/>
          <p:nvPr/>
        </p:nvSpPr>
        <p:spPr>
          <a:xfrm>
            <a:off x="8606155" y="5035550"/>
            <a:ext cx="1554480" cy="368300"/>
          </a:xfrm>
          <a:prstGeom prst="rect">
            <a:avLst/>
          </a:prstGeom>
          <a:noFill/>
        </p:spPr>
        <p:txBody>
          <a:bodyPr wrap="none" rtlCol="0">
            <a:spAutoFit/>
          </a:bodyPr>
          <a:lstStyle/>
          <a:p>
            <a:pPr algn="l"/>
            <a:r>
              <a:rPr lang="zh-CN" altLang="en-US">
                <a:solidFill>
                  <a:schemeClr val="tx1"/>
                </a:solidFill>
                <a:latin typeface="微软雅黑" panose="020B0503020204020204" charset="-122"/>
                <a:ea typeface="微软雅黑" panose="020B0503020204020204" charset="-122"/>
                <a:sym typeface="+mn-ea"/>
              </a:rPr>
              <a:t>这里输入文字</a:t>
            </a:r>
          </a:p>
        </p:txBody>
      </p:sp>
      <p:cxnSp>
        <p:nvCxnSpPr>
          <p:cNvPr id="75" name="直接连接符 74"/>
          <p:cNvCxnSpPr/>
          <p:nvPr userDrawn="1"/>
        </p:nvCxnSpPr>
        <p:spPr>
          <a:xfrm>
            <a:off x="3173095" y="241935"/>
            <a:ext cx="9013190" cy="2794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2159635" y="5942965"/>
            <a:ext cx="7964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2" name="图片 1" descr="图片1"/>
          <p:cNvPicPr>
            <a:picLocks noChangeAspect="1"/>
          </p:cNvPicPr>
          <p:nvPr/>
        </p:nvPicPr>
        <p:blipFill>
          <a:blip r:embed="rId2">
            <a:grayscl/>
          </a:blip>
          <a:stretch>
            <a:fillRect/>
          </a:stretch>
        </p:blipFill>
        <p:spPr>
          <a:xfrm>
            <a:off x="160020" y="14605"/>
            <a:ext cx="3004820" cy="721360"/>
          </a:xfrm>
          <a:prstGeom prst="rect">
            <a:avLst/>
          </a:prstGeom>
        </p:spPr>
      </p:pic>
      <p:sp>
        <p:nvSpPr>
          <p:cNvPr id="3" name="文本框 2"/>
          <p:cNvSpPr txBox="1"/>
          <p:nvPr/>
        </p:nvSpPr>
        <p:spPr>
          <a:xfrm>
            <a:off x="3714115" y="3063240"/>
            <a:ext cx="608330" cy="768350"/>
          </a:xfrm>
          <a:prstGeom prst="rect">
            <a:avLst/>
          </a:prstGeom>
          <a:noFill/>
        </p:spPr>
        <p:txBody>
          <a:bodyPr wrap="none" rtlCol="0">
            <a:spAutoFit/>
          </a:bodyPr>
          <a:lstStyle/>
          <a:p>
            <a:r>
              <a:rPr lang="en-US" altLang="zh-CN" sz="4400" b="1">
                <a:solidFill>
                  <a:srgbClr val="0B68AB"/>
                </a:solidFill>
                <a:latin typeface="微软雅黑" panose="020B0503020204020204" charset="-122"/>
                <a:ea typeface="微软雅黑" panose="020B0503020204020204" charset="-122"/>
              </a:rPr>
              <a:t>+</a:t>
            </a:r>
          </a:p>
        </p:txBody>
      </p:sp>
      <p:sp>
        <p:nvSpPr>
          <p:cNvPr id="4" name="文本框 3"/>
          <p:cNvSpPr txBox="1"/>
          <p:nvPr/>
        </p:nvSpPr>
        <p:spPr>
          <a:xfrm>
            <a:off x="5821045" y="3063240"/>
            <a:ext cx="608330" cy="768350"/>
          </a:xfrm>
          <a:prstGeom prst="rect">
            <a:avLst/>
          </a:prstGeom>
          <a:noFill/>
        </p:spPr>
        <p:txBody>
          <a:bodyPr wrap="none" rtlCol="0">
            <a:spAutoFit/>
          </a:bodyPr>
          <a:lstStyle/>
          <a:p>
            <a:r>
              <a:rPr lang="en-US" altLang="zh-CN" sz="4400" b="1">
                <a:solidFill>
                  <a:srgbClr val="0B68AB"/>
                </a:solidFill>
                <a:latin typeface="微软雅黑" panose="020B0503020204020204" charset="-122"/>
                <a:ea typeface="微软雅黑" panose="020B0503020204020204" charset="-122"/>
              </a:rPr>
              <a:t>+</a:t>
            </a:r>
          </a:p>
        </p:txBody>
      </p:sp>
      <p:sp>
        <p:nvSpPr>
          <p:cNvPr id="5" name="文本框 4"/>
          <p:cNvSpPr txBox="1"/>
          <p:nvPr/>
        </p:nvSpPr>
        <p:spPr>
          <a:xfrm>
            <a:off x="8004810" y="3063240"/>
            <a:ext cx="608330" cy="768350"/>
          </a:xfrm>
          <a:prstGeom prst="rect">
            <a:avLst/>
          </a:prstGeom>
          <a:noFill/>
        </p:spPr>
        <p:txBody>
          <a:bodyPr wrap="none" rtlCol="0">
            <a:spAutoFit/>
          </a:bodyPr>
          <a:lstStyle/>
          <a:p>
            <a:r>
              <a:rPr lang="en-US" altLang="zh-CN" sz="4400" b="1">
                <a:solidFill>
                  <a:srgbClr val="0B68AB"/>
                </a:solidFill>
                <a:latin typeface="微软雅黑" panose="020B0503020204020204" charset="-122"/>
                <a:ea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p:cNvCxnSpPr/>
          <p:nvPr userDrawn="1"/>
        </p:nvCxnSpPr>
        <p:spPr>
          <a:xfrm>
            <a:off x="3173095" y="241935"/>
            <a:ext cx="9013190" cy="2794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25" name="Freeform 222"/>
          <p:cNvSpPr>
            <a:spLocks noEditPoints="1"/>
          </p:cNvSpPr>
          <p:nvPr/>
        </p:nvSpPr>
        <p:spPr bwMode="auto">
          <a:xfrm>
            <a:off x="4693920" y="2616200"/>
            <a:ext cx="334010" cy="412750"/>
          </a:xfrm>
          <a:custGeom>
            <a:avLst/>
            <a:gdLst>
              <a:gd name="T0" fmla="*/ 72 w 177"/>
              <a:gd name="T1" fmla="*/ 97 h 238"/>
              <a:gd name="T2" fmla="*/ 71 w 177"/>
              <a:gd name="T3" fmla="*/ 108 h 238"/>
              <a:gd name="T4" fmla="*/ 77 w 177"/>
              <a:gd name="T5" fmla="*/ 111 h 238"/>
              <a:gd name="T6" fmla="*/ 82 w 177"/>
              <a:gd name="T7" fmla="*/ 110 h 238"/>
              <a:gd name="T8" fmla="*/ 84 w 177"/>
              <a:gd name="T9" fmla="*/ 98 h 238"/>
              <a:gd name="T10" fmla="*/ 72 w 177"/>
              <a:gd name="T11" fmla="*/ 97 h 238"/>
              <a:gd name="T12" fmla="*/ 27 w 177"/>
              <a:gd name="T13" fmla="*/ 33 h 238"/>
              <a:gd name="T14" fmla="*/ 25 w 177"/>
              <a:gd name="T15" fmla="*/ 45 h 238"/>
              <a:gd name="T16" fmla="*/ 31 w 177"/>
              <a:gd name="T17" fmla="*/ 48 h 238"/>
              <a:gd name="T18" fmla="*/ 36 w 177"/>
              <a:gd name="T19" fmla="*/ 46 h 238"/>
              <a:gd name="T20" fmla="*/ 38 w 177"/>
              <a:gd name="T21" fmla="*/ 35 h 238"/>
              <a:gd name="T22" fmla="*/ 27 w 177"/>
              <a:gd name="T23" fmla="*/ 33 h 238"/>
              <a:gd name="T24" fmla="*/ 50 w 177"/>
              <a:gd name="T25" fmla="*/ 65 h 238"/>
              <a:gd name="T26" fmla="*/ 48 w 177"/>
              <a:gd name="T27" fmla="*/ 76 h 238"/>
              <a:gd name="T28" fmla="*/ 54 w 177"/>
              <a:gd name="T29" fmla="*/ 80 h 238"/>
              <a:gd name="T30" fmla="*/ 59 w 177"/>
              <a:gd name="T31" fmla="*/ 78 h 238"/>
              <a:gd name="T32" fmla="*/ 61 w 177"/>
              <a:gd name="T33" fmla="*/ 67 h 238"/>
              <a:gd name="T34" fmla="*/ 50 w 177"/>
              <a:gd name="T35" fmla="*/ 65 h 238"/>
              <a:gd name="T36" fmla="*/ 3 w 177"/>
              <a:gd name="T37" fmla="*/ 3 h 238"/>
              <a:gd name="T38" fmla="*/ 0 w 177"/>
              <a:gd name="T39" fmla="*/ 8 h 238"/>
              <a:gd name="T40" fmla="*/ 3 w 177"/>
              <a:gd name="T41" fmla="*/ 14 h 238"/>
              <a:gd name="T42" fmla="*/ 8 w 177"/>
              <a:gd name="T43" fmla="*/ 16 h 238"/>
              <a:gd name="T44" fmla="*/ 14 w 177"/>
              <a:gd name="T45" fmla="*/ 14 h 238"/>
              <a:gd name="T46" fmla="*/ 16 w 177"/>
              <a:gd name="T47" fmla="*/ 8 h 238"/>
              <a:gd name="T48" fmla="*/ 14 w 177"/>
              <a:gd name="T49" fmla="*/ 3 h 238"/>
              <a:gd name="T50" fmla="*/ 3 w 177"/>
              <a:gd name="T51" fmla="*/ 3 h 238"/>
              <a:gd name="T52" fmla="*/ 174 w 177"/>
              <a:gd name="T53" fmla="*/ 224 h 238"/>
              <a:gd name="T54" fmla="*/ 163 w 177"/>
              <a:gd name="T55" fmla="*/ 224 h 238"/>
              <a:gd name="T56" fmla="*/ 161 w 177"/>
              <a:gd name="T57" fmla="*/ 230 h 238"/>
              <a:gd name="T58" fmla="*/ 163 w 177"/>
              <a:gd name="T59" fmla="*/ 235 h 238"/>
              <a:gd name="T60" fmla="*/ 169 w 177"/>
              <a:gd name="T61" fmla="*/ 238 h 238"/>
              <a:gd name="T62" fmla="*/ 174 w 177"/>
              <a:gd name="T63" fmla="*/ 235 h 238"/>
              <a:gd name="T64" fmla="*/ 177 w 177"/>
              <a:gd name="T65" fmla="*/ 230 h 238"/>
              <a:gd name="T66" fmla="*/ 174 w 177"/>
              <a:gd name="T67" fmla="*/ 224 h 238"/>
              <a:gd name="T68" fmla="*/ 95 w 177"/>
              <a:gd name="T69" fmla="*/ 128 h 238"/>
              <a:gd name="T70" fmla="*/ 94 w 177"/>
              <a:gd name="T71" fmla="*/ 139 h 238"/>
              <a:gd name="T72" fmla="*/ 100 w 177"/>
              <a:gd name="T73" fmla="*/ 143 h 238"/>
              <a:gd name="T74" fmla="*/ 105 w 177"/>
              <a:gd name="T75" fmla="*/ 141 h 238"/>
              <a:gd name="T76" fmla="*/ 107 w 177"/>
              <a:gd name="T77" fmla="*/ 130 h 238"/>
              <a:gd name="T78" fmla="*/ 95 w 177"/>
              <a:gd name="T79" fmla="*/ 128 h 238"/>
              <a:gd name="T80" fmla="*/ 141 w 177"/>
              <a:gd name="T81" fmla="*/ 191 h 238"/>
              <a:gd name="T82" fmla="*/ 139 w 177"/>
              <a:gd name="T83" fmla="*/ 203 h 238"/>
              <a:gd name="T84" fmla="*/ 146 w 177"/>
              <a:gd name="T85" fmla="*/ 206 h 238"/>
              <a:gd name="T86" fmla="*/ 150 w 177"/>
              <a:gd name="T87" fmla="*/ 204 h 238"/>
              <a:gd name="T88" fmla="*/ 152 w 177"/>
              <a:gd name="T89" fmla="*/ 193 h 238"/>
              <a:gd name="T90" fmla="*/ 141 w 177"/>
              <a:gd name="T91" fmla="*/ 191 h 238"/>
              <a:gd name="T92" fmla="*/ 118 w 177"/>
              <a:gd name="T93" fmla="*/ 160 h 238"/>
              <a:gd name="T94" fmla="*/ 116 w 177"/>
              <a:gd name="T95" fmla="*/ 171 h 238"/>
              <a:gd name="T96" fmla="*/ 123 w 177"/>
              <a:gd name="T97" fmla="*/ 174 h 238"/>
              <a:gd name="T98" fmla="*/ 128 w 177"/>
              <a:gd name="T99" fmla="*/ 173 h 238"/>
              <a:gd name="T100" fmla="*/ 129 w 177"/>
              <a:gd name="T101" fmla="*/ 162 h 238"/>
              <a:gd name="T102" fmla="*/ 118 w 177"/>
              <a:gd name="T103" fmla="*/ 16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7" h="238">
                <a:moveTo>
                  <a:pt x="72" y="97"/>
                </a:moveTo>
                <a:cubicBezTo>
                  <a:pt x="69" y="99"/>
                  <a:pt x="68" y="104"/>
                  <a:pt x="71" y="108"/>
                </a:cubicBezTo>
                <a:cubicBezTo>
                  <a:pt x="72" y="110"/>
                  <a:pt x="75" y="111"/>
                  <a:pt x="77" y="111"/>
                </a:cubicBezTo>
                <a:cubicBezTo>
                  <a:pt x="79" y="111"/>
                  <a:pt x="80" y="111"/>
                  <a:pt x="82" y="110"/>
                </a:cubicBezTo>
                <a:cubicBezTo>
                  <a:pt x="85" y="107"/>
                  <a:pt x="86" y="102"/>
                  <a:pt x="84" y="98"/>
                </a:cubicBezTo>
                <a:cubicBezTo>
                  <a:pt x="81" y="95"/>
                  <a:pt x="76" y="94"/>
                  <a:pt x="72" y="97"/>
                </a:cubicBezTo>
                <a:close/>
                <a:moveTo>
                  <a:pt x="27" y="33"/>
                </a:moveTo>
                <a:cubicBezTo>
                  <a:pt x="23" y="36"/>
                  <a:pt x="22" y="41"/>
                  <a:pt x="25" y="45"/>
                </a:cubicBezTo>
                <a:cubicBezTo>
                  <a:pt x="26" y="47"/>
                  <a:pt x="29" y="48"/>
                  <a:pt x="31" y="48"/>
                </a:cubicBezTo>
                <a:cubicBezTo>
                  <a:pt x="33" y="48"/>
                  <a:pt x="35" y="47"/>
                  <a:pt x="36" y="46"/>
                </a:cubicBezTo>
                <a:cubicBezTo>
                  <a:pt x="40" y="44"/>
                  <a:pt x="40" y="39"/>
                  <a:pt x="38" y="35"/>
                </a:cubicBezTo>
                <a:cubicBezTo>
                  <a:pt x="35" y="32"/>
                  <a:pt x="30" y="31"/>
                  <a:pt x="27" y="33"/>
                </a:cubicBezTo>
                <a:close/>
                <a:moveTo>
                  <a:pt x="50" y="65"/>
                </a:moveTo>
                <a:cubicBezTo>
                  <a:pt x="46" y="68"/>
                  <a:pt x="45" y="73"/>
                  <a:pt x="48" y="76"/>
                </a:cubicBezTo>
                <a:cubicBezTo>
                  <a:pt x="49" y="78"/>
                  <a:pt x="52" y="80"/>
                  <a:pt x="54" y="80"/>
                </a:cubicBezTo>
                <a:cubicBezTo>
                  <a:pt x="56" y="80"/>
                  <a:pt x="58" y="79"/>
                  <a:pt x="59" y="78"/>
                </a:cubicBezTo>
                <a:cubicBezTo>
                  <a:pt x="63" y="75"/>
                  <a:pt x="63" y="70"/>
                  <a:pt x="61" y="67"/>
                </a:cubicBezTo>
                <a:cubicBezTo>
                  <a:pt x="58" y="63"/>
                  <a:pt x="53" y="62"/>
                  <a:pt x="50" y="65"/>
                </a:cubicBezTo>
                <a:close/>
                <a:moveTo>
                  <a:pt x="3" y="3"/>
                </a:moveTo>
                <a:cubicBezTo>
                  <a:pt x="1" y="4"/>
                  <a:pt x="0" y="6"/>
                  <a:pt x="0" y="8"/>
                </a:cubicBezTo>
                <a:cubicBezTo>
                  <a:pt x="0" y="10"/>
                  <a:pt x="1" y="12"/>
                  <a:pt x="3" y="14"/>
                </a:cubicBezTo>
                <a:cubicBezTo>
                  <a:pt x="4" y="15"/>
                  <a:pt x="6" y="16"/>
                  <a:pt x="8" y="16"/>
                </a:cubicBezTo>
                <a:cubicBezTo>
                  <a:pt x="11" y="16"/>
                  <a:pt x="13" y="15"/>
                  <a:pt x="14" y="14"/>
                </a:cubicBezTo>
                <a:cubicBezTo>
                  <a:pt x="16" y="12"/>
                  <a:pt x="16" y="10"/>
                  <a:pt x="16" y="8"/>
                </a:cubicBezTo>
                <a:cubicBezTo>
                  <a:pt x="16" y="6"/>
                  <a:pt x="16" y="4"/>
                  <a:pt x="14" y="3"/>
                </a:cubicBezTo>
                <a:cubicBezTo>
                  <a:pt x="11" y="0"/>
                  <a:pt x="6" y="0"/>
                  <a:pt x="3" y="3"/>
                </a:cubicBezTo>
                <a:close/>
                <a:moveTo>
                  <a:pt x="174" y="224"/>
                </a:moveTo>
                <a:cubicBezTo>
                  <a:pt x="171" y="221"/>
                  <a:pt x="166" y="221"/>
                  <a:pt x="163" y="224"/>
                </a:cubicBezTo>
                <a:cubicBezTo>
                  <a:pt x="162" y="225"/>
                  <a:pt x="161" y="227"/>
                  <a:pt x="161" y="230"/>
                </a:cubicBezTo>
                <a:cubicBezTo>
                  <a:pt x="161" y="232"/>
                  <a:pt x="162" y="234"/>
                  <a:pt x="163" y="235"/>
                </a:cubicBezTo>
                <a:cubicBezTo>
                  <a:pt x="165" y="237"/>
                  <a:pt x="167" y="238"/>
                  <a:pt x="169" y="238"/>
                </a:cubicBezTo>
                <a:cubicBezTo>
                  <a:pt x="171" y="238"/>
                  <a:pt x="173" y="237"/>
                  <a:pt x="174" y="235"/>
                </a:cubicBezTo>
                <a:cubicBezTo>
                  <a:pt x="176" y="234"/>
                  <a:pt x="177" y="232"/>
                  <a:pt x="177" y="230"/>
                </a:cubicBezTo>
                <a:cubicBezTo>
                  <a:pt x="177" y="227"/>
                  <a:pt x="176" y="225"/>
                  <a:pt x="174" y="224"/>
                </a:cubicBezTo>
                <a:close/>
                <a:moveTo>
                  <a:pt x="95" y="128"/>
                </a:moveTo>
                <a:cubicBezTo>
                  <a:pt x="92" y="131"/>
                  <a:pt x="91" y="136"/>
                  <a:pt x="94" y="139"/>
                </a:cubicBezTo>
                <a:cubicBezTo>
                  <a:pt x="95" y="142"/>
                  <a:pt x="98" y="143"/>
                  <a:pt x="100" y="143"/>
                </a:cubicBezTo>
                <a:cubicBezTo>
                  <a:pt x="102" y="143"/>
                  <a:pt x="103" y="142"/>
                  <a:pt x="105" y="141"/>
                </a:cubicBezTo>
                <a:cubicBezTo>
                  <a:pt x="108" y="139"/>
                  <a:pt x="109" y="134"/>
                  <a:pt x="107" y="130"/>
                </a:cubicBezTo>
                <a:cubicBezTo>
                  <a:pt x="104" y="126"/>
                  <a:pt x="99" y="126"/>
                  <a:pt x="95" y="128"/>
                </a:cubicBezTo>
                <a:close/>
                <a:moveTo>
                  <a:pt x="141" y="191"/>
                </a:moveTo>
                <a:cubicBezTo>
                  <a:pt x="138" y="194"/>
                  <a:pt x="137" y="199"/>
                  <a:pt x="139" y="203"/>
                </a:cubicBezTo>
                <a:cubicBezTo>
                  <a:pt x="141" y="205"/>
                  <a:pt x="143" y="206"/>
                  <a:pt x="146" y="206"/>
                </a:cubicBezTo>
                <a:cubicBezTo>
                  <a:pt x="147" y="206"/>
                  <a:pt x="149" y="205"/>
                  <a:pt x="150" y="204"/>
                </a:cubicBezTo>
                <a:cubicBezTo>
                  <a:pt x="154" y="202"/>
                  <a:pt x="155" y="197"/>
                  <a:pt x="152" y="193"/>
                </a:cubicBezTo>
                <a:cubicBezTo>
                  <a:pt x="150" y="190"/>
                  <a:pt x="145" y="189"/>
                  <a:pt x="141" y="191"/>
                </a:cubicBezTo>
                <a:close/>
                <a:moveTo>
                  <a:pt x="118" y="160"/>
                </a:moveTo>
                <a:cubicBezTo>
                  <a:pt x="115" y="162"/>
                  <a:pt x="114" y="167"/>
                  <a:pt x="116" y="171"/>
                </a:cubicBezTo>
                <a:cubicBezTo>
                  <a:pt x="118" y="173"/>
                  <a:pt x="120" y="174"/>
                  <a:pt x="123" y="174"/>
                </a:cubicBezTo>
                <a:cubicBezTo>
                  <a:pt x="125" y="174"/>
                  <a:pt x="126" y="174"/>
                  <a:pt x="128" y="173"/>
                </a:cubicBezTo>
                <a:cubicBezTo>
                  <a:pt x="131" y="170"/>
                  <a:pt x="132" y="165"/>
                  <a:pt x="129" y="162"/>
                </a:cubicBezTo>
                <a:cubicBezTo>
                  <a:pt x="127" y="158"/>
                  <a:pt x="122" y="157"/>
                  <a:pt x="118" y="160"/>
                </a:cubicBezTo>
                <a:close/>
              </a:path>
            </a:pathLst>
          </a:custGeom>
          <a:solidFill>
            <a:srgbClr val="0A68AB"/>
          </a:solidFill>
          <a:ln>
            <a:noFill/>
            <a:prstDash val="solid"/>
          </a:ln>
        </p:spPr>
        <p:txBody>
          <a:bodyPr vert="horz" wrap="square" lIns="91440" tIns="45720" rIns="91440" bIns="45720" numCol="1" anchor="t" anchorCtr="0" compatLnSpc="1"/>
          <a:lstStyle/>
          <a:p>
            <a:endParaRPr lang="en-US"/>
          </a:p>
        </p:txBody>
      </p:sp>
      <p:sp>
        <p:nvSpPr>
          <p:cNvPr id="26" name="Freeform 223"/>
          <p:cNvSpPr>
            <a:spLocks noEditPoints="1"/>
          </p:cNvSpPr>
          <p:nvPr/>
        </p:nvSpPr>
        <p:spPr bwMode="auto">
          <a:xfrm rot="20580000">
            <a:off x="3924300" y="3684905"/>
            <a:ext cx="748030" cy="256540"/>
          </a:xfrm>
          <a:custGeom>
            <a:avLst/>
            <a:gdLst>
              <a:gd name="T0" fmla="*/ 75 w 352"/>
              <a:gd name="T1" fmla="*/ 31 h 129"/>
              <a:gd name="T2" fmla="*/ 82 w 352"/>
              <a:gd name="T3" fmla="*/ 41 h 129"/>
              <a:gd name="T4" fmla="*/ 85 w 352"/>
              <a:gd name="T5" fmla="*/ 26 h 129"/>
              <a:gd name="T6" fmla="*/ 150 w 352"/>
              <a:gd name="T7" fmla="*/ 56 h 129"/>
              <a:gd name="T8" fmla="*/ 157 w 352"/>
              <a:gd name="T9" fmla="*/ 66 h 129"/>
              <a:gd name="T10" fmla="*/ 160 w 352"/>
              <a:gd name="T11" fmla="*/ 51 h 129"/>
              <a:gd name="T12" fmla="*/ 0 w 352"/>
              <a:gd name="T13" fmla="*/ 8 h 129"/>
              <a:gd name="T14" fmla="*/ 8 w 352"/>
              <a:gd name="T15" fmla="*/ 16 h 129"/>
              <a:gd name="T16" fmla="*/ 16 w 352"/>
              <a:gd name="T17" fmla="*/ 8 h 129"/>
              <a:gd name="T18" fmla="*/ 2 w 352"/>
              <a:gd name="T19" fmla="*/ 3 h 129"/>
              <a:gd name="T20" fmla="*/ 38 w 352"/>
              <a:gd name="T21" fmla="*/ 18 h 129"/>
              <a:gd name="T22" fmla="*/ 45 w 352"/>
              <a:gd name="T23" fmla="*/ 29 h 129"/>
              <a:gd name="T24" fmla="*/ 48 w 352"/>
              <a:gd name="T25" fmla="*/ 13 h 129"/>
              <a:gd name="T26" fmla="*/ 112 w 352"/>
              <a:gd name="T27" fmla="*/ 43 h 129"/>
              <a:gd name="T28" fmla="*/ 120 w 352"/>
              <a:gd name="T29" fmla="*/ 54 h 129"/>
              <a:gd name="T30" fmla="*/ 122 w 352"/>
              <a:gd name="T31" fmla="*/ 38 h 129"/>
              <a:gd name="T32" fmla="*/ 338 w 352"/>
              <a:gd name="T33" fmla="*/ 115 h 129"/>
              <a:gd name="T34" fmla="*/ 338 w 352"/>
              <a:gd name="T35" fmla="*/ 126 h 129"/>
              <a:gd name="T36" fmla="*/ 349 w 352"/>
              <a:gd name="T37" fmla="*/ 126 h 129"/>
              <a:gd name="T38" fmla="*/ 349 w 352"/>
              <a:gd name="T39" fmla="*/ 115 h 129"/>
              <a:gd name="T40" fmla="*/ 299 w 352"/>
              <a:gd name="T41" fmla="*/ 106 h 129"/>
              <a:gd name="T42" fmla="*/ 306 w 352"/>
              <a:gd name="T43" fmla="*/ 116 h 129"/>
              <a:gd name="T44" fmla="*/ 309 w 352"/>
              <a:gd name="T45" fmla="*/ 101 h 129"/>
              <a:gd name="T46" fmla="*/ 262 w 352"/>
              <a:gd name="T47" fmla="*/ 93 h 129"/>
              <a:gd name="T48" fmla="*/ 269 w 352"/>
              <a:gd name="T49" fmla="*/ 104 h 129"/>
              <a:gd name="T50" fmla="*/ 272 w 352"/>
              <a:gd name="T51" fmla="*/ 88 h 129"/>
              <a:gd name="T52" fmla="*/ 187 w 352"/>
              <a:gd name="T53" fmla="*/ 68 h 129"/>
              <a:gd name="T54" fmla="*/ 194 w 352"/>
              <a:gd name="T55" fmla="*/ 79 h 129"/>
              <a:gd name="T56" fmla="*/ 197 w 352"/>
              <a:gd name="T57" fmla="*/ 63 h 129"/>
              <a:gd name="T58" fmla="*/ 224 w 352"/>
              <a:gd name="T59" fmla="*/ 81 h 129"/>
              <a:gd name="T60" fmla="*/ 232 w 352"/>
              <a:gd name="T61" fmla="*/ 91 h 129"/>
              <a:gd name="T62" fmla="*/ 234 w 352"/>
              <a:gd name="T6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2" h="129">
                <a:moveTo>
                  <a:pt x="85" y="26"/>
                </a:moveTo>
                <a:cubicBezTo>
                  <a:pt x="81" y="24"/>
                  <a:pt x="76" y="26"/>
                  <a:pt x="75" y="31"/>
                </a:cubicBezTo>
                <a:cubicBezTo>
                  <a:pt x="73" y="35"/>
                  <a:pt x="76" y="39"/>
                  <a:pt x="80" y="41"/>
                </a:cubicBezTo>
                <a:cubicBezTo>
                  <a:pt x="81" y="41"/>
                  <a:pt x="82" y="41"/>
                  <a:pt x="82" y="41"/>
                </a:cubicBezTo>
                <a:cubicBezTo>
                  <a:pt x="86" y="41"/>
                  <a:pt x="89" y="39"/>
                  <a:pt x="90" y="36"/>
                </a:cubicBezTo>
                <a:cubicBezTo>
                  <a:pt x="91" y="32"/>
                  <a:pt x="89" y="27"/>
                  <a:pt x="85" y="26"/>
                </a:cubicBezTo>
                <a:close/>
                <a:moveTo>
                  <a:pt x="160" y="51"/>
                </a:moveTo>
                <a:cubicBezTo>
                  <a:pt x="155" y="49"/>
                  <a:pt x="151" y="51"/>
                  <a:pt x="150" y="56"/>
                </a:cubicBezTo>
                <a:cubicBezTo>
                  <a:pt x="148" y="60"/>
                  <a:pt x="150" y="64"/>
                  <a:pt x="155" y="66"/>
                </a:cubicBezTo>
                <a:cubicBezTo>
                  <a:pt x="155" y="66"/>
                  <a:pt x="156" y="66"/>
                  <a:pt x="157" y="66"/>
                </a:cubicBezTo>
                <a:cubicBezTo>
                  <a:pt x="160" y="66"/>
                  <a:pt x="164" y="64"/>
                  <a:pt x="165" y="61"/>
                </a:cubicBezTo>
                <a:cubicBezTo>
                  <a:pt x="166" y="57"/>
                  <a:pt x="164" y="52"/>
                  <a:pt x="160" y="51"/>
                </a:cubicBezTo>
                <a:close/>
                <a:moveTo>
                  <a:pt x="2" y="3"/>
                </a:moveTo>
                <a:cubicBezTo>
                  <a:pt x="1" y="4"/>
                  <a:pt x="0" y="6"/>
                  <a:pt x="0" y="8"/>
                </a:cubicBezTo>
                <a:cubicBezTo>
                  <a:pt x="0" y="10"/>
                  <a:pt x="1" y="12"/>
                  <a:pt x="2" y="14"/>
                </a:cubicBezTo>
                <a:cubicBezTo>
                  <a:pt x="4" y="15"/>
                  <a:pt x="6" y="16"/>
                  <a:pt x="8" y="16"/>
                </a:cubicBezTo>
                <a:cubicBezTo>
                  <a:pt x="10" y="16"/>
                  <a:pt x="12" y="15"/>
                  <a:pt x="13" y="14"/>
                </a:cubicBezTo>
                <a:cubicBezTo>
                  <a:pt x="15" y="12"/>
                  <a:pt x="16" y="10"/>
                  <a:pt x="16" y="8"/>
                </a:cubicBezTo>
                <a:cubicBezTo>
                  <a:pt x="16" y="6"/>
                  <a:pt x="15" y="4"/>
                  <a:pt x="13" y="3"/>
                </a:cubicBezTo>
                <a:cubicBezTo>
                  <a:pt x="10" y="0"/>
                  <a:pt x="5" y="0"/>
                  <a:pt x="2" y="3"/>
                </a:cubicBezTo>
                <a:close/>
                <a:moveTo>
                  <a:pt x="48" y="13"/>
                </a:moveTo>
                <a:cubicBezTo>
                  <a:pt x="43" y="12"/>
                  <a:pt x="39" y="14"/>
                  <a:pt x="38" y="18"/>
                </a:cubicBezTo>
                <a:cubicBezTo>
                  <a:pt x="36" y="22"/>
                  <a:pt x="38" y="27"/>
                  <a:pt x="43" y="28"/>
                </a:cubicBezTo>
                <a:cubicBezTo>
                  <a:pt x="43" y="29"/>
                  <a:pt x="44" y="29"/>
                  <a:pt x="45" y="29"/>
                </a:cubicBezTo>
                <a:cubicBezTo>
                  <a:pt x="48" y="29"/>
                  <a:pt x="52" y="27"/>
                  <a:pt x="53" y="23"/>
                </a:cubicBezTo>
                <a:cubicBezTo>
                  <a:pt x="54" y="19"/>
                  <a:pt x="52" y="15"/>
                  <a:pt x="48" y="13"/>
                </a:cubicBezTo>
                <a:close/>
                <a:moveTo>
                  <a:pt x="122" y="38"/>
                </a:moveTo>
                <a:cubicBezTo>
                  <a:pt x="118" y="37"/>
                  <a:pt x="114" y="39"/>
                  <a:pt x="112" y="43"/>
                </a:cubicBezTo>
                <a:cubicBezTo>
                  <a:pt x="111" y="47"/>
                  <a:pt x="113" y="52"/>
                  <a:pt x="117" y="53"/>
                </a:cubicBezTo>
                <a:cubicBezTo>
                  <a:pt x="118" y="54"/>
                  <a:pt x="119" y="54"/>
                  <a:pt x="120" y="54"/>
                </a:cubicBezTo>
                <a:cubicBezTo>
                  <a:pt x="123" y="54"/>
                  <a:pt x="126" y="52"/>
                  <a:pt x="127" y="48"/>
                </a:cubicBezTo>
                <a:cubicBezTo>
                  <a:pt x="129" y="44"/>
                  <a:pt x="127" y="40"/>
                  <a:pt x="122" y="38"/>
                </a:cubicBezTo>
                <a:close/>
                <a:moveTo>
                  <a:pt x="349" y="115"/>
                </a:moveTo>
                <a:cubicBezTo>
                  <a:pt x="346" y="112"/>
                  <a:pt x="341" y="112"/>
                  <a:pt x="338" y="115"/>
                </a:cubicBezTo>
                <a:cubicBezTo>
                  <a:pt x="337" y="116"/>
                  <a:pt x="336" y="118"/>
                  <a:pt x="336" y="121"/>
                </a:cubicBezTo>
                <a:cubicBezTo>
                  <a:pt x="336" y="123"/>
                  <a:pt x="337" y="125"/>
                  <a:pt x="338" y="126"/>
                </a:cubicBezTo>
                <a:cubicBezTo>
                  <a:pt x="340" y="128"/>
                  <a:pt x="342" y="129"/>
                  <a:pt x="344" y="129"/>
                </a:cubicBezTo>
                <a:cubicBezTo>
                  <a:pt x="346" y="129"/>
                  <a:pt x="348" y="128"/>
                  <a:pt x="349" y="126"/>
                </a:cubicBezTo>
                <a:cubicBezTo>
                  <a:pt x="351" y="125"/>
                  <a:pt x="352" y="123"/>
                  <a:pt x="352" y="121"/>
                </a:cubicBezTo>
                <a:cubicBezTo>
                  <a:pt x="352" y="118"/>
                  <a:pt x="351" y="116"/>
                  <a:pt x="349" y="115"/>
                </a:cubicBezTo>
                <a:close/>
                <a:moveTo>
                  <a:pt x="309" y="101"/>
                </a:moveTo>
                <a:cubicBezTo>
                  <a:pt x="305" y="99"/>
                  <a:pt x="300" y="101"/>
                  <a:pt x="299" y="106"/>
                </a:cubicBezTo>
                <a:cubicBezTo>
                  <a:pt x="297" y="110"/>
                  <a:pt x="300" y="114"/>
                  <a:pt x="304" y="116"/>
                </a:cubicBezTo>
                <a:cubicBezTo>
                  <a:pt x="305" y="116"/>
                  <a:pt x="306" y="116"/>
                  <a:pt x="306" y="116"/>
                </a:cubicBezTo>
                <a:cubicBezTo>
                  <a:pt x="310" y="116"/>
                  <a:pt x="313" y="114"/>
                  <a:pt x="314" y="111"/>
                </a:cubicBezTo>
                <a:cubicBezTo>
                  <a:pt x="315" y="106"/>
                  <a:pt x="313" y="102"/>
                  <a:pt x="309" y="101"/>
                </a:cubicBezTo>
                <a:close/>
                <a:moveTo>
                  <a:pt x="272" y="88"/>
                </a:moveTo>
                <a:cubicBezTo>
                  <a:pt x="267" y="87"/>
                  <a:pt x="263" y="89"/>
                  <a:pt x="262" y="93"/>
                </a:cubicBezTo>
                <a:cubicBezTo>
                  <a:pt x="260" y="97"/>
                  <a:pt x="262" y="102"/>
                  <a:pt x="267" y="103"/>
                </a:cubicBezTo>
                <a:cubicBezTo>
                  <a:pt x="267" y="103"/>
                  <a:pt x="268" y="104"/>
                  <a:pt x="269" y="104"/>
                </a:cubicBezTo>
                <a:cubicBezTo>
                  <a:pt x="272" y="104"/>
                  <a:pt x="276" y="102"/>
                  <a:pt x="277" y="98"/>
                </a:cubicBezTo>
                <a:cubicBezTo>
                  <a:pt x="278" y="94"/>
                  <a:pt x="276" y="89"/>
                  <a:pt x="272" y="88"/>
                </a:cubicBezTo>
                <a:close/>
                <a:moveTo>
                  <a:pt x="197" y="63"/>
                </a:moveTo>
                <a:cubicBezTo>
                  <a:pt x="193" y="62"/>
                  <a:pt x="188" y="64"/>
                  <a:pt x="187" y="68"/>
                </a:cubicBezTo>
                <a:cubicBezTo>
                  <a:pt x="185" y="72"/>
                  <a:pt x="188" y="77"/>
                  <a:pt x="192" y="78"/>
                </a:cubicBezTo>
                <a:cubicBezTo>
                  <a:pt x="193" y="79"/>
                  <a:pt x="194" y="79"/>
                  <a:pt x="194" y="79"/>
                </a:cubicBezTo>
                <a:cubicBezTo>
                  <a:pt x="198" y="79"/>
                  <a:pt x="201" y="77"/>
                  <a:pt x="202" y="73"/>
                </a:cubicBezTo>
                <a:cubicBezTo>
                  <a:pt x="203" y="69"/>
                  <a:pt x="201" y="64"/>
                  <a:pt x="197" y="63"/>
                </a:cubicBezTo>
                <a:close/>
                <a:moveTo>
                  <a:pt x="234" y="76"/>
                </a:moveTo>
                <a:cubicBezTo>
                  <a:pt x="230" y="74"/>
                  <a:pt x="226" y="76"/>
                  <a:pt x="224" y="81"/>
                </a:cubicBezTo>
                <a:cubicBezTo>
                  <a:pt x="223" y="85"/>
                  <a:pt x="225" y="89"/>
                  <a:pt x="229" y="91"/>
                </a:cubicBezTo>
                <a:cubicBezTo>
                  <a:pt x="230" y="91"/>
                  <a:pt x="231" y="91"/>
                  <a:pt x="232" y="91"/>
                </a:cubicBezTo>
                <a:cubicBezTo>
                  <a:pt x="235" y="91"/>
                  <a:pt x="238" y="89"/>
                  <a:pt x="239" y="86"/>
                </a:cubicBezTo>
                <a:cubicBezTo>
                  <a:pt x="241" y="81"/>
                  <a:pt x="239" y="77"/>
                  <a:pt x="234" y="76"/>
                </a:cubicBezTo>
                <a:close/>
              </a:path>
            </a:pathLst>
          </a:custGeom>
          <a:solidFill>
            <a:srgbClr val="0A68AB"/>
          </a:solidFill>
          <a:ln>
            <a:noFill/>
            <a:prstDash val="solid"/>
          </a:ln>
        </p:spPr>
        <p:txBody>
          <a:bodyPr vert="horz" wrap="square" lIns="91440" tIns="45720" rIns="91440" bIns="45720" numCol="1" anchor="t" anchorCtr="0" compatLnSpc="1"/>
          <a:lstStyle/>
          <a:p>
            <a:endParaRPr lang="en-US"/>
          </a:p>
        </p:txBody>
      </p:sp>
      <p:sp>
        <p:nvSpPr>
          <p:cNvPr id="27" name="Freeform 224"/>
          <p:cNvSpPr>
            <a:spLocks noEditPoints="1"/>
          </p:cNvSpPr>
          <p:nvPr/>
        </p:nvSpPr>
        <p:spPr bwMode="auto">
          <a:xfrm>
            <a:off x="6999605" y="2675890"/>
            <a:ext cx="365760" cy="365760"/>
          </a:xfrm>
          <a:custGeom>
            <a:avLst/>
            <a:gdLst>
              <a:gd name="T0" fmla="*/ 3 w 179"/>
              <a:gd name="T1" fmla="*/ 228 h 242"/>
              <a:gd name="T2" fmla="*/ 0 w 179"/>
              <a:gd name="T3" fmla="*/ 234 h 242"/>
              <a:gd name="T4" fmla="*/ 3 w 179"/>
              <a:gd name="T5" fmla="*/ 239 h 242"/>
              <a:gd name="T6" fmla="*/ 8 w 179"/>
              <a:gd name="T7" fmla="*/ 242 h 242"/>
              <a:gd name="T8" fmla="*/ 14 w 179"/>
              <a:gd name="T9" fmla="*/ 239 h 242"/>
              <a:gd name="T10" fmla="*/ 16 w 179"/>
              <a:gd name="T11" fmla="*/ 234 h 242"/>
              <a:gd name="T12" fmla="*/ 14 w 179"/>
              <a:gd name="T13" fmla="*/ 228 h 242"/>
              <a:gd name="T14" fmla="*/ 3 w 179"/>
              <a:gd name="T15" fmla="*/ 228 h 242"/>
              <a:gd name="T16" fmla="*/ 60 w 179"/>
              <a:gd name="T17" fmla="*/ 163 h 242"/>
              <a:gd name="T18" fmla="*/ 48 w 179"/>
              <a:gd name="T19" fmla="*/ 165 h 242"/>
              <a:gd name="T20" fmla="*/ 50 w 179"/>
              <a:gd name="T21" fmla="*/ 176 h 242"/>
              <a:gd name="T22" fmla="*/ 55 w 179"/>
              <a:gd name="T23" fmla="*/ 177 h 242"/>
              <a:gd name="T24" fmla="*/ 61 w 179"/>
              <a:gd name="T25" fmla="*/ 174 h 242"/>
              <a:gd name="T26" fmla="*/ 60 w 179"/>
              <a:gd name="T27" fmla="*/ 163 h 242"/>
              <a:gd name="T28" fmla="*/ 83 w 179"/>
              <a:gd name="T29" fmla="*/ 131 h 242"/>
              <a:gd name="T30" fmla="*/ 72 w 179"/>
              <a:gd name="T31" fmla="*/ 132 h 242"/>
              <a:gd name="T32" fmla="*/ 74 w 179"/>
              <a:gd name="T33" fmla="*/ 144 h 242"/>
              <a:gd name="T34" fmla="*/ 78 w 179"/>
              <a:gd name="T35" fmla="*/ 145 h 242"/>
              <a:gd name="T36" fmla="*/ 85 w 179"/>
              <a:gd name="T37" fmla="*/ 142 h 242"/>
              <a:gd name="T38" fmla="*/ 83 w 179"/>
              <a:gd name="T39" fmla="*/ 131 h 242"/>
              <a:gd name="T40" fmla="*/ 36 w 179"/>
              <a:gd name="T41" fmla="*/ 195 h 242"/>
              <a:gd name="T42" fmla="*/ 25 w 179"/>
              <a:gd name="T43" fmla="*/ 197 h 242"/>
              <a:gd name="T44" fmla="*/ 27 w 179"/>
              <a:gd name="T45" fmla="*/ 208 h 242"/>
              <a:gd name="T46" fmla="*/ 32 w 179"/>
              <a:gd name="T47" fmla="*/ 209 h 242"/>
              <a:gd name="T48" fmla="*/ 38 w 179"/>
              <a:gd name="T49" fmla="*/ 206 h 242"/>
              <a:gd name="T50" fmla="*/ 36 w 179"/>
              <a:gd name="T51" fmla="*/ 195 h 242"/>
              <a:gd name="T52" fmla="*/ 153 w 179"/>
              <a:gd name="T53" fmla="*/ 34 h 242"/>
              <a:gd name="T54" fmla="*/ 142 w 179"/>
              <a:gd name="T55" fmla="*/ 36 h 242"/>
              <a:gd name="T56" fmla="*/ 143 w 179"/>
              <a:gd name="T57" fmla="*/ 47 h 242"/>
              <a:gd name="T58" fmla="*/ 148 w 179"/>
              <a:gd name="T59" fmla="*/ 48 h 242"/>
              <a:gd name="T60" fmla="*/ 155 w 179"/>
              <a:gd name="T61" fmla="*/ 45 h 242"/>
              <a:gd name="T62" fmla="*/ 153 w 179"/>
              <a:gd name="T63" fmla="*/ 34 h 242"/>
              <a:gd name="T64" fmla="*/ 106 w 179"/>
              <a:gd name="T65" fmla="*/ 98 h 242"/>
              <a:gd name="T66" fmla="*/ 95 w 179"/>
              <a:gd name="T67" fmla="*/ 100 h 242"/>
              <a:gd name="T68" fmla="*/ 97 w 179"/>
              <a:gd name="T69" fmla="*/ 111 h 242"/>
              <a:gd name="T70" fmla="*/ 102 w 179"/>
              <a:gd name="T71" fmla="*/ 113 h 242"/>
              <a:gd name="T72" fmla="*/ 108 w 179"/>
              <a:gd name="T73" fmla="*/ 110 h 242"/>
              <a:gd name="T74" fmla="*/ 106 w 179"/>
              <a:gd name="T75" fmla="*/ 98 h 242"/>
              <a:gd name="T76" fmla="*/ 177 w 179"/>
              <a:gd name="T77" fmla="*/ 3 h 242"/>
              <a:gd name="T78" fmla="*/ 166 w 179"/>
              <a:gd name="T79" fmla="*/ 3 h 242"/>
              <a:gd name="T80" fmla="*/ 163 w 179"/>
              <a:gd name="T81" fmla="*/ 8 h 242"/>
              <a:gd name="T82" fmla="*/ 166 w 179"/>
              <a:gd name="T83" fmla="*/ 14 h 242"/>
              <a:gd name="T84" fmla="*/ 171 w 179"/>
              <a:gd name="T85" fmla="*/ 16 h 242"/>
              <a:gd name="T86" fmla="*/ 177 w 179"/>
              <a:gd name="T87" fmla="*/ 14 h 242"/>
              <a:gd name="T88" fmla="*/ 179 w 179"/>
              <a:gd name="T89" fmla="*/ 8 h 242"/>
              <a:gd name="T90" fmla="*/ 177 w 179"/>
              <a:gd name="T91" fmla="*/ 3 h 242"/>
              <a:gd name="T92" fmla="*/ 130 w 179"/>
              <a:gd name="T93" fmla="*/ 66 h 242"/>
              <a:gd name="T94" fmla="*/ 118 w 179"/>
              <a:gd name="T95" fmla="*/ 68 h 242"/>
              <a:gd name="T96" fmla="*/ 120 w 179"/>
              <a:gd name="T97" fmla="*/ 79 h 242"/>
              <a:gd name="T98" fmla="*/ 125 w 179"/>
              <a:gd name="T99" fmla="*/ 81 h 242"/>
              <a:gd name="T100" fmla="*/ 131 w 179"/>
              <a:gd name="T101" fmla="*/ 77 h 242"/>
              <a:gd name="T102" fmla="*/ 130 w 179"/>
              <a:gd name="T103" fmla="*/ 6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 h="242">
                <a:moveTo>
                  <a:pt x="3" y="228"/>
                </a:moveTo>
                <a:cubicBezTo>
                  <a:pt x="1" y="229"/>
                  <a:pt x="0" y="232"/>
                  <a:pt x="0" y="234"/>
                </a:cubicBezTo>
                <a:cubicBezTo>
                  <a:pt x="0" y="236"/>
                  <a:pt x="1" y="238"/>
                  <a:pt x="3" y="239"/>
                </a:cubicBezTo>
                <a:cubicBezTo>
                  <a:pt x="4" y="241"/>
                  <a:pt x="6" y="242"/>
                  <a:pt x="8" y="242"/>
                </a:cubicBezTo>
                <a:cubicBezTo>
                  <a:pt x="10" y="242"/>
                  <a:pt x="13" y="241"/>
                  <a:pt x="14" y="239"/>
                </a:cubicBezTo>
                <a:cubicBezTo>
                  <a:pt x="16" y="238"/>
                  <a:pt x="16" y="236"/>
                  <a:pt x="16" y="234"/>
                </a:cubicBezTo>
                <a:cubicBezTo>
                  <a:pt x="16" y="232"/>
                  <a:pt x="16" y="229"/>
                  <a:pt x="14" y="228"/>
                </a:cubicBezTo>
                <a:cubicBezTo>
                  <a:pt x="11" y="225"/>
                  <a:pt x="6" y="225"/>
                  <a:pt x="3" y="228"/>
                </a:cubicBezTo>
                <a:close/>
                <a:moveTo>
                  <a:pt x="60" y="163"/>
                </a:moveTo>
                <a:cubicBezTo>
                  <a:pt x="56" y="160"/>
                  <a:pt x="51" y="161"/>
                  <a:pt x="48" y="165"/>
                </a:cubicBezTo>
                <a:cubicBezTo>
                  <a:pt x="46" y="168"/>
                  <a:pt x="47" y="173"/>
                  <a:pt x="50" y="176"/>
                </a:cubicBezTo>
                <a:cubicBezTo>
                  <a:pt x="52" y="177"/>
                  <a:pt x="53" y="177"/>
                  <a:pt x="55" y="177"/>
                </a:cubicBezTo>
                <a:cubicBezTo>
                  <a:pt x="57" y="177"/>
                  <a:pt x="60" y="176"/>
                  <a:pt x="61" y="174"/>
                </a:cubicBezTo>
                <a:cubicBezTo>
                  <a:pt x="64" y="170"/>
                  <a:pt x="63" y="165"/>
                  <a:pt x="60" y="163"/>
                </a:cubicBezTo>
                <a:close/>
                <a:moveTo>
                  <a:pt x="83" y="131"/>
                </a:moveTo>
                <a:cubicBezTo>
                  <a:pt x="79" y="128"/>
                  <a:pt x="74" y="129"/>
                  <a:pt x="72" y="132"/>
                </a:cubicBezTo>
                <a:cubicBezTo>
                  <a:pt x="69" y="136"/>
                  <a:pt x="70" y="141"/>
                  <a:pt x="74" y="144"/>
                </a:cubicBezTo>
                <a:cubicBezTo>
                  <a:pt x="75" y="145"/>
                  <a:pt x="77" y="145"/>
                  <a:pt x="78" y="145"/>
                </a:cubicBezTo>
                <a:cubicBezTo>
                  <a:pt x="81" y="145"/>
                  <a:pt x="83" y="144"/>
                  <a:pt x="85" y="142"/>
                </a:cubicBezTo>
                <a:cubicBezTo>
                  <a:pt x="87" y="138"/>
                  <a:pt x="87" y="133"/>
                  <a:pt x="83" y="131"/>
                </a:cubicBezTo>
                <a:close/>
                <a:moveTo>
                  <a:pt x="36" y="195"/>
                </a:moveTo>
                <a:cubicBezTo>
                  <a:pt x="33" y="192"/>
                  <a:pt x="28" y="193"/>
                  <a:pt x="25" y="197"/>
                </a:cubicBezTo>
                <a:cubicBezTo>
                  <a:pt x="23" y="200"/>
                  <a:pt x="23" y="205"/>
                  <a:pt x="27" y="208"/>
                </a:cubicBezTo>
                <a:cubicBezTo>
                  <a:pt x="28" y="209"/>
                  <a:pt x="30" y="209"/>
                  <a:pt x="32" y="209"/>
                </a:cubicBezTo>
                <a:cubicBezTo>
                  <a:pt x="34" y="209"/>
                  <a:pt x="37" y="208"/>
                  <a:pt x="38" y="206"/>
                </a:cubicBezTo>
                <a:cubicBezTo>
                  <a:pt x="41" y="203"/>
                  <a:pt x="40" y="198"/>
                  <a:pt x="36" y="195"/>
                </a:cubicBezTo>
                <a:close/>
                <a:moveTo>
                  <a:pt x="153" y="34"/>
                </a:moveTo>
                <a:cubicBezTo>
                  <a:pt x="149" y="31"/>
                  <a:pt x="144" y="32"/>
                  <a:pt x="142" y="36"/>
                </a:cubicBezTo>
                <a:cubicBezTo>
                  <a:pt x="139" y="39"/>
                  <a:pt x="140" y="44"/>
                  <a:pt x="143" y="47"/>
                </a:cubicBezTo>
                <a:cubicBezTo>
                  <a:pt x="145" y="48"/>
                  <a:pt x="147" y="48"/>
                  <a:pt x="148" y="48"/>
                </a:cubicBezTo>
                <a:cubicBezTo>
                  <a:pt x="151" y="48"/>
                  <a:pt x="153" y="47"/>
                  <a:pt x="155" y="45"/>
                </a:cubicBezTo>
                <a:cubicBezTo>
                  <a:pt x="157" y="42"/>
                  <a:pt x="156" y="37"/>
                  <a:pt x="153" y="34"/>
                </a:cubicBezTo>
                <a:close/>
                <a:moveTo>
                  <a:pt x="106" y="98"/>
                </a:moveTo>
                <a:cubicBezTo>
                  <a:pt x="103" y="96"/>
                  <a:pt x="98" y="97"/>
                  <a:pt x="95" y="100"/>
                </a:cubicBezTo>
                <a:cubicBezTo>
                  <a:pt x="92" y="104"/>
                  <a:pt x="93" y="109"/>
                  <a:pt x="97" y="111"/>
                </a:cubicBezTo>
                <a:cubicBezTo>
                  <a:pt x="98" y="112"/>
                  <a:pt x="100" y="113"/>
                  <a:pt x="102" y="113"/>
                </a:cubicBezTo>
                <a:cubicBezTo>
                  <a:pt x="104" y="113"/>
                  <a:pt x="106" y="112"/>
                  <a:pt x="108" y="110"/>
                </a:cubicBezTo>
                <a:cubicBezTo>
                  <a:pt x="111" y="106"/>
                  <a:pt x="110" y="101"/>
                  <a:pt x="106" y="98"/>
                </a:cubicBezTo>
                <a:close/>
                <a:moveTo>
                  <a:pt x="177" y="3"/>
                </a:moveTo>
                <a:cubicBezTo>
                  <a:pt x="174" y="0"/>
                  <a:pt x="169" y="0"/>
                  <a:pt x="166" y="3"/>
                </a:cubicBezTo>
                <a:cubicBezTo>
                  <a:pt x="164" y="4"/>
                  <a:pt x="163" y="6"/>
                  <a:pt x="163" y="8"/>
                </a:cubicBezTo>
                <a:cubicBezTo>
                  <a:pt x="163" y="10"/>
                  <a:pt x="164" y="12"/>
                  <a:pt x="166" y="14"/>
                </a:cubicBezTo>
                <a:cubicBezTo>
                  <a:pt x="167" y="15"/>
                  <a:pt x="169" y="16"/>
                  <a:pt x="171" y="16"/>
                </a:cubicBezTo>
                <a:cubicBezTo>
                  <a:pt x="174" y="16"/>
                  <a:pt x="176" y="15"/>
                  <a:pt x="177" y="14"/>
                </a:cubicBezTo>
                <a:cubicBezTo>
                  <a:pt x="179" y="12"/>
                  <a:pt x="179" y="10"/>
                  <a:pt x="179" y="8"/>
                </a:cubicBezTo>
                <a:cubicBezTo>
                  <a:pt x="179" y="6"/>
                  <a:pt x="179" y="4"/>
                  <a:pt x="177" y="3"/>
                </a:cubicBezTo>
                <a:close/>
                <a:moveTo>
                  <a:pt x="130" y="66"/>
                </a:moveTo>
                <a:cubicBezTo>
                  <a:pt x="126" y="64"/>
                  <a:pt x="121" y="64"/>
                  <a:pt x="118" y="68"/>
                </a:cubicBezTo>
                <a:cubicBezTo>
                  <a:pt x="116" y="72"/>
                  <a:pt x="117" y="77"/>
                  <a:pt x="120" y="79"/>
                </a:cubicBezTo>
                <a:cubicBezTo>
                  <a:pt x="122" y="80"/>
                  <a:pt x="123" y="81"/>
                  <a:pt x="125" y="81"/>
                </a:cubicBezTo>
                <a:cubicBezTo>
                  <a:pt x="127" y="81"/>
                  <a:pt x="130" y="80"/>
                  <a:pt x="131" y="77"/>
                </a:cubicBezTo>
                <a:cubicBezTo>
                  <a:pt x="134" y="74"/>
                  <a:pt x="133" y="69"/>
                  <a:pt x="130" y="66"/>
                </a:cubicBezTo>
                <a:close/>
              </a:path>
            </a:pathLst>
          </a:custGeom>
          <a:solidFill>
            <a:srgbClr val="0A68AB"/>
          </a:solidFill>
          <a:ln>
            <a:noFill/>
            <a:prstDash val="solid"/>
          </a:ln>
        </p:spPr>
        <p:txBody>
          <a:bodyPr vert="horz" wrap="square" lIns="91440" tIns="45720" rIns="91440" bIns="45720" numCol="1" anchor="t" anchorCtr="0" compatLnSpc="1"/>
          <a:lstStyle/>
          <a:p>
            <a:endParaRPr lang="en-US"/>
          </a:p>
        </p:txBody>
      </p:sp>
      <p:sp>
        <p:nvSpPr>
          <p:cNvPr id="28" name="Freeform 225"/>
          <p:cNvSpPr>
            <a:spLocks noEditPoints="1"/>
          </p:cNvSpPr>
          <p:nvPr/>
        </p:nvSpPr>
        <p:spPr bwMode="auto">
          <a:xfrm rot="960000">
            <a:off x="7390130" y="3753485"/>
            <a:ext cx="698500" cy="212090"/>
          </a:xfrm>
          <a:custGeom>
            <a:avLst/>
            <a:gdLst>
              <a:gd name="T0" fmla="*/ 113 w 353"/>
              <a:gd name="T1" fmla="*/ 86 h 129"/>
              <a:gd name="T2" fmla="*/ 123 w 353"/>
              <a:gd name="T3" fmla="*/ 91 h 129"/>
              <a:gd name="T4" fmla="*/ 118 w 353"/>
              <a:gd name="T5" fmla="*/ 76 h 129"/>
              <a:gd name="T6" fmla="*/ 75 w 353"/>
              <a:gd name="T7" fmla="*/ 98 h 129"/>
              <a:gd name="T8" fmla="*/ 85 w 353"/>
              <a:gd name="T9" fmla="*/ 104 h 129"/>
              <a:gd name="T10" fmla="*/ 80 w 353"/>
              <a:gd name="T11" fmla="*/ 88 h 129"/>
              <a:gd name="T12" fmla="*/ 150 w 353"/>
              <a:gd name="T13" fmla="*/ 73 h 129"/>
              <a:gd name="T14" fmla="*/ 160 w 353"/>
              <a:gd name="T15" fmla="*/ 78 h 129"/>
              <a:gd name="T16" fmla="*/ 155 w 353"/>
              <a:gd name="T17" fmla="*/ 63 h 129"/>
              <a:gd name="T18" fmla="*/ 0 w 353"/>
              <a:gd name="T19" fmla="*/ 121 h 129"/>
              <a:gd name="T20" fmla="*/ 8 w 353"/>
              <a:gd name="T21" fmla="*/ 129 h 129"/>
              <a:gd name="T22" fmla="*/ 16 w 353"/>
              <a:gd name="T23" fmla="*/ 121 h 129"/>
              <a:gd name="T24" fmla="*/ 2 w 353"/>
              <a:gd name="T25" fmla="*/ 115 h 129"/>
              <a:gd name="T26" fmla="*/ 38 w 353"/>
              <a:gd name="T27" fmla="*/ 111 h 129"/>
              <a:gd name="T28" fmla="*/ 48 w 353"/>
              <a:gd name="T29" fmla="*/ 116 h 129"/>
              <a:gd name="T30" fmla="*/ 43 w 353"/>
              <a:gd name="T31" fmla="*/ 101 h 129"/>
              <a:gd name="T32" fmla="*/ 188 w 353"/>
              <a:gd name="T33" fmla="*/ 61 h 129"/>
              <a:gd name="T34" fmla="*/ 198 w 353"/>
              <a:gd name="T35" fmla="*/ 66 h 129"/>
              <a:gd name="T36" fmla="*/ 193 w 353"/>
              <a:gd name="T37" fmla="*/ 51 h 129"/>
              <a:gd name="T38" fmla="*/ 339 w 353"/>
              <a:gd name="T39" fmla="*/ 3 h 129"/>
              <a:gd name="T40" fmla="*/ 340 w 353"/>
              <a:gd name="T41" fmla="*/ 14 h 129"/>
              <a:gd name="T42" fmla="*/ 351 w 353"/>
              <a:gd name="T43" fmla="*/ 14 h 129"/>
              <a:gd name="T44" fmla="*/ 351 w 353"/>
              <a:gd name="T45" fmla="*/ 3 h 129"/>
              <a:gd name="T46" fmla="*/ 300 w 353"/>
              <a:gd name="T47" fmla="*/ 23 h 129"/>
              <a:gd name="T48" fmla="*/ 310 w 353"/>
              <a:gd name="T49" fmla="*/ 28 h 129"/>
              <a:gd name="T50" fmla="*/ 305 w 353"/>
              <a:gd name="T51" fmla="*/ 13 h 129"/>
              <a:gd name="T52" fmla="*/ 263 w 353"/>
              <a:gd name="T53" fmla="*/ 36 h 129"/>
              <a:gd name="T54" fmla="*/ 273 w 353"/>
              <a:gd name="T55" fmla="*/ 41 h 129"/>
              <a:gd name="T56" fmla="*/ 268 w 353"/>
              <a:gd name="T57" fmla="*/ 26 h 129"/>
              <a:gd name="T58" fmla="*/ 225 w 353"/>
              <a:gd name="T59" fmla="*/ 48 h 129"/>
              <a:gd name="T60" fmla="*/ 235 w 353"/>
              <a:gd name="T61" fmla="*/ 53 h 129"/>
              <a:gd name="T62" fmla="*/ 230 w 353"/>
              <a:gd name="T63"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129">
                <a:moveTo>
                  <a:pt x="118" y="76"/>
                </a:moveTo>
                <a:cubicBezTo>
                  <a:pt x="114" y="77"/>
                  <a:pt x="111" y="82"/>
                  <a:pt x="113" y="86"/>
                </a:cubicBezTo>
                <a:cubicBezTo>
                  <a:pt x="114" y="89"/>
                  <a:pt x="117" y="91"/>
                  <a:pt x="120" y="91"/>
                </a:cubicBezTo>
                <a:cubicBezTo>
                  <a:pt x="121" y="91"/>
                  <a:pt x="122" y="91"/>
                  <a:pt x="123" y="91"/>
                </a:cubicBezTo>
                <a:cubicBezTo>
                  <a:pt x="127" y="90"/>
                  <a:pt x="129" y="85"/>
                  <a:pt x="128" y="81"/>
                </a:cubicBezTo>
                <a:cubicBezTo>
                  <a:pt x="126" y="77"/>
                  <a:pt x="122" y="74"/>
                  <a:pt x="118" y="76"/>
                </a:cubicBezTo>
                <a:close/>
                <a:moveTo>
                  <a:pt x="80" y="88"/>
                </a:moveTo>
                <a:cubicBezTo>
                  <a:pt x="76" y="90"/>
                  <a:pt x="74" y="94"/>
                  <a:pt x="75" y="98"/>
                </a:cubicBezTo>
                <a:cubicBezTo>
                  <a:pt x="76" y="102"/>
                  <a:pt x="79" y="104"/>
                  <a:pt x="83" y="104"/>
                </a:cubicBezTo>
                <a:cubicBezTo>
                  <a:pt x="84" y="104"/>
                  <a:pt x="85" y="104"/>
                  <a:pt x="85" y="104"/>
                </a:cubicBezTo>
                <a:cubicBezTo>
                  <a:pt x="90" y="102"/>
                  <a:pt x="92" y="98"/>
                  <a:pt x="90" y="93"/>
                </a:cubicBezTo>
                <a:cubicBezTo>
                  <a:pt x="89" y="89"/>
                  <a:pt x="84" y="87"/>
                  <a:pt x="80" y="88"/>
                </a:cubicBezTo>
                <a:close/>
                <a:moveTo>
                  <a:pt x="155" y="63"/>
                </a:moveTo>
                <a:cubicBezTo>
                  <a:pt x="151" y="65"/>
                  <a:pt x="149" y="69"/>
                  <a:pt x="150" y="73"/>
                </a:cubicBezTo>
                <a:cubicBezTo>
                  <a:pt x="151" y="77"/>
                  <a:pt x="154" y="79"/>
                  <a:pt x="158" y="79"/>
                </a:cubicBezTo>
                <a:cubicBezTo>
                  <a:pt x="159" y="79"/>
                  <a:pt x="159" y="79"/>
                  <a:pt x="160" y="78"/>
                </a:cubicBezTo>
                <a:cubicBezTo>
                  <a:pt x="165" y="77"/>
                  <a:pt x="167" y="73"/>
                  <a:pt x="165" y="68"/>
                </a:cubicBezTo>
                <a:cubicBezTo>
                  <a:pt x="164" y="64"/>
                  <a:pt x="159" y="62"/>
                  <a:pt x="155" y="63"/>
                </a:cubicBezTo>
                <a:close/>
                <a:moveTo>
                  <a:pt x="2" y="115"/>
                </a:moveTo>
                <a:cubicBezTo>
                  <a:pt x="1" y="117"/>
                  <a:pt x="0" y="119"/>
                  <a:pt x="0" y="121"/>
                </a:cubicBezTo>
                <a:cubicBezTo>
                  <a:pt x="0" y="123"/>
                  <a:pt x="1" y="125"/>
                  <a:pt x="2" y="127"/>
                </a:cubicBezTo>
                <a:cubicBezTo>
                  <a:pt x="4" y="128"/>
                  <a:pt x="6" y="129"/>
                  <a:pt x="8" y="129"/>
                </a:cubicBezTo>
                <a:cubicBezTo>
                  <a:pt x="10" y="129"/>
                  <a:pt x="12" y="128"/>
                  <a:pt x="14" y="127"/>
                </a:cubicBezTo>
                <a:cubicBezTo>
                  <a:pt x="15" y="125"/>
                  <a:pt x="16" y="123"/>
                  <a:pt x="16" y="121"/>
                </a:cubicBezTo>
                <a:cubicBezTo>
                  <a:pt x="16" y="119"/>
                  <a:pt x="15" y="117"/>
                  <a:pt x="14" y="115"/>
                </a:cubicBezTo>
                <a:cubicBezTo>
                  <a:pt x="11" y="112"/>
                  <a:pt x="5" y="112"/>
                  <a:pt x="2" y="115"/>
                </a:cubicBezTo>
                <a:close/>
                <a:moveTo>
                  <a:pt x="43" y="101"/>
                </a:moveTo>
                <a:cubicBezTo>
                  <a:pt x="39" y="102"/>
                  <a:pt x="36" y="107"/>
                  <a:pt x="38" y="111"/>
                </a:cubicBezTo>
                <a:cubicBezTo>
                  <a:pt x="39" y="114"/>
                  <a:pt x="42" y="116"/>
                  <a:pt x="45" y="116"/>
                </a:cubicBezTo>
                <a:cubicBezTo>
                  <a:pt x="46" y="116"/>
                  <a:pt x="47" y="116"/>
                  <a:pt x="48" y="116"/>
                </a:cubicBezTo>
                <a:cubicBezTo>
                  <a:pt x="52" y="115"/>
                  <a:pt x="54" y="110"/>
                  <a:pt x="53" y="106"/>
                </a:cubicBezTo>
                <a:cubicBezTo>
                  <a:pt x="52" y="102"/>
                  <a:pt x="47" y="99"/>
                  <a:pt x="43" y="101"/>
                </a:cubicBezTo>
                <a:close/>
                <a:moveTo>
                  <a:pt x="193" y="51"/>
                </a:moveTo>
                <a:cubicBezTo>
                  <a:pt x="189" y="52"/>
                  <a:pt x="186" y="57"/>
                  <a:pt x="188" y="61"/>
                </a:cubicBezTo>
                <a:cubicBezTo>
                  <a:pt x="189" y="64"/>
                  <a:pt x="192" y="66"/>
                  <a:pt x="195" y="66"/>
                </a:cubicBezTo>
                <a:cubicBezTo>
                  <a:pt x="196" y="66"/>
                  <a:pt x="197" y="66"/>
                  <a:pt x="198" y="66"/>
                </a:cubicBezTo>
                <a:cubicBezTo>
                  <a:pt x="202" y="65"/>
                  <a:pt x="204" y="60"/>
                  <a:pt x="203" y="56"/>
                </a:cubicBezTo>
                <a:cubicBezTo>
                  <a:pt x="201" y="52"/>
                  <a:pt x="197" y="49"/>
                  <a:pt x="193" y="51"/>
                </a:cubicBezTo>
                <a:close/>
                <a:moveTo>
                  <a:pt x="351" y="3"/>
                </a:moveTo>
                <a:cubicBezTo>
                  <a:pt x="348" y="0"/>
                  <a:pt x="342" y="0"/>
                  <a:pt x="339" y="3"/>
                </a:cubicBezTo>
                <a:cubicBezTo>
                  <a:pt x="338" y="4"/>
                  <a:pt x="337" y="6"/>
                  <a:pt x="337" y="8"/>
                </a:cubicBezTo>
                <a:cubicBezTo>
                  <a:pt x="337" y="10"/>
                  <a:pt x="338" y="12"/>
                  <a:pt x="340" y="14"/>
                </a:cubicBezTo>
                <a:cubicBezTo>
                  <a:pt x="341" y="15"/>
                  <a:pt x="343" y="16"/>
                  <a:pt x="345" y="16"/>
                </a:cubicBezTo>
                <a:cubicBezTo>
                  <a:pt x="347" y="16"/>
                  <a:pt x="349" y="15"/>
                  <a:pt x="351" y="14"/>
                </a:cubicBezTo>
                <a:cubicBezTo>
                  <a:pt x="352" y="12"/>
                  <a:pt x="353" y="10"/>
                  <a:pt x="353" y="8"/>
                </a:cubicBezTo>
                <a:cubicBezTo>
                  <a:pt x="353" y="6"/>
                  <a:pt x="352" y="4"/>
                  <a:pt x="351" y="3"/>
                </a:cubicBezTo>
                <a:close/>
                <a:moveTo>
                  <a:pt x="305" y="13"/>
                </a:moveTo>
                <a:cubicBezTo>
                  <a:pt x="301" y="15"/>
                  <a:pt x="299" y="19"/>
                  <a:pt x="300" y="23"/>
                </a:cubicBezTo>
                <a:cubicBezTo>
                  <a:pt x="301" y="27"/>
                  <a:pt x="304" y="29"/>
                  <a:pt x="308" y="29"/>
                </a:cubicBezTo>
                <a:cubicBezTo>
                  <a:pt x="309" y="29"/>
                  <a:pt x="309" y="29"/>
                  <a:pt x="310" y="28"/>
                </a:cubicBezTo>
                <a:cubicBezTo>
                  <a:pt x="314" y="27"/>
                  <a:pt x="317" y="22"/>
                  <a:pt x="315" y="18"/>
                </a:cubicBezTo>
                <a:cubicBezTo>
                  <a:pt x="314" y="14"/>
                  <a:pt x="309" y="12"/>
                  <a:pt x="305" y="13"/>
                </a:cubicBezTo>
                <a:close/>
                <a:moveTo>
                  <a:pt x="268" y="26"/>
                </a:moveTo>
                <a:cubicBezTo>
                  <a:pt x="263" y="27"/>
                  <a:pt x="261" y="32"/>
                  <a:pt x="263" y="36"/>
                </a:cubicBezTo>
                <a:cubicBezTo>
                  <a:pt x="264" y="39"/>
                  <a:pt x="267" y="41"/>
                  <a:pt x="270" y="41"/>
                </a:cubicBezTo>
                <a:cubicBezTo>
                  <a:pt x="271" y="41"/>
                  <a:pt x="272" y="41"/>
                  <a:pt x="273" y="41"/>
                </a:cubicBezTo>
                <a:cubicBezTo>
                  <a:pt x="277" y="40"/>
                  <a:pt x="279" y="35"/>
                  <a:pt x="278" y="31"/>
                </a:cubicBezTo>
                <a:cubicBezTo>
                  <a:pt x="276" y="27"/>
                  <a:pt x="272" y="24"/>
                  <a:pt x="268" y="26"/>
                </a:cubicBezTo>
                <a:close/>
                <a:moveTo>
                  <a:pt x="230" y="38"/>
                </a:moveTo>
                <a:cubicBezTo>
                  <a:pt x="226" y="40"/>
                  <a:pt x="224" y="44"/>
                  <a:pt x="225" y="48"/>
                </a:cubicBezTo>
                <a:cubicBezTo>
                  <a:pt x="226" y="52"/>
                  <a:pt x="229" y="54"/>
                  <a:pt x="233" y="54"/>
                </a:cubicBezTo>
                <a:cubicBezTo>
                  <a:pt x="234" y="54"/>
                  <a:pt x="234" y="54"/>
                  <a:pt x="235" y="53"/>
                </a:cubicBezTo>
                <a:cubicBezTo>
                  <a:pt x="239" y="52"/>
                  <a:pt x="242" y="47"/>
                  <a:pt x="240" y="43"/>
                </a:cubicBezTo>
                <a:cubicBezTo>
                  <a:pt x="239" y="39"/>
                  <a:pt x="234" y="37"/>
                  <a:pt x="230" y="38"/>
                </a:cubicBezTo>
                <a:close/>
              </a:path>
            </a:pathLst>
          </a:custGeom>
          <a:solidFill>
            <a:srgbClr val="0A68AB"/>
          </a:solidFill>
          <a:ln>
            <a:noFill/>
            <a:prstDash val="solid"/>
          </a:ln>
        </p:spPr>
        <p:txBody>
          <a:bodyPr vert="horz" wrap="square" lIns="91440" tIns="45720" rIns="91440" bIns="45720" numCol="1" anchor="t" anchorCtr="0" compatLnSpc="1"/>
          <a:lstStyle/>
          <a:p>
            <a:endParaRPr lang="en-US"/>
          </a:p>
        </p:txBody>
      </p:sp>
      <p:sp>
        <p:nvSpPr>
          <p:cNvPr id="7" name="TextBox 6"/>
          <p:cNvSpPr txBox="1"/>
          <p:nvPr/>
        </p:nvSpPr>
        <p:spPr>
          <a:xfrm>
            <a:off x="681355" y="3674745"/>
            <a:ext cx="2288540" cy="276860"/>
          </a:xfrm>
          <a:prstGeom prst="rect">
            <a:avLst/>
          </a:prstGeom>
          <a:noFill/>
        </p:spPr>
        <p:txBody>
          <a:bodyPr wrap="square" lIns="0" tIns="0" rIns="0" bIns="0" rtlCol="0">
            <a:spAutoFit/>
          </a:bodyPr>
          <a:lstStyle/>
          <a:p>
            <a:pPr algn="r"/>
            <a:r>
              <a:rPr lang="zh-CN" altLang="en-US" b="1">
                <a:solidFill>
                  <a:srgbClr val="0B68AB"/>
                </a:solidFill>
                <a:latin typeface="微软雅黑" panose="020B0503020204020204" charset="-122"/>
                <a:ea typeface="微软雅黑" panose="020B0503020204020204" charset="-122"/>
                <a:cs typeface="宋体" panose="02010600030101010101" pitchFamily="2" charset="-122"/>
                <a:sym typeface="+mn-ea"/>
              </a:rPr>
              <a:t>这里输入文字的小标题</a:t>
            </a:r>
          </a:p>
        </p:txBody>
      </p:sp>
      <p:sp>
        <p:nvSpPr>
          <p:cNvPr id="8" name="TextBox 7"/>
          <p:cNvSpPr txBox="1"/>
          <p:nvPr/>
        </p:nvSpPr>
        <p:spPr>
          <a:xfrm>
            <a:off x="900430" y="2162175"/>
            <a:ext cx="3084195" cy="276860"/>
          </a:xfrm>
          <a:prstGeom prst="rect">
            <a:avLst/>
          </a:prstGeom>
          <a:noFill/>
        </p:spPr>
        <p:txBody>
          <a:bodyPr wrap="square" lIns="0" tIns="0" rIns="0" bIns="0" rtlCol="0">
            <a:spAutoFit/>
          </a:bodyPr>
          <a:lstStyle/>
          <a:p>
            <a:pPr algn="r"/>
            <a:r>
              <a:rPr lang="zh-CN" altLang="en-US" sz="1800" b="1">
                <a:solidFill>
                  <a:srgbClr val="0B68AB"/>
                </a:solidFill>
                <a:latin typeface="微软雅黑" panose="020B0503020204020204" charset="-122"/>
                <a:ea typeface="微软雅黑" panose="020B0503020204020204" charset="-122"/>
                <a:cs typeface="宋体" panose="02010600030101010101" pitchFamily="2" charset="-122"/>
                <a:sym typeface="+mn-ea"/>
              </a:rPr>
              <a:t>这里输入文字的小标题</a:t>
            </a:r>
            <a:endParaRPr lang="en-US" sz="1400" b="1">
              <a:solidFill>
                <a:schemeClr val="accent2"/>
              </a:solidFill>
            </a:endParaRPr>
          </a:p>
        </p:txBody>
      </p:sp>
      <p:sp>
        <p:nvSpPr>
          <p:cNvPr id="10" name="TextBox 9"/>
          <p:cNvSpPr txBox="1"/>
          <p:nvPr/>
        </p:nvSpPr>
        <p:spPr>
          <a:xfrm flipH="1">
            <a:off x="9010015" y="3518535"/>
            <a:ext cx="2396490" cy="415290"/>
          </a:xfrm>
          <a:prstGeom prst="rect">
            <a:avLst/>
          </a:prstGeom>
          <a:noFill/>
        </p:spPr>
        <p:txBody>
          <a:bodyPr wrap="square" lIns="0" tIns="0" rIns="0" bIns="0" rtlCol="0">
            <a:spAutoFit/>
          </a:bodyPr>
          <a:lstStyle/>
          <a:p>
            <a:pPr algn="l">
              <a:lnSpc>
                <a:spcPct val="150000"/>
              </a:lnSpc>
            </a:pPr>
            <a:r>
              <a:rPr lang="zh-CN" altLang="en-US" sz="1800" b="1">
                <a:solidFill>
                  <a:srgbClr val="0B68AB"/>
                </a:solidFill>
                <a:latin typeface="微软雅黑" panose="020B0503020204020204" charset="-122"/>
                <a:ea typeface="微软雅黑" panose="020B0503020204020204" charset="-122"/>
                <a:cs typeface="宋体" panose="02010600030101010101" pitchFamily="2" charset="-122"/>
              </a:rPr>
              <a:t>这里输入文字的小标题</a:t>
            </a:r>
          </a:p>
        </p:txBody>
      </p:sp>
      <p:sp>
        <p:nvSpPr>
          <p:cNvPr id="11" name="TextBox 10"/>
          <p:cNvSpPr txBox="1"/>
          <p:nvPr/>
        </p:nvSpPr>
        <p:spPr>
          <a:xfrm flipH="1">
            <a:off x="8088630" y="2033270"/>
            <a:ext cx="3655060" cy="415290"/>
          </a:xfrm>
          <a:prstGeom prst="rect">
            <a:avLst/>
          </a:prstGeom>
          <a:noFill/>
        </p:spPr>
        <p:txBody>
          <a:bodyPr wrap="square" lIns="0" tIns="0" rIns="0" bIns="0" rtlCol="0">
            <a:spAutoFit/>
          </a:bodyPr>
          <a:lstStyle/>
          <a:p>
            <a:pPr>
              <a:lnSpc>
                <a:spcPct val="150000"/>
              </a:lnSpc>
            </a:pPr>
            <a:r>
              <a:rPr lang="zh-CN" altLang="en-US" b="1">
                <a:solidFill>
                  <a:srgbClr val="0B68AB"/>
                </a:solidFill>
                <a:latin typeface="微软雅黑" panose="020B0503020204020204" charset="-122"/>
                <a:ea typeface="微软雅黑" panose="020B0503020204020204" charset="-122"/>
                <a:cs typeface="宋体" panose="02010600030101010101" pitchFamily="2" charset="-122"/>
                <a:sym typeface="+mn-ea"/>
              </a:rPr>
              <a:t>这里输入文字的小标题</a:t>
            </a:r>
            <a:endParaRPr lang="zh-CN" altLang="en-US" sz="1800" b="1">
              <a:solidFill>
                <a:srgbClr val="0B68AB"/>
              </a:solidFill>
              <a:latin typeface="微软雅黑" panose="020B0503020204020204" charset="-122"/>
              <a:ea typeface="微软雅黑" panose="020B0503020204020204" charset="-122"/>
              <a:cs typeface="宋体" panose="02010600030101010101" pitchFamily="2" charset="-122"/>
              <a:sym typeface="+mn-ea"/>
            </a:endParaRPr>
          </a:p>
        </p:txBody>
      </p:sp>
      <p:sp>
        <p:nvSpPr>
          <p:cNvPr id="16" name="Freeform 227"/>
          <p:cNvSpPr/>
          <p:nvPr/>
        </p:nvSpPr>
        <p:spPr bwMode="auto">
          <a:xfrm>
            <a:off x="3375343" y="1762125"/>
            <a:ext cx="5286375" cy="4492625"/>
          </a:xfrm>
          <a:custGeom>
            <a:avLst/>
            <a:gdLst>
              <a:gd name="T0" fmla="*/ 1655 w 1666"/>
              <a:gd name="T1" fmla="*/ 693 h 1415"/>
              <a:gd name="T2" fmla="*/ 1576 w 1666"/>
              <a:gd name="T3" fmla="*/ 456 h 1415"/>
              <a:gd name="T4" fmla="*/ 1418 w 1666"/>
              <a:gd name="T5" fmla="*/ 240 h 1415"/>
              <a:gd name="T6" fmla="*/ 1216 w 1666"/>
              <a:gd name="T7" fmla="*/ 93 h 1415"/>
              <a:gd name="T8" fmla="*/ 958 w 1666"/>
              <a:gd name="T9" fmla="*/ 9 h 1415"/>
              <a:gd name="T10" fmla="*/ 833 w 1666"/>
              <a:gd name="T11" fmla="*/ 0 h 1415"/>
              <a:gd name="T12" fmla="*/ 708 w 1666"/>
              <a:gd name="T13" fmla="*/ 9 h 1415"/>
              <a:gd name="T14" fmla="*/ 450 w 1666"/>
              <a:gd name="T15" fmla="*/ 93 h 1415"/>
              <a:gd name="T16" fmla="*/ 248 w 1666"/>
              <a:gd name="T17" fmla="*/ 240 h 1415"/>
              <a:gd name="T18" fmla="*/ 90 w 1666"/>
              <a:gd name="T19" fmla="*/ 456 h 1415"/>
              <a:gd name="T20" fmla="*/ 11 w 1666"/>
              <a:gd name="T21" fmla="*/ 693 h 1415"/>
              <a:gd name="T22" fmla="*/ 0 w 1666"/>
              <a:gd name="T23" fmla="*/ 833 h 1415"/>
              <a:gd name="T24" fmla="*/ 237 w 1666"/>
              <a:gd name="T25" fmla="*/ 1415 h 1415"/>
              <a:gd name="T26" fmla="*/ 271 w 1666"/>
              <a:gd name="T27" fmla="*/ 1415 h 1415"/>
              <a:gd name="T28" fmla="*/ 24 w 1666"/>
              <a:gd name="T29" fmla="*/ 833 h 1415"/>
              <a:gd name="T30" fmla="*/ 35 w 1666"/>
              <a:gd name="T31" fmla="*/ 699 h 1415"/>
              <a:gd name="T32" fmla="*/ 65 w 1666"/>
              <a:gd name="T33" fmla="*/ 576 h 1415"/>
              <a:gd name="T34" fmla="*/ 112 w 1666"/>
              <a:gd name="T35" fmla="*/ 465 h 1415"/>
              <a:gd name="T36" fmla="*/ 264 w 1666"/>
              <a:gd name="T37" fmla="*/ 258 h 1415"/>
              <a:gd name="T38" fmla="*/ 359 w 1666"/>
              <a:gd name="T39" fmla="*/ 178 h 1415"/>
              <a:gd name="T40" fmla="*/ 463 w 1666"/>
              <a:gd name="T41" fmla="*/ 113 h 1415"/>
              <a:gd name="T42" fmla="*/ 710 w 1666"/>
              <a:gd name="T43" fmla="*/ 33 h 1415"/>
              <a:gd name="T44" fmla="*/ 833 w 1666"/>
              <a:gd name="T45" fmla="*/ 24 h 1415"/>
              <a:gd name="T46" fmla="*/ 956 w 1666"/>
              <a:gd name="T47" fmla="*/ 33 h 1415"/>
              <a:gd name="T48" fmla="*/ 1203 w 1666"/>
              <a:gd name="T49" fmla="*/ 113 h 1415"/>
              <a:gd name="T50" fmla="*/ 1307 w 1666"/>
              <a:gd name="T51" fmla="*/ 178 h 1415"/>
              <a:gd name="T52" fmla="*/ 1402 w 1666"/>
              <a:gd name="T53" fmla="*/ 258 h 1415"/>
              <a:gd name="T54" fmla="*/ 1554 w 1666"/>
              <a:gd name="T55" fmla="*/ 465 h 1415"/>
              <a:gd name="T56" fmla="*/ 1601 w 1666"/>
              <a:gd name="T57" fmla="*/ 576 h 1415"/>
              <a:gd name="T58" fmla="*/ 1631 w 1666"/>
              <a:gd name="T59" fmla="*/ 699 h 1415"/>
              <a:gd name="T60" fmla="*/ 1642 w 1666"/>
              <a:gd name="T61" fmla="*/ 833 h 1415"/>
              <a:gd name="T62" fmla="*/ 1395 w 1666"/>
              <a:gd name="T63" fmla="*/ 1415 h 1415"/>
              <a:gd name="T64" fmla="*/ 1429 w 1666"/>
              <a:gd name="T65" fmla="*/ 1415 h 1415"/>
              <a:gd name="T66" fmla="*/ 1666 w 1666"/>
              <a:gd name="T67" fmla="*/ 833 h 1415"/>
              <a:gd name="T68" fmla="*/ 1655 w 1666"/>
              <a:gd name="T69" fmla="*/ 693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6" h="1415">
                <a:moveTo>
                  <a:pt x="1655" y="693"/>
                </a:moveTo>
                <a:cubicBezTo>
                  <a:pt x="1640" y="609"/>
                  <a:pt x="1614" y="530"/>
                  <a:pt x="1576" y="456"/>
                </a:cubicBezTo>
                <a:cubicBezTo>
                  <a:pt x="1535" y="376"/>
                  <a:pt x="1481" y="303"/>
                  <a:pt x="1418" y="240"/>
                </a:cubicBezTo>
                <a:cubicBezTo>
                  <a:pt x="1358" y="181"/>
                  <a:pt x="1290" y="132"/>
                  <a:pt x="1216" y="93"/>
                </a:cubicBezTo>
                <a:cubicBezTo>
                  <a:pt x="1136" y="52"/>
                  <a:pt x="1050" y="23"/>
                  <a:pt x="958" y="9"/>
                </a:cubicBezTo>
                <a:cubicBezTo>
                  <a:pt x="917" y="3"/>
                  <a:pt x="875" y="0"/>
                  <a:pt x="833" y="0"/>
                </a:cubicBezTo>
                <a:cubicBezTo>
                  <a:pt x="791" y="0"/>
                  <a:pt x="749" y="3"/>
                  <a:pt x="708" y="9"/>
                </a:cubicBezTo>
                <a:cubicBezTo>
                  <a:pt x="616" y="23"/>
                  <a:pt x="530" y="52"/>
                  <a:pt x="450" y="93"/>
                </a:cubicBezTo>
                <a:cubicBezTo>
                  <a:pt x="376" y="132"/>
                  <a:pt x="308" y="181"/>
                  <a:pt x="248" y="240"/>
                </a:cubicBezTo>
                <a:cubicBezTo>
                  <a:pt x="185" y="303"/>
                  <a:pt x="131" y="376"/>
                  <a:pt x="90" y="456"/>
                </a:cubicBezTo>
                <a:cubicBezTo>
                  <a:pt x="52" y="530"/>
                  <a:pt x="26" y="609"/>
                  <a:pt x="11" y="693"/>
                </a:cubicBezTo>
                <a:cubicBezTo>
                  <a:pt x="4" y="738"/>
                  <a:pt x="0" y="785"/>
                  <a:pt x="0" y="833"/>
                </a:cubicBezTo>
                <a:cubicBezTo>
                  <a:pt x="0" y="1059"/>
                  <a:pt x="90" y="1265"/>
                  <a:pt x="237" y="1415"/>
                </a:cubicBezTo>
                <a:cubicBezTo>
                  <a:pt x="271" y="1415"/>
                  <a:pt x="271" y="1415"/>
                  <a:pt x="271" y="1415"/>
                </a:cubicBezTo>
                <a:cubicBezTo>
                  <a:pt x="118" y="1268"/>
                  <a:pt x="24" y="1061"/>
                  <a:pt x="24" y="833"/>
                </a:cubicBezTo>
                <a:cubicBezTo>
                  <a:pt x="24" y="788"/>
                  <a:pt x="27" y="743"/>
                  <a:pt x="35" y="699"/>
                </a:cubicBezTo>
                <a:cubicBezTo>
                  <a:pt x="42" y="657"/>
                  <a:pt x="52" y="616"/>
                  <a:pt x="65" y="576"/>
                </a:cubicBezTo>
                <a:cubicBezTo>
                  <a:pt x="78" y="538"/>
                  <a:pt x="94" y="501"/>
                  <a:pt x="112" y="465"/>
                </a:cubicBezTo>
                <a:cubicBezTo>
                  <a:pt x="152" y="388"/>
                  <a:pt x="203" y="319"/>
                  <a:pt x="264" y="258"/>
                </a:cubicBezTo>
                <a:cubicBezTo>
                  <a:pt x="293" y="229"/>
                  <a:pt x="325" y="202"/>
                  <a:pt x="359" y="178"/>
                </a:cubicBezTo>
                <a:cubicBezTo>
                  <a:pt x="392" y="154"/>
                  <a:pt x="427" y="132"/>
                  <a:pt x="463" y="113"/>
                </a:cubicBezTo>
                <a:cubicBezTo>
                  <a:pt x="539" y="74"/>
                  <a:pt x="622" y="46"/>
                  <a:pt x="710" y="33"/>
                </a:cubicBezTo>
                <a:cubicBezTo>
                  <a:pt x="750" y="27"/>
                  <a:pt x="791" y="24"/>
                  <a:pt x="833" y="24"/>
                </a:cubicBezTo>
                <a:cubicBezTo>
                  <a:pt x="875" y="24"/>
                  <a:pt x="916" y="27"/>
                  <a:pt x="956" y="33"/>
                </a:cubicBezTo>
                <a:cubicBezTo>
                  <a:pt x="1044" y="46"/>
                  <a:pt x="1127" y="74"/>
                  <a:pt x="1203" y="113"/>
                </a:cubicBezTo>
                <a:cubicBezTo>
                  <a:pt x="1239" y="132"/>
                  <a:pt x="1274" y="154"/>
                  <a:pt x="1307" y="178"/>
                </a:cubicBezTo>
                <a:cubicBezTo>
                  <a:pt x="1341" y="202"/>
                  <a:pt x="1373" y="229"/>
                  <a:pt x="1402" y="258"/>
                </a:cubicBezTo>
                <a:cubicBezTo>
                  <a:pt x="1463" y="319"/>
                  <a:pt x="1514" y="388"/>
                  <a:pt x="1554" y="465"/>
                </a:cubicBezTo>
                <a:cubicBezTo>
                  <a:pt x="1572" y="501"/>
                  <a:pt x="1588" y="538"/>
                  <a:pt x="1601" y="576"/>
                </a:cubicBezTo>
                <a:cubicBezTo>
                  <a:pt x="1614" y="616"/>
                  <a:pt x="1624" y="657"/>
                  <a:pt x="1631" y="699"/>
                </a:cubicBezTo>
                <a:cubicBezTo>
                  <a:pt x="1639" y="743"/>
                  <a:pt x="1642" y="788"/>
                  <a:pt x="1642" y="833"/>
                </a:cubicBezTo>
                <a:cubicBezTo>
                  <a:pt x="1642" y="1061"/>
                  <a:pt x="1547" y="1268"/>
                  <a:pt x="1395" y="1415"/>
                </a:cubicBezTo>
                <a:cubicBezTo>
                  <a:pt x="1429" y="1415"/>
                  <a:pt x="1429" y="1415"/>
                  <a:pt x="1429" y="1415"/>
                </a:cubicBezTo>
                <a:cubicBezTo>
                  <a:pt x="1576" y="1265"/>
                  <a:pt x="1666" y="1059"/>
                  <a:pt x="1666" y="833"/>
                </a:cubicBezTo>
                <a:cubicBezTo>
                  <a:pt x="1666" y="785"/>
                  <a:pt x="1662" y="738"/>
                  <a:pt x="1655" y="693"/>
                </a:cubicBezTo>
                <a:close/>
              </a:path>
            </a:pathLst>
          </a:custGeom>
          <a:solidFill>
            <a:schemeClr val="bg1">
              <a:alpha val="10000"/>
            </a:schemeClr>
          </a:solidFill>
          <a:ln>
            <a:noFill/>
          </a:ln>
        </p:spPr>
        <p:txBody>
          <a:bodyPr vert="horz" wrap="square" lIns="91440" tIns="45720" rIns="91440" bIns="45720" numCol="1" anchor="t" anchorCtr="0" compatLnSpc="1"/>
          <a:lstStyle/>
          <a:p>
            <a:endParaRPr lang="en-US"/>
          </a:p>
        </p:txBody>
      </p:sp>
      <p:grpSp>
        <p:nvGrpSpPr>
          <p:cNvPr id="6" name="Group 5"/>
          <p:cNvGrpSpPr/>
          <p:nvPr/>
        </p:nvGrpSpPr>
        <p:grpSpPr>
          <a:xfrm>
            <a:off x="4891406" y="2863850"/>
            <a:ext cx="2162175" cy="1577975"/>
            <a:chOff x="3444876" y="3467100"/>
            <a:chExt cx="2162175" cy="1577975"/>
          </a:xfrm>
          <a:solidFill>
            <a:srgbClr val="0B68AB"/>
          </a:solidFill>
        </p:grpSpPr>
        <p:sp>
          <p:nvSpPr>
            <p:cNvPr id="22" name="Freeform 219"/>
            <p:cNvSpPr/>
            <p:nvPr/>
          </p:nvSpPr>
          <p:spPr bwMode="auto">
            <a:xfrm>
              <a:off x="4003676" y="3756025"/>
              <a:ext cx="749300" cy="676275"/>
            </a:xfrm>
            <a:custGeom>
              <a:avLst/>
              <a:gdLst>
                <a:gd name="T0" fmla="*/ 147 w 236"/>
                <a:gd name="T1" fmla="*/ 7 h 213"/>
                <a:gd name="T2" fmla="*/ 99 w 236"/>
                <a:gd name="T3" fmla="*/ 51 h 213"/>
                <a:gd name="T4" fmla="*/ 97 w 236"/>
                <a:gd name="T5" fmla="*/ 60 h 213"/>
                <a:gd name="T6" fmla="*/ 88 w 236"/>
                <a:gd name="T7" fmla="*/ 60 h 213"/>
                <a:gd name="T8" fmla="*/ 16 w 236"/>
                <a:gd name="T9" fmla="*/ 86 h 213"/>
                <a:gd name="T10" fmla="*/ 0 w 236"/>
                <a:gd name="T11" fmla="*/ 133 h 213"/>
                <a:gd name="T12" fmla="*/ 93 w 236"/>
                <a:gd name="T13" fmla="*/ 213 h 213"/>
                <a:gd name="T14" fmla="*/ 113 w 236"/>
                <a:gd name="T15" fmla="*/ 181 h 213"/>
                <a:gd name="T16" fmla="*/ 185 w 236"/>
                <a:gd name="T17" fmla="*/ 157 h 213"/>
                <a:gd name="T18" fmla="*/ 215 w 236"/>
                <a:gd name="T19" fmla="*/ 132 h 213"/>
                <a:gd name="T20" fmla="*/ 217 w 236"/>
                <a:gd name="T21" fmla="*/ 131 h 213"/>
                <a:gd name="T22" fmla="*/ 236 w 236"/>
                <a:gd name="T23" fmla="*/ 38 h 213"/>
                <a:gd name="T24" fmla="*/ 147 w 236"/>
                <a:gd name="T25" fmla="*/ 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213">
                  <a:moveTo>
                    <a:pt x="147" y="7"/>
                  </a:moveTo>
                  <a:cubicBezTo>
                    <a:pt x="108" y="14"/>
                    <a:pt x="99" y="51"/>
                    <a:pt x="99" y="51"/>
                  </a:cubicBezTo>
                  <a:cubicBezTo>
                    <a:pt x="97" y="60"/>
                    <a:pt x="97" y="60"/>
                    <a:pt x="97" y="60"/>
                  </a:cubicBezTo>
                  <a:cubicBezTo>
                    <a:pt x="88" y="60"/>
                    <a:pt x="88" y="60"/>
                    <a:pt x="88" y="60"/>
                  </a:cubicBezTo>
                  <a:cubicBezTo>
                    <a:pt x="55" y="60"/>
                    <a:pt x="31" y="69"/>
                    <a:pt x="16" y="86"/>
                  </a:cubicBezTo>
                  <a:cubicBezTo>
                    <a:pt x="2" y="102"/>
                    <a:pt x="0" y="122"/>
                    <a:pt x="0" y="133"/>
                  </a:cubicBezTo>
                  <a:cubicBezTo>
                    <a:pt x="37" y="145"/>
                    <a:pt x="74" y="188"/>
                    <a:pt x="93" y="213"/>
                  </a:cubicBezTo>
                  <a:cubicBezTo>
                    <a:pt x="97" y="202"/>
                    <a:pt x="103" y="191"/>
                    <a:pt x="113" y="181"/>
                  </a:cubicBezTo>
                  <a:cubicBezTo>
                    <a:pt x="130" y="164"/>
                    <a:pt x="154" y="156"/>
                    <a:pt x="185" y="157"/>
                  </a:cubicBezTo>
                  <a:cubicBezTo>
                    <a:pt x="190" y="151"/>
                    <a:pt x="200" y="140"/>
                    <a:pt x="215" y="132"/>
                  </a:cubicBezTo>
                  <a:cubicBezTo>
                    <a:pt x="216" y="132"/>
                    <a:pt x="216" y="131"/>
                    <a:pt x="217" y="131"/>
                  </a:cubicBezTo>
                  <a:cubicBezTo>
                    <a:pt x="212" y="112"/>
                    <a:pt x="208" y="70"/>
                    <a:pt x="236" y="38"/>
                  </a:cubicBezTo>
                  <a:cubicBezTo>
                    <a:pt x="216" y="18"/>
                    <a:pt x="185" y="0"/>
                    <a:pt x="147" y="7"/>
                  </a:cubicBezTo>
                  <a:close/>
                </a:path>
              </a:pathLst>
            </a:custGeom>
            <a:grpFill/>
            <a:ln>
              <a:noFill/>
            </a:ln>
          </p:spPr>
          <p:txBody>
            <a:bodyPr vert="horz" wrap="square" lIns="91440" tIns="45720" rIns="91440" bIns="45720" numCol="1" anchor="t" anchorCtr="0" compatLnSpc="1"/>
            <a:lstStyle/>
            <a:p>
              <a:endParaRPr lang="en-US"/>
            </a:p>
          </p:txBody>
        </p:sp>
        <p:sp>
          <p:nvSpPr>
            <p:cNvPr id="23" name="Freeform 220"/>
            <p:cNvSpPr/>
            <p:nvPr/>
          </p:nvSpPr>
          <p:spPr bwMode="auto">
            <a:xfrm>
              <a:off x="3444876" y="3467100"/>
              <a:ext cx="2162175" cy="1577975"/>
            </a:xfrm>
            <a:custGeom>
              <a:avLst/>
              <a:gdLst>
                <a:gd name="T0" fmla="*/ 596 w 681"/>
                <a:gd name="T1" fmla="*/ 117 h 497"/>
                <a:gd name="T2" fmla="*/ 400 w 681"/>
                <a:gd name="T3" fmla="*/ 44 h 497"/>
                <a:gd name="T4" fmla="*/ 225 w 681"/>
                <a:gd name="T5" fmla="*/ 78 h 497"/>
                <a:gd name="T6" fmla="*/ 85 w 681"/>
                <a:gd name="T7" fmla="*/ 184 h 497"/>
                <a:gd name="T8" fmla="*/ 49 w 681"/>
                <a:gd name="T9" fmla="*/ 355 h 497"/>
                <a:gd name="T10" fmla="*/ 220 w 681"/>
                <a:gd name="T11" fmla="*/ 405 h 497"/>
                <a:gd name="T12" fmla="*/ 261 w 681"/>
                <a:gd name="T13" fmla="*/ 330 h 497"/>
                <a:gd name="T14" fmla="*/ 162 w 681"/>
                <a:gd name="T15" fmla="*/ 243 h 497"/>
                <a:gd name="T16" fmla="*/ 112 w 681"/>
                <a:gd name="T17" fmla="*/ 260 h 497"/>
                <a:gd name="T18" fmla="*/ 109 w 681"/>
                <a:gd name="T19" fmla="*/ 310 h 497"/>
                <a:gd name="T20" fmla="*/ 172 w 681"/>
                <a:gd name="T21" fmla="*/ 330 h 497"/>
                <a:gd name="T22" fmla="*/ 186 w 681"/>
                <a:gd name="T23" fmla="*/ 337 h 497"/>
                <a:gd name="T24" fmla="*/ 180 w 681"/>
                <a:gd name="T25" fmla="*/ 351 h 497"/>
                <a:gd name="T26" fmla="*/ 150 w 681"/>
                <a:gd name="T27" fmla="*/ 356 h 497"/>
                <a:gd name="T28" fmla="*/ 90 w 681"/>
                <a:gd name="T29" fmla="*/ 320 h 497"/>
                <a:gd name="T30" fmla="*/ 94 w 681"/>
                <a:gd name="T31" fmla="*/ 247 h 497"/>
                <a:gd name="T32" fmla="*/ 153 w 681"/>
                <a:gd name="T33" fmla="*/ 220 h 497"/>
                <a:gd name="T34" fmla="*/ 175 w 681"/>
                <a:gd name="T35" fmla="*/ 162 h 497"/>
                <a:gd name="T36" fmla="*/ 256 w 681"/>
                <a:gd name="T37" fmla="*/ 129 h 497"/>
                <a:gd name="T38" fmla="*/ 319 w 681"/>
                <a:gd name="T39" fmla="*/ 76 h 497"/>
                <a:gd name="T40" fmla="*/ 429 w 681"/>
                <a:gd name="T41" fmla="*/ 114 h 497"/>
                <a:gd name="T42" fmla="*/ 526 w 681"/>
                <a:gd name="T43" fmla="*/ 99 h 497"/>
                <a:gd name="T44" fmla="*/ 583 w 681"/>
                <a:gd name="T45" fmla="*/ 178 h 497"/>
                <a:gd name="T46" fmla="*/ 616 w 681"/>
                <a:gd name="T47" fmla="*/ 206 h 497"/>
                <a:gd name="T48" fmla="*/ 621 w 681"/>
                <a:gd name="T49" fmla="*/ 267 h 497"/>
                <a:gd name="T50" fmla="*/ 532 w 681"/>
                <a:gd name="T51" fmla="*/ 313 h 497"/>
                <a:gd name="T52" fmla="*/ 462 w 681"/>
                <a:gd name="T53" fmla="*/ 325 h 497"/>
                <a:gd name="T54" fmla="*/ 416 w 681"/>
                <a:gd name="T55" fmla="*/ 368 h 497"/>
                <a:gd name="T56" fmla="*/ 365 w 681"/>
                <a:gd name="T57" fmla="*/ 407 h 497"/>
                <a:gd name="T58" fmla="*/ 363 w 681"/>
                <a:gd name="T59" fmla="*/ 407 h 497"/>
                <a:gd name="T60" fmla="*/ 324 w 681"/>
                <a:gd name="T61" fmla="*/ 388 h 497"/>
                <a:gd name="T62" fmla="*/ 324 w 681"/>
                <a:gd name="T63" fmla="*/ 372 h 497"/>
                <a:gd name="T64" fmla="*/ 340 w 681"/>
                <a:gd name="T65" fmla="*/ 372 h 497"/>
                <a:gd name="T66" fmla="*/ 364 w 681"/>
                <a:gd name="T67" fmla="*/ 385 h 497"/>
                <a:gd name="T68" fmla="*/ 399 w 681"/>
                <a:gd name="T69" fmla="*/ 354 h 497"/>
                <a:gd name="T70" fmla="*/ 450 w 681"/>
                <a:gd name="T71" fmla="*/ 305 h 497"/>
                <a:gd name="T72" fmla="*/ 532 w 681"/>
                <a:gd name="T73" fmla="*/ 290 h 497"/>
                <a:gd name="T74" fmla="*/ 600 w 681"/>
                <a:gd name="T75" fmla="*/ 261 h 497"/>
                <a:gd name="T76" fmla="*/ 597 w 681"/>
                <a:gd name="T77" fmla="*/ 217 h 497"/>
                <a:gd name="T78" fmla="*/ 570 w 681"/>
                <a:gd name="T79" fmla="*/ 198 h 497"/>
                <a:gd name="T80" fmla="*/ 563 w 681"/>
                <a:gd name="T81" fmla="*/ 196 h 497"/>
                <a:gd name="T82" fmla="*/ 562 w 681"/>
                <a:gd name="T83" fmla="*/ 188 h 497"/>
                <a:gd name="T84" fmla="*/ 518 w 681"/>
                <a:gd name="T85" fmla="*/ 120 h 497"/>
                <a:gd name="T86" fmla="*/ 436 w 681"/>
                <a:gd name="T87" fmla="*/ 136 h 497"/>
                <a:gd name="T88" fmla="*/ 414 w 681"/>
                <a:gd name="T89" fmla="*/ 214 h 497"/>
                <a:gd name="T90" fmla="*/ 488 w 681"/>
                <a:gd name="T91" fmla="*/ 219 h 497"/>
                <a:gd name="T92" fmla="*/ 494 w 681"/>
                <a:gd name="T93" fmla="*/ 234 h 497"/>
                <a:gd name="T94" fmla="*/ 479 w 681"/>
                <a:gd name="T95" fmla="*/ 240 h 497"/>
                <a:gd name="T96" fmla="*/ 376 w 681"/>
                <a:gd name="T97" fmla="*/ 265 h 497"/>
                <a:gd name="T98" fmla="*/ 372 w 681"/>
                <a:gd name="T99" fmla="*/ 270 h 497"/>
                <a:gd name="T100" fmla="*/ 366 w 681"/>
                <a:gd name="T101" fmla="*/ 270 h 497"/>
                <a:gd name="T102" fmla="*/ 305 w 681"/>
                <a:gd name="T103" fmla="*/ 288 h 497"/>
                <a:gd name="T104" fmla="*/ 287 w 681"/>
                <a:gd name="T105" fmla="*/ 334 h 497"/>
                <a:gd name="T106" fmla="*/ 287 w 681"/>
                <a:gd name="T107" fmla="*/ 340 h 497"/>
                <a:gd name="T108" fmla="*/ 282 w 681"/>
                <a:gd name="T109" fmla="*/ 344 h 497"/>
                <a:gd name="T110" fmla="*/ 243 w 681"/>
                <a:gd name="T111" fmla="*/ 421 h 497"/>
                <a:gd name="T112" fmla="*/ 281 w 681"/>
                <a:gd name="T113" fmla="*/ 467 h 497"/>
                <a:gd name="T114" fmla="*/ 366 w 681"/>
                <a:gd name="T115" fmla="*/ 456 h 497"/>
                <a:gd name="T116" fmla="*/ 534 w 681"/>
                <a:gd name="T117" fmla="*/ 367 h 497"/>
                <a:gd name="T118" fmla="*/ 679 w 681"/>
                <a:gd name="T119" fmla="*/ 261 h 497"/>
                <a:gd name="T120" fmla="*/ 596 w 681"/>
                <a:gd name="T121" fmla="*/ 11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1" h="497">
                  <a:moveTo>
                    <a:pt x="596" y="117"/>
                  </a:moveTo>
                  <a:cubicBezTo>
                    <a:pt x="528" y="8"/>
                    <a:pt x="400" y="44"/>
                    <a:pt x="400" y="44"/>
                  </a:cubicBezTo>
                  <a:cubicBezTo>
                    <a:pt x="284" y="0"/>
                    <a:pt x="225" y="78"/>
                    <a:pt x="225" y="78"/>
                  </a:cubicBezTo>
                  <a:cubicBezTo>
                    <a:pt x="99" y="82"/>
                    <a:pt x="85" y="184"/>
                    <a:pt x="85" y="184"/>
                  </a:cubicBezTo>
                  <a:cubicBezTo>
                    <a:pt x="85" y="184"/>
                    <a:pt x="0" y="262"/>
                    <a:pt x="49" y="355"/>
                  </a:cubicBezTo>
                  <a:cubicBezTo>
                    <a:pt x="98" y="448"/>
                    <a:pt x="220" y="405"/>
                    <a:pt x="220" y="405"/>
                  </a:cubicBezTo>
                  <a:cubicBezTo>
                    <a:pt x="221" y="381"/>
                    <a:pt x="231" y="354"/>
                    <a:pt x="261" y="330"/>
                  </a:cubicBezTo>
                  <a:cubicBezTo>
                    <a:pt x="243" y="305"/>
                    <a:pt x="199" y="251"/>
                    <a:pt x="162" y="243"/>
                  </a:cubicBezTo>
                  <a:cubicBezTo>
                    <a:pt x="142" y="239"/>
                    <a:pt x="123" y="246"/>
                    <a:pt x="112" y="260"/>
                  </a:cubicBezTo>
                  <a:cubicBezTo>
                    <a:pt x="101" y="275"/>
                    <a:pt x="100" y="293"/>
                    <a:pt x="109" y="310"/>
                  </a:cubicBezTo>
                  <a:cubicBezTo>
                    <a:pt x="128" y="346"/>
                    <a:pt x="170" y="331"/>
                    <a:pt x="172" y="330"/>
                  </a:cubicBezTo>
                  <a:cubicBezTo>
                    <a:pt x="178" y="328"/>
                    <a:pt x="184" y="331"/>
                    <a:pt x="186" y="337"/>
                  </a:cubicBezTo>
                  <a:cubicBezTo>
                    <a:pt x="189" y="342"/>
                    <a:pt x="186" y="349"/>
                    <a:pt x="180" y="351"/>
                  </a:cubicBezTo>
                  <a:cubicBezTo>
                    <a:pt x="172" y="354"/>
                    <a:pt x="162" y="356"/>
                    <a:pt x="150" y="356"/>
                  </a:cubicBezTo>
                  <a:cubicBezTo>
                    <a:pt x="129" y="356"/>
                    <a:pt x="104" y="348"/>
                    <a:pt x="90" y="320"/>
                  </a:cubicBezTo>
                  <a:cubicBezTo>
                    <a:pt x="76" y="296"/>
                    <a:pt x="78" y="268"/>
                    <a:pt x="94" y="247"/>
                  </a:cubicBezTo>
                  <a:cubicBezTo>
                    <a:pt x="107" y="229"/>
                    <a:pt x="129" y="219"/>
                    <a:pt x="153" y="220"/>
                  </a:cubicBezTo>
                  <a:cubicBezTo>
                    <a:pt x="154" y="205"/>
                    <a:pt x="158" y="182"/>
                    <a:pt x="175" y="162"/>
                  </a:cubicBezTo>
                  <a:cubicBezTo>
                    <a:pt x="193" y="142"/>
                    <a:pt x="220" y="130"/>
                    <a:pt x="256" y="129"/>
                  </a:cubicBezTo>
                  <a:cubicBezTo>
                    <a:pt x="262" y="114"/>
                    <a:pt x="278" y="84"/>
                    <a:pt x="319" y="76"/>
                  </a:cubicBezTo>
                  <a:cubicBezTo>
                    <a:pt x="369" y="67"/>
                    <a:pt x="407" y="93"/>
                    <a:pt x="429" y="114"/>
                  </a:cubicBezTo>
                  <a:cubicBezTo>
                    <a:pt x="458" y="93"/>
                    <a:pt x="496" y="87"/>
                    <a:pt x="526" y="99"/>
                  </a:cubicBezTo>
                  <a:cubicBezTo>
                    <a:pt x="557" y="111"/>
                    <a:pt x="577" y="139"/>
                    <a:pt x="583" y="178"/>
                  </a:cubicBezTo>
                  <a:cubicBezTo>
                    <a:pt x="592" y="182"/>
                    <a:pt x="607" y="190"/>
                    <a:pt x="616" y="206"/>
                  </a:cubicBezTo>
                  <a:cubicBezTo>
                    <a:pt x="626" y="223"/>
                    <a:pt x="628" y="243"/>
                    <a:pt x="621" y="267"/>
                  </a:cubicBezTo>
                  <a:cubicBezTo>
                    <a:pt x="609" y="313"/>
                    <a:pt x="568" y="313"/>
                    <a:pt x="532" y="313"/>
                  </a:cubicBezTo>
                  <a:cubicBezTo>
                    <a:pt x="508" y="313"/>
                    <a:pt x="482" y="313"/>
                    <a:pt x="462" y="325"/>
                  </a:cubicBezTo>
                  <a:cubicBezTo>
                    <a:pt x="443" y="335"/>
                    <a:pt x="429" y="353"/>
                    <a:pt x="416" y="368"/>
                  </a:cubicBezTo>
                  <a:cubicBezTo>
                    <a:pt x="401" y="388"/>
                    <a:pt x="386" y="406"/>
                    <a:pt x="365" y="407"/>
                  </a:cubicBezTo>
                  <a:cubicBezTo>
                    <a:pt x="364" y="407"/>
                    <a:pt x="363" y="407"/>
                    <a:pt x="363" y="407"/>
                  </a:cubicBezTo>
                  <a:cubicBezTo>
                    <a:pt x="350" y="407"/>
                    <a:pt x="338" y="401"/>
                    <a:pt x="324" y="388"/>
                  </a:cubicBezTo>
                  <a:cubicBezTo>
                    <a:pt x="320" y="383"/>
                    <a:pt x="320" y="376"/>
                    <a:pt x="324" y="372"/>
                  </a:cubicBezTo>
                  <a:cubicBezTo>
                    <a:pt x="329" y="367"/>
                    <a:pt x="336" y="367"/>
                    <a:pt x="340" y="372"/>
                  </a:cubicBezTo>
                  <a:cubicBezTo>
                    <a:pt x="349" y="381"/>
                    <a:pt x="357" y="385"/>
                    <a:pt x="364" y="385"/>
                  </a:cubicBezTo>
                  <a:cubicBezTo>
                    <a:pt x="374" y="384"/>
                    <a:pt x="386" y="370"/>
                    <a:pt x="399" y="354"/>
                  </a:cubicBezTo>
                  <a:cubicBezTo>
                    <a:pt x="413" y="337"/>
                    <a:pt x="428" y="318"/>
                    <a:pt x="450" y="305"/>
                  </a:cubicBezTo>
                  <a:cubicBezTo>
                    <a:pt x="476" y="290"/>
                    <a:pt x="506" y="290"/>
                    <a:pt x="532" y="290"/>
                  </a:cubicBezTo>
                  <a:cubicBezTo>
                    <a:pt x="571" y="290"/>
                    <a:pt x="592" y="289"/>
                    <a:pt x="600" y="261"/>
                  </a:cubicBezTo>
                  <a:cubicBezTo>
                    <a:pt x="604" y="243"/>
                    <a:pt x="603" y="229"/>
                    <a:pt x="597" y="217"/>
                  </a:cubicBezTo>
                  <a:cubicBezTo>
                    <a:pt x="588" y="202"/>
                    <a:pt x="571" y="198"/>
                    <a:pt x="570" y="198"/>
                  </a:cubicBezTo>
                  <a:cubicBezTo>
                    <a:pt x="563" y="196"/>
                    <a:pt x="563" y="196"/>
                    <a:pt x="563" y="196"/>
                  </a:cubicBezTo>
                  <a:cubicBezTo>
                    <a:pt x="562" y="188"/>
                    <a:pt x="562" y="188"/>
                    <a:pt x="562" y="188"/>
                  </a:cubicBezTo>
                  <a:cubicBezTo>
                    <a:pt x="558" y="153"/>
                    <a:pt x="542" y="130"/>
                    <a:pt x="518" y="120"/>
                  </a:cubicBezTo>
                  <a:cubicBezTo>
                    <a:pt x="493" y="110"/>
                    <a:pt x="460" y="117"/>
                    <a:pt x="436" y="136"/>
                  </a:cubicBezTo>
                  <a:cubicBezTo>
                    <a:pt x="408" y="160"/>
                    <a:pt x="410" y="195"/>
                    <a:pt x="414" y="214"/>
                  </a:cubicBezTo>
                  <a:cubicBezTo>
                    <a:pt x="433" y="208"/>
                    <a:pt x="458" y="207"/>
                    <a:pt x="488" y="219"/>
                  </a:cubicBezTo>
                  <a:cubicBezTo>
                    <a:pt x="493" y="222"/>
                    <a:pt x="496" y="228"/>
                    <a:pt x="494" y="234"/>
                  </a:cubicBezTo>
                  <a:cubicBezTo>
                    <a:pt x="491" y="240"/>
                    <a:pt x="485" y="242"/>
                    <a:pt x="479" y="240"/>
                  </a:cubicBezTo>
                  <a:cubicBezTo>
                    <a:pt x="413" y="213"/>
                    <a:pt x="377" y="263"/>
                    <a:pt x="376" y="265"/>
                  </a:cubicBezTo>
                  <a:cubicBezTo>
                    <a:pt x="372" y="270"/>
                    <a:pt x="372" y="270"/>
                    <a:pt x="372" y="270"/>
                  </a:cubicBezTo>
                  <a:cubicBezTo>
                    <a:pt x="366" y="270"/>
                    <a:pt x="366" y="270"/>
                    <a:pt x="366" y="270"/>
                  </a:cubicBezTo>
                  <a:cubicBezTo>
                    <a:pt x="339" y="269"/>
                    <a:pt x="318" y="275"/>
                    <a:pt x="305" y="288"/>
                  </a:cubicBezTo>
                  <a:cubicBezTo>
                    <a:pt x="286" y="306"/>
                    <a:pt x="287" y="334"/>
                    <a:pt x="287" y="334"/>
                  </a:cubicBezTo>
                  <a:cubicBezTo>
                    <a:pt x="287" y="340"/>
                    <a:pt x="287" y="340"/>
                    <a:pt x="287" y="340"/>
                  </a:cubicBezTo>
                  <a:cubicBezTo>
                    <a:pt x="282" y="344"/>
                    <a:pt x="282" y="344"/>
                    <a:pt x="282" y="344"/>
                  </a:cubicBezTo>
                  <a:cubicBezTo>
                    <a:pt x="246" y="367"/>
                    <a:pt x="240" y="397"/>
                    <a:pt x="243" y="421"/>
                  </a:cubicBezTo>
                  <a:cubicBezTo>
                    <a:pt x="246" y="442"/>
                    <a:pt x="261" y="460"/>
                    <a:pt x="281" y="467"/>
                  </a:cubicBezTo>
                  <a:cubicBezTo>
                    <a:pt x="324" y="481"/>
                    <a:pt x="366" y="456"/>
                    <a:pt x="366" y="456"/>
                  </a:cubicBezTo>
                  <a:cubicBezTo>
                    <a:pt x="487" y="497"/>
                    <a:pt x="534" y="367"/>
                    <a:pt x="534" y="367"/>
                  </a:cubicBezTo>
                  <a:cubicBezTo>
                    <a:pt x="607" y="378"/>
                    <a:pt x="678" y="357"/>
                    <a:pt x="679" y="261"/>
                  </a:cubicBezTo>
                  <a:cubicBezTo>
                    <a:pt x="681" y="165"/>
                    <a:pt x="596" y="117"/>
                    <a:pt x="596" y="117"/>
                  </a:cubicBezTo>
                  <a:close/>
                </a:path>
              </a:pathLst>
            </a:custGeom>
            <a:grpFill/>
            <a:ln>
              <a:noFill/>
            </a:ln>
          </p:spPr>
          <p:txBody>
            <a:bodyPr vert="horz" wrap="square" lIns="91440" tIns="45720" rIns="91440" bIns="45720" numCol="1" anchor="t" anchorCtr="0" compatLnSpc="1"/>
            <a:lstStyle/>
            <a:p>
              <a:endParaRPr lang="en-US"/>
            </a:p>
          </p:txBody>
        </p:sp>
      </p:grpSp>
      <p:sp>
        <p:nvSpPr>
          <p:cNvPr id="24" name="Freeform 221"/>
          <p:cNvSpPr/>
          <p:nvPr/>
        </p:nvSpPr>
        <p:spPr bwMode="auto">
          <a:xfrm>
            <a:off x="6285231" y="3971925"/>
            <a:ext cx="800100" cy="571500"/>
          </a:xfrm>
          <a:custGeom>
            <a:avLst/>
            <a:gdLst>
              <a:gd name="T0" fmla="*/ 108 w 252"/>
              <a:gd name="T1" fmla="*/ 43 h 180"/>
              <a:gd name="T2" fmla="*/ 0 w 252"/>
              <a:gd name="T3" fmla="*/ 134 h 180"/>
              <a:gd name="T4" fmla="*/ 105 w 252"/>
              <a:gd name="T5" fmla="*/ 149 h 180"/>
              <a:gd name="T6" fmla="*/ 233 w 252"/>
              <a:gd name="T7" fmla="*/ 0 h 180"/>
              <a:gd name="T8" fmla="*/ 108 w 252"/>
              <a:gd name="T9" fmla="*/ 43 h 180"/>
            </a:gdLst>
            <a:ahLst/>
            <a:cxnLst>
              <a:cxn ang="0">
                <a:pos x="T0" y="T1"/>
              </a:cxn>
              <a:cxn ang="0">
                <a:pos x="T2" y="T3"/>
              </a:cxn>
              <a:cxn ang="0">
                <a:pos x="T4" y="T5"/>
              </a:cxn>
              <a:cxn ang="0">
                <a:pos x="T6" y="T7"/>
              </a:cxn>
              <a:cxn ang="0">
                <a:pos x="T8" y="T9"/>
              </a:cxn>
            </a:cxnLst>
            <a:rect l="0" t="0" r="r" b="b"/>
            <a:pathLst>
              <a:path w="252" h="180">
                <a:moveTo>
                  <a:pt x="108" y="43"/>
                </a:moveTo>
                <a:cubicBezTo>
                  <a:pt x="108" y="43"/>
                  <a:pt x="76" y="118"/>
                  <a:pt x="0" y="134"/>
                </a:cubicBezTo>
                <a:cubicBezTo>
                  <a:pt x="0" y="134"/>
                  <a:pt x="44" y="180"/>
                  <a:pt x="105" y="149"/>
                </a:cubicBezTo>
                <a:cubicBezTo>
                  <a:pt x="105" y="149"/>
                  <a:pt x="252" y="141"/>
                  <a:pt x="233" y="0"/>
                </a:cubicBezTo>
                <a:cubicBezTo>
                  <a:pt x="233" y="0"/>
                  <a:pt x="192" y="55"/>
                  <a:pt x="108" y="43"/>
                </a:cubicBezTo>
                <a:close/>
              </a:path>
            </a:pathLst>
          </a:custGeom>
          <a:solidFill>
            <a:srgbClr val="0B68AB"/>
          </a:solidFill>
          <a:ln>
            <a:noFill/>
          </a:ln>
        </p:spPr>
        <p:txBody>
          <a:bodyPr vert="horz" wrap="square" lIns="91440" tIns="45720" rIns="91440" bIns="45720" numCol="1" anchor="t" anchorCtr="0" compatLnSpc="1"/>
          <a:lstStyle/>
          <a:p>
            <a:endParaRPr lang="en-US"/>
          </a:p>
        </p:txBody>
      </p:sp>
      <p:sp>
        <p:nvSpPr>
          <p:cNvPr id="30" name="Freeform 228"/>
          <p:cNvSpPr/>
          <p:nvPr/>
        </p:nvSpPr>
        <p:spPr bwMode="auto">
          <a:xfrm flipH="1">
            <a:off x="4556761" y="2676525"/>
            <a:ext cx="3146425" cy="3578225"/>
          </a:xfrm>
          <a:custGeom>
            <a:avLst/>
            <a:gdLst>
              <a:gd name="T0" fmla="*/ 841 w 991"/>
              <a:gd name="T1" fmla="*/ 785 h 1127"/>
              <a:gd name="T2" fmla="*/ 968 w 991"/>
              <a:gd name="T3" fmla="*/ 509 h 1127"/>
              <a:gd name="T4" fmla="*/ 977 w 991"/>
              <a:gd name="T5" fmla="*/ 398 h 1127"/>
              <a:gd name="T6" fmla="*/ 923 w 991"/>
              <a:gd name="T7" fmla="*/ 196 h 1127"/>
              <a:gd name="T8" fmla="*/ 854 w 991"/>
              <a:gd name="T9" fmla="*/ 107 h 1127"/>
              <a:gd name="T10" fmla="*/ 698 w 991"/>
              <a:gd name="T11" fmla="*/ 18 h 1127"/>
              <a:gd name="T12" fmla="*/ 547 w 991"/>
              <a:gd name="T13" fmla="*/ 0 h 1127"/>
              <a:gd name="T14" fmla="*/ 537 w 991"/>
              <a:gd name="T15" fmla="*/ 0 h 1127"/>
              <a:gd name="T16" fmla="*/ 315 w 991"/>
              <a:gd name="T17" fmla="*/ 44 h 1127"/>
              <a:gd name="T18" fmla="*/ 217 w 991"/>
              <a:gd name="T19" fmla="*/ 103 h 1127"/>
              <a:gd name="T20" fmla="*/ 148 w 991"/>
              <a:gd name="T21" fmla="*/ 186 h 1127"/>
              <a:gd name="T22" fmla="*/ 96 w 991"/>
              <a:gd name="T23" fmla="*/ 398 h 1127"/>
              <a:gd name="T24" fmla="*/ 97 w 991"/>
              <a:gd name="T25" fmla="*/ 434 h 1127"/>
              <a:gd name="T26" fmla="*/ 97 w 991"/>
              <a:gd name="T27" fmla="*/ 478 h 1127"/>
              <a:gd name="T28" fmla="*/ 23 w 991"/>
              <a:gd name="T29" fmla="*/ 644 h 1127"/>
              <a:gd name="T30" fmla="*/ 28 w 991"/>
              <a:gd name="T31" fmla="*/ 738 h 1127"/>
              <a:gd name="T32" fmla="*/ 79 w 991"/>
              <a:gd name="T33" fmla="*/ 750 h 1127"/>
              <a:gd name="T34" fmla="*/ 79 w 991"/>
              <a:gd name="T35" fmla="*/ 757 h 1127"/>
              <a:gd name="T36" fmla="*/ 77 w 991"/>
              <a:gd name="T37" fmla="*/ 760 h 1127"/>
              <a:gd name="T38" fmla="*/ 64 w 991"/>
              <a:gd name="T39" fmla="*/ 802 h 1127"/>
              <a:gd name="T40" fmla="*/ 91 w 991"/>
              <a:gd name="T41" fmla="*/ 836 h 1127"/>
              <a:gd name="T42" fmla="*/ 89 w 991"/>
              <a:gd name="T43" fmla="*/ 872 h 1127"/>
              <a:gd name="T44" fmla="*/ 119 w 991"/>
              <a:gd name="T45" fmla="*/ 908 h 1127"/>
              <a:gd name="T46" fmla="*/ 143 w 991"/>
              <a:gd name="T47" fmla="*/ 950 h 1127"/>
              <a:gd name="T48" fmla="*/ 218 w 991"/>
              <a:gd name="T49" fmla="*/ 1043 h 1127"/>
              <a:gd name="T50" fmla="*/ 239 w 991"/>
              <a:gd name="T51" fmla="*/ 1044 h 1127"/>
              <a:gd name="T52" fmla="*/ 362 w 991"/>
              <a:gd name="T53" fmla="*/ 1022 h 1127"/>
              <a:gd name="T54" fmla="*/ 359 w 991"/>
              <a:gd name="T55" fmla="*/ 1102 h 1127"/>
              <a:gd name="T56" fmla="*/ 355 w 991"/>
              <a:gd name="T57" fmla="*/ 1127 h 1127"/>
              <a:gd name="T58" fmla="*/ 375 w 991"/>
              <a:gd name="T59" fmla="*/ 1127 h 1127"/>
              <a:gd name="T60" fmla="*/ 381 w 991"/>
              <a:gd name="T61" fmla="*/ 995 h 1127"/>
              <a:gd name="T62" fmla="*/ 239 w 991"/>
              <a:gd name="T63" fmla="*/ 1024 h 1127"/>
              <a:gd name="T64" fmla="*/ 220 w 991"/>
              <a:gd name="T65" fmla="*/ 1023 h 1127"/>
              <a:gd name="T66" fmla="*/ 163 w 991"/>
              <a:gd name="T67" fmla="*/ 952 h 1127"/>
              <a:gd name="T68" fmla="*/ 128 w 991"/>
              <a:gd name="T69" fmla="*/ 890 h 1127"/>
              <a:gd name="T70" fmla="*/ 111 w 991"/>
              <a:gd name="T71" fmla="*/ 841 h 1127"/>
              <a:gd name="T72" fmla="*/ 122 w 991"/>
              <a:gd name="T73" fmla="*/ 824 h 1127"/>
              <a:gd name="T74" fmla="*/ 83 w 991"/>
              <a:gd name="T75" fmla="*/ 797 h 1127"/>
              <a:gd name="T76" fmla="*/ 96 w 991"/>
              <a:gd name="T77" fmla="*/ 768 h 1127"/>
              <a:gd name="T78" fmla="*/ 94 w 991"/>
              <a:gd name="T79" fmla="*/ 732 h 1127"/>
              <a:gd name="T80" fmla="*/ 39 w 991"/>
              <a:gd name="T81" fmla="*/ 722 h 1127"/>
              <a:gd name="T82" fmla="*/ 40 w 991"/>
              <a:gd name="T83" fmla="*/ 655 h 1127"/>
              <a:gd name="T84" fmla="*/ 117 w 991"/>
              <a:gd name="T85" fmla="*/ 482 h 1127"/>
              <a:gd name="T86" fmla="*/ 166 w 991"/>
              <a:gd name="T87" fmla="*/ 195 h 1127"/>
              <a:gd name="T88" fmla="*/ 547 w 991"/>
              <a:gd name="T89" fmla="*/ 20 h 1127"/>
              <a:gd name="T90" fmla="*/ 693 w 991"/>
              <a:gd name="T91" fmla="*/ 37 h 1127"/>
              <a:gd name="T92" fmla="*/ 948 w 991"/>
              <a:gd name="T93" fmla="*/ 505 h 1127"/>
              <a:gd name="T94" fmla="*/ 789 w 991"/>
              <a:gd name="T95" fmla="*/ 830 h 1127"/>
              <a:gd name="T96" fmla="*/ 840 w 991"/>
              <a:gd name="T97" fmla="*/ 1127 h 1127"/>
              <a:gd name="T98" fmla="*/ 863 w 991"/>
              <a:gd name="T99" fmla="*/ 1127 h 1127"/>
              <a:gd name="T100" fmla="*/ 843 w 991"/>
              <a:gd name="T101" fmla="*/ 1094 h 1127"/>
              <a:gd name="T102" fmla="*/ 808 w 991"/>
              <a:gd name="T103" fmla="*/ 835 h 1127"/>
              <a:gd name="T104" fmla="*/ 841 w 991"/>
              <a:gd name="T105" fmla="*/ 785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1" h="1127">
                <a:moveTo>
                  <a:pt x="841" y="785"/>
                </a:moveTo>
                <a:cubicBezTo>
                  <a:pt x="879" y="737"/>
                  <a:pt x="937" y="665"/>
                  <a:pt x="968" y="509"/>
                </a:cubicBezTo>
                <a:cubicBezTo>
                  <a:pt x="975" y="472"/>
                  <a:pt x="978" y="434"/>
                  <a:pt x="977" y="398"/>
                </a:cubicBezTo>
                <a:cubicBezTo>
                  <a:pt x="975" y="326"/>
                  <a:pt x="956" y="257"/>
                  <a:pt x="923" y="196"/>
                </a:cubicBezTo>
                <a:cubicBezTo>
                  <a:pt x="904" y="162"/>
                  <a:pt x="881" y="132"/>
                  <a:pt x="854" y="107"/>
                </a:cubicBezTo>
                <a:cubicBezTo>
                  <a:pt x="810" y="64"/>
                  <a:pt x="757" y="34"/>
                  <a:pt x="698" y="18"/>
                </a:cubicBezTo>
                <a:cubicBezTo>
                  <a:pt x="652" y="6"/>
                  <a:pt x="600" y="0"/>
                  <a:pt x="547" y="0"/>
                </a:cubicBezTo>
                <a:cubicBezTo>
                  <a:pt x="544" y="0"/>
                  <a:pt x="540" y="0"/>
                  <a:pt x="537" y="0"/>
                </a:cubicBezTo>
                <a:cubicBezTo>
                  <a:pt x="457" y="1"/>
                  <a:pt x="380" y="16"/>
                  <a:pt x="315" y="44"/>
                </a:cubicBezTo>
                <a:cubicBezTo>
                  <a:pt x="277" y="60"/>
                  <a:pt x="244" y="80"/>
                  <a:pt x="217" y="103"/>
                </a:cubicBezTo>
                <a:cubicBezTo>
                  <a:pt x="188" y="127"/>
                  <a:pt x="164" y="155"/>
                  <a:pt x="148" y="186"/>
                </a:cubicBezTo>
                <a:cubicBezTo>
                  <a:pt x="101" y="273"/>
                  <a:pt x="95" y="344"/>
                  <a:pt x="96" y="398"/>
                </a:cubicBezTo>
                <a:cubicBezTo>
                  <a:pt x="96" y="411"/>
                  <a:pt x="97" y="423"/>
                  <a:pt x="97" y="434"/>
                </a:cubicBezTo>
                <a:cubicBezTo>
                  <a:pt x="98" y="452"/>
                  <a:pt x="99" y="467"/>
                  <a:pt x="97" y="478"/>
                </a:cubicBezTo>
                <a:cubicBezTo>
                  <a:pt x="90" y="518"/>
                  <a:pt x="39" y="617"/>
                  <a:pt x="23" y="644"/>
                </a:cubicBezTo>
                <a:cubicBezTo>
                  <a:pt x="0" y="683"/>
                  <a:pt x="2" y="721"/>
                  <a:pt x="28" y="738"/>
                </a:cubicBezTo>
                <a:cubicBezTo>
                  <a:pt x="45" y="750"/>
                  <a:pt x="66" y="750"/>
                  <a:pt x="79" y="750"/>
                </a:cubicBezTo>
                <a:cubicBezTo>
                  <a:pt x="80" y="753"/>
                  <a:pt x="80" y="755"/>
                  <a:pt x="79" y="757"/>
                </a:cubicBezTo>
                <a:cubicBezTo>
                  <a:pt x="79" y="758"/>
                  <a:pt x="78" y="759"/>
                  <a:pt x="77" y="760"/>
                </a:cubicBezTo>
                <a:cubicBezTo>
                  <a:pt x="70" y="769"/>
                  <a:pt x="59" y="783"/>
                  <a:pt x="64" y="802"/>
                </a:cubicBezTo>
                <a:cubicBezTo>
                  <a:pt x="69" y="822"/>
                  <a:pt x="80" y="831"/>
                  <a:pt x="91" y="836"/>
                </a:cubicBezTo>
                <a:cubicBezTo>
                  <a:pt x="86" y="847"/>
                  <a:pt x="86" y="860"/>
                  <a:pt x="89" y="872"/>
                </a:cubicBezTo>
                <a:cubicBezTo>
                  <a:pt x="93" y="888"/>
                  <a:pt x="104" y="901"/>
                  <a:pt x="119" y="908"/>
                </a:cubicBezTo>
                <a:cubicBezTo>
                  <a:pt x="138" y="918"/>
                  <a:pt x="145" y="938"/>
                  <a:pt x="143" y="950"/>
                </a:cubicBezTo>
                <a:cubicBezTo>
                  <a:pt x="139" y="991"/>
                  <a:pt x="163" y="1036"/>
                  <a:pt x="218" y="1043"/>
                </a:cubicBezTo>
                <a:cubicBezTo>
                  <a:pt x="225" y="1044"/>
                  <a:pt x="232" y="1044"/>
                  <a:pt x="239" y="1044"/>
                </a:cubicBezTo>
                <a:cubicBezTo>
                  <a:pt x="282" y="1044"/>
                  <a:pt x="333" y="1031"/>
                  <a:pt x="362" y="1022"/>
                </a:cubicBezTo>
                <a:cubicBezTo>
                  <a:pt x="364" y="1065"/>
                  <a:pt x="359" y="1101"/>
                  <a:pt x="359" y="1102"/>
                </a:cubicBezTo>
                <a:cubicBezTo>
                  <a:pt x="355" y="1127"/>
                  <a:pt x="355" y="1127"/>
                  <a:pt x="355" y="1127"/>
                </a:cubicBezTo>
                <a:cubicBezTo>
                  <a:pt x="375" y="1127"/>
                  <a:pt x="375" y="1127"/>
                  <a:pt x="375" y="1127"/>
                </a:cubicBezTo>
                <a:cubicBezTo>
                  <a:pt x="375" y="1127"/>
                  <a:pt x="386" y="1051"/>
                  <a:pt x="381" y="995"/>
                </a:cubicBezTo>
                <a:cubicBezTo>
                  <a:pt x="381" y="995"/>
                  <a:pt x="301" y="1024"/>
                  <a:pt x="239" y="1024"/>
                </a:cubicBezTo>
                <a:cubicBezTo>
                  <a:pt x="233" y="1024"/>
                  <a:pt x="226" y="1024"/>
                  <a:pt x="220" y="1023"/>
                </a:cubicBezTo>
                <a:cubicBezTo>
                  <a:pt x="173" y="1017"/>
                  <a:pt x="160" y="979"/>
                  <a:pt x="163" y="952"/>
                </a:cubicBezTo>
                <a:cubicBezTo>
                  <a:pt x="165" y="932"/>
                  <a:pt x="155" y="903"/>
                  <a:pt x="128" y="890"/>
                </a:cubicBezTo>
                <a:cubicBezTo>
                  <a:pt x="102" y="877"/>
                  <a:pt x="105" y="849"/>
                  <a:pt x="111" y="841"/>
                </a:cubicBezTo>
                <a:cubicBezTo>
                  <a:pt x="117" y="832"/>
                  <a:pt x="132" y="828"/>
                  <a:pt x="122" y="824"/>
                </a:cubicBezTo>
                <a:cubicBezTo>
                  <a:pt x="113" y="820"/>
                  <a:pt x="90" y="825"/>
                  <a:pt x="83" y="797"/>
                </a:cubicBezTo>
                <a:cubicBezTo>
                  <a:pt x="80" y="786"/>
                  <a:pt x="89" y="777"/>
                  <a:pt x="96" y="768"/>
                </a:cubicBezTo>
                <a:cubicBezTo>
                  <a:pt x="103" y="758"/>
                  <a:pt x="98" y="735"/>
                  <a:pt x="94" y="732"/>
                </a:cubicBezTo>
                <a:cubicBezTo>
                  <a:pt x="90" y="728"/>
                  <a:pt x="58" y="735"/>
                  <a:pt x="39" y="722"/>
                </a:cubicBezTo>
                <a:cubicBezTo>
                  <a:pt x="20" y="709"/>
                  <a:pt x="25" y="680"/>
                  <a:pt x="40" y="655"/>
                </a:cubicBezTo>
                <a:cubicBezTo>
                  <a:pt x="55" y="629"/>
                  <a:pt x="109" y="526"/>
                  <a:pt x="117" y="482"/>
                </a:cubicBezTo>
                <a:cubicBezTo>
                  <a:pt x="126" y="434"/>
                  <a:pt x="89" y="338"/>
                  <a:pt x="166" y="195"/>
                </a:cubicBezTo>
                <a:cubicBezTo>
                  <a:pt x="230" y="75"/>
                  <a:pt x="393" y="20"/>
                  <a:pt x="547" y="20"/>
                </a:cubicBezTo>
                <a:cubicBezTo>
                  <a:pt x="598" y="20"/>
                  <a:pt x="648" y="26"/>
                  <a:pt x="693" y="37"/>
                </a:cubicBezTo>
                <a:cubicBezTo>
                  <a:pt x="875" y="85"/>
                  <a:pt x="991" y="283"/>
                  <a:pt x="948" y="505"/>
                </a:cubicBezTo>
                <a:cubicBezTo>
                  <a:pt x="905" y="727"/>
                  <a:pt x="806" y="771"/>
                  <a:pt x="789" y="830"/>
                </a:cubicBezTo>
                <a:cubicBezTo>
                  <a:pt x="767" y="899"/>
                  <a:pt x="769" y="1015"/>
                  <a:pt x="840" y="1127"/>
                </a:cubicBezTo>
                <a:cubicBezTo>
                  <a:pt x="863" y="1127"/>
                  <a:pt x="863" y="1127"/>
                  <a:pt x="863" y="1127"/>
                </a:cubicBezTo>
                <a:cubicBezTo>
                  <a:pt x="843" y="1094"/>
                  <a:pt x="843" y="1094"/>
                  <a:pt x="843" y="1094"/>
                </a:cubicBezTo>
                <a:cubicBezTo>
                  <a:pt x="800" y="1021"/>
                  <a:pt x="789" y="897"/>
                  <a:pt x="808" y="835"/>
                </a:cubicBezTo>
                <a:cubicBezTo>
                  <a:pt x="812" y="821"/>
                  <a:pt x="825" y="805"/>
                  <a:pt x="841" y="785"/>
                </a:cubicBezTo>
                <a:close/>
              </a:path>
            </a:pathLst>
          </a:custGeom>
          <a:solidFill>
            <a:srgbClr val="0A68AB"/>
          </a:solidFill>
          <a:ln>
            <a:noFill/>
          </a:ln>
        </p:spPr>
        <p:txBody>
          <a:bodyPr vert="horz" wrap="square" lIns="91440" tIns="45720" rIns="91440" bIns="45720" numCol="1" anchor="t" anchorCtr="0" compatLnSpc="1"/>
          <a:lstStyle/>
          <a:p>
            <a:endParaRPr lang="en-US"/>
          </a:p>
        </p:txBody>
      </p:sp>
      <p:sp>
        <p:nvSpPr>
          <p:cNvPr id="31" name="Freeform 230"/>
          <p:cNvSpPr>
            <a:spLocks noEditPoints="1"/>
          </p:cNvSpPr>
          <p:nvPr/>
        </p:nvSpPr>
        <p:spPr bwMode="auto">
          <a:xfrm>
            <a:off x="3143568" y="33559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3" y="8"/>
                  <a:pt x="8" y="62"/>
                  <a:pt x="8" y="128"/>
                </a:cubicBezTo>
                <a:cubicBezTo>
                  <a:pt x="8" y="195"/>
                  <a:pt x="63" y="249"/>
                  <a:pt x="129" y="249"/>
                </a:cubicBezTo>
                <a:cubicBezTo>
                  <a:pt x="196" y="249"/>
                  <a:pt x="250" y="195"/>
                  <a:pt x="250" y="128"/>
                </a:cubicBezTo>
                <a:cubicBezTo>
                  <a:pt x="250" y="62"/>
                  <a:pt x="196" y="8"/>
                  <a:pt x="129" y="8"/>
                </a:cubicBezTo>
                <a:close/>
              </a:path>
            </a:pathLst>
          </a:custGeom>
          <a:solidFill>
            <a:srgbClr val="398BEF"/>
          </a:solidFill>
          <a:ln>
            <a:noFill/>
          </a:ln>
        </p:spPr>
        <p:txBody>
          <a:bodyPr vert="horz" wrap="square" lIns="91440" tIns="45720" rIns="91440" bIns="45720" numCol="1" anchor="t" anchorCtr="0" compatLnSpc="1"/>
          <a:lstStyle/>
          <a:p>
            <a:endParaRPr lang="en-US">
              <a:solidFill>
                <a:srgbClr val="0B68AB"/>
              </a:solidFill>
            </a:endParaRPr>
          </a:p>
        </p:txBody>
      </p:sp>
      <p:sp>
        <p:nvSpPr>
          <p:cNvPr id="32" name="Freeform 231"/>
          <p:cNvSpPr>
            <a:spLocks noEditPoints="1"/>
          </p:cNvSpPr>
          <p:nvPr/>
        </p:nvSpPr>
        <p:spPr bwMode="auto">
          <a:xfrm>
            <a:off x="3377883" y="3517900"/>
            <a:ext cx="349250" cy="508000"/>
          </a:xfrm>
          <a:custGeom>
            <a:avLst/>
            <a:gdLst>
              <a:gd name="T0" fmla="*/ 32 w 110"/>
              <a:gd name="T1" fmla="*/ 138 h 160"/>
              <a:gd name="T2" fmla="*/ 33 w 110"/>
              <a:gd name="T3" fmla="*/ 147 h 160"/>
              <a:gd name="T4" fmla="*/ 41 w 110"/>
              <a:gd name="T5" fmla="*/ 151 h 160"/>
              <a:gd name="T6" fmla="*/ 41 w 110"/>
              <a:gd name="T7" fmla="*/ 156 h 160"/>
              <a:gd name="T8" fmla="*/ 55 w 110"/>
              <a:gd name="T9" fmla="*/ 160 h 160"/>
              <a:gd name="T10" fmla="*/ 69 w 110"/>
              <a:gd name="T11" fmla="*/ 156 h 160"/>
              <a:gd name="T12" fmla="*/ 70 w 110"/>
              <a:gd name="T13" fmla="*/ 151 h 160"/>
              <a:gd name="T14" fmla="*/ 77 w 110"/>
              <a:gd name="T15" fmla="*/ 147 h 160"/>
              <a:gd name="T16" fmla="*/ 78 w 110"/>
              <a:gd name="T17" fmla="*/ 138 h 160"/>
              <a:gd name="T18" fmla="*/ 55 w 110"/>
              <a:gd name="T19" fmla="*/ 142 h 160"/>
              <a:gd name="T20" fmla="*/ 32 w 110"/>
              <a:gd name="T21" fmla="*/ 138 h 160"/>
              <a:gd name="T22" fmla="*/ 30 w 110"/>
              <a:gd name="T23" fmla="*/ 123 h 160"/>
              <a:gd name="T24" fmla="*/ 31 w 110"/>
              <a:gd name="T25" fmla="*/ 131 h 160"/>
              <a:gd name="T26" fmla="*/ 55 w 110"/>
              <a:gd name="T27" fmla="*/ 135 h 160"/>
              <a:gd name="T28" fmla="*/ 79 w 110"/>
              <a:gd name="T29" fmla="*/ 131 h 160"/>
              <a:gd name="T30" fmla="*/ 81 w 110"/>
              <a:gd name="T31" fmla="*/ 123 h 160"/>
              <a:gd name="T32" fmla="*/ 55 w 110"/>
              <a:gd name="T33" fmla="*/ 127 h 160"/>
              <a:gd name="T34" fmla="*/ 30 w 110"/>
              <a:gd name="T35" fmla="*/ 123 h 160"/>
              <a:gd name="T36" fmla="*/ 67 w 110"/>
              <a:gd name="T37" fmla="*/ 75 h 160"/>
              <a:gd name="T38" fmla="*/ 55 w 110"/>
              <a:gd name="T39" fmla="*/ 53 h 160"/>
              <a:gd name="T40" fmla="*/ 43 w 110"/>
              <a:gd name="T41" fmla="*/ 75 h 160"/>
              <a:gd name="T42" fmla="*/ 38 w 110"/>
              <a:gd name="T43" fmla="*/ 64 h 160"/>
              <a:gd name="T44" fmla="*/ 30 w 110"/>
              <a:gd name="T45" fmla="*/ 68 h 160"/>
              <a:gd name="T46" fmla="*/ 42 w 110"/>
              <a:gd name="T47" fmla="*/ 94 h 160"/>
              <a:gd name="T48" fmla="*/ 55 w 110"/>
              <a:gd name="T49" fmla="*/ 71 h 160"/>
              <a:gd name="T50" fmla="*/ 68 w 110"/>
              <a:gd name="T51" fmla="*/ 94 h 160"/>
              <a:gd name="T52" fmla="*/ 80 w 110"/>
              <a:gd name="T53" fmla="*/ 68 h 160"/>
              <a:gd name="T54" fmla="*/ 72 w 110"/>
              <a:gd name="T55" fmla="*/ 64 h 160"/>
              <a:gd name="T56" fmla="*/ 67 w 110"/>
              <a:gd name="T57" fmla="*/ 75 h 160"/>
              <a:gd name="T58" fmla="*/ 55 w 110"/>
              <a:gd name="T59" fmla="*/ 0 h 160"/>
              <a:gd name="T60" fmla="*/ 0 w 110"/>
              <a:gd name="T61" fmla="*/ 55 h 160"/>
              <a:gd name="T62" fmla="*/ 27 w 110"/>
              <a:gd name="T63" fmla="*/ 102 h 160"/>
              <a:gd name="T64" fmla="*/ 29 w 110"/>
              <a:gd name="T65" fmla="*/ 115 h 160"/>
              <a:gd name="T66" fmla="*/ 55 w 110"/>
              <a:gd name="T67" fmla="*/ 121 h 160"/>
              <a:gd name="T68" fmla="*/ 82 w 110"/>
              <a:gd name="T69" fmla="*/ 115 h 160"/>
              <a:gd name="T70" fmla="*/ 84 w 110"/>
              <a:gd name="T71" fmla="*/ 102 h 160"/>
              <a:gd name="T72" fmla="*/ 110 w 110"/>
              <a:gd name="T73" fmla="*/ 55 h 160"/>
              <a:gd name="T74" fmla="*/ 55 w 110"/>
              <a:gd name="T75" fmla="*/ 0 h 160"/>
              <a:gd name="T76" fmla="*/ 75 w 110"/>
              <a:gd name="T77" fmla="*/ 95 h 160"/>
              <a:gd name="T78" fmla="*/ 74 w 110"/>
              <a:gd name="T79" fmla="*/ 108 h 160"/>
              <a:gd name="T80" fmla="*/ 55 w 110"/>
              <a:gd name="T81" fmla="*/ 111 h 160"/>
              <a:gd name="T82" fmla="*/ 36 w 110"/>
              <a:gd name="T83" fmla="*/ 108 h 160"/>
              <a:gd name="T84" fmla="*/ 35 w 110"/>
              <a:gd name="T85" fmla="*/ 95 h 160"/>
              <a:gd name="T86" fmla="*/ 10 w 110"/>
              <a:gd name="T87" fmla="*/ 55 h 160"/>
              <a:gd name="T88" fmla="*/ 55 w 110"/>
              <a:gd name="T89" fmla="*/ 9 h 160"/>
              <a:gd name="T90" fmla="*/ 100 w 110"/>
              <a:gd name="T91" fmla="*/ 55 h 160"/>
              <a:gd name="T92" fmla="*/ 75 w 110"/>
              <a:gd name="T93" fmla="*/ 95 h 160"/>
              <a:gd name="T94" fmla="*/ 55 w 110"/>
              <a:gd name="T95" fmla="*/ 22 h 160"/>
              <a:gd name="T96" fmla="*/ 58 w 110"/>
              <a:gd name="T97" fmla="*/ 19 h 160"/>
              <a:gd name="T98" fmla="*/ 55 w 110"/>
              <a:gd name="T99" fmla="*/ 16 h 160"/>
              <a:gd name="T100" fmla="*/ 17 w 110"/>
              <a:gd name="T101" fmla="*/ 55 h 160"/>
              <a:gd name="T102" fmla="*/ 20 w 110"/>
              <a:gd name="T103" fmla="*/ 57 h 160"/>
              <a:gd name="T104" fmla="*/ 23 w 110"/>
              <a:gd name="T105" fmla="*/ 55 h 160"/>
              <a:gd name="T106" fmla="*/ 55 w 110"/>
              <a:gd name="T107"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160">
                <a:moveTo>
                  <a:pt x="32" y="138"/>
                </a:moveTo>
                <a:cubicBezTo>
                  <a:pt x="33" y="147"/>
                  <a:pt x="33" y="147"/>
                  <a:pt x="33" y="147"/>
                </a:cubicBezTo>
                <a:cubicBezTo>
                  <a:pt x="33" y="147"/>
                  <a:pt x="35" y="149"/>
                  <a:pt x="41" y="151"/>
                </a:cubicBezTo>
                <a:cubicBezTo>
                  <a:pt x="41" y="156"/>
                  <a:pt x="41" y="156"/>
                  <a:pt x="41" y="156"/>
                </a:cubicBezTo>
                <a:cubicBezTo>
                  <a:pt x="41" y="156"/>
                  <a:pt x="44" y="160"/>
                  <a:pt x="55" y="160"/>
                </a:cubicBezTo>
                <a:cubicBezTo>
                  <a:pt x="66" y="160"/>
                  <a:pt x="69" y="156"/>
                  <a:pt x="69" y="156"/>
                </a:cubicBezTo>
                <a:cubicBezTo>
                  <a:pt x="70" y="151"/>
                  <a:pt x="70" y="151"/>
                  <a:pt x="70" y="151"/>
                </a:cubicBezTo>
                <a:cubicBezTo>
                  <a:pt x="75" y="149"/>
                  <a:pt x="77" y="147"/>
                  <a:pt x="77" y="147"/>
                </a:cubicBezTo>
                <a:cubicBezTo>
                  <a:pt x="78" y="138"/>
                  <a:pt x="78" y="138"/>
                  <a:pt x="78" y="138"/>
                </a:cubicBezTo>
                <a:cubicBezTo>
                  <a:pt x="71" y="140"/>
                  <a:pt x="63" y="142"/>
                  <a:pt x="55" y="142"/>
                </a:cubicBezTo>
                <a:cubicBezTo>
                  <a:pt x="47" y="142"/>
                  <a:pt x="39" y="140"/>
                  <a:pt x="32" y="138"/>
                </a:cubicBezTo>
                <a:close/>
                <a:moveTo>
                  <a:pt x="30" y="123"/>
                </a:moveTo>
                <a:cubicBezTo>
                  <a:pt x="31" y="131"/>
                  <a:pt x="31" y="131"/>
                  <a:pt x="31" y="131"/>
                </a:cubicBezTo>
                <a:cubicBezTo>
                  <a:pt x="38" y="134"/>
                  <a:pt x="46" y="135"/>
                  <a:pt x="55" y="135"/>
                </a:cubicBezTo>
                <a:cubicBezTo>
                  <a:pt x="64" y="135"/>
                  <a:pt x="72" y="134"/>
                  <a:pt x="79" y="131"/>
                </a:cubicBezTo>
                <a:cubicBezTo>
                  <a:pt x="81" y="123"/>
                  <a:pt x="81" y="123"/>
                  <a:pt x="81" y="123"/>
                </a:cubicBezTo>
                <a:cubicBezTo>
                  <a:pt x="73" y="126"/>
                  <a:pt x="64" y="127"/>
                  <a:pt x="55" y="127"/>
                </a:cubicBezTo>
                <a:cubicBezTo>
                  <a:pt x="46" y="127"/>
                  <a:pt x="37" y="126"/>
                  <a:pt x="30" y="123"/>
                </a:cubicBezTo>
                <a:close/>
                <a:moveTo>
                  <a:pt x="67" y="75"/>
                </a:moveTo>
                <a:cubicBezTo>
                  <a:pt x="55" y="53"/>
                  <a:pt x="55" y="53"/>
                  <a:pt x="55" y="53"/>
                </a:cubicBezTo>
                <a:cubicBezTo>
                  <a:pt x="43" y="75"/>
                  <a:pt x="43" y="75"/>
                  <a:pt x="43" y="75"/>
                </a:cubicBezTo>
                <a:cubicBezTo>
                  <a:pt x="38" y="64"/>
                  <a:pt x="38" y="64"/>
                  <a:pt x="38" y="64"/>
                </a:cubicBezTo>
                <a:cubicBezTo>
                  <a:pt x="30" y="68"/>
                  <a:pt x="30" y="68"/>
                  <a:pt x="30" y="68"/>
                </a:cubicBezTo>
                <a:cubicBezTo>
                  <a:pt x="42" y="94"/>
                  <a:pt x="42" y="94"/>
                  <a:pt x="42" y="94"/>
                </a:cubicBezTo>
                <a:cubicBezTo>
                  <a:pt x="55" y="71"/>
                  <a:pt x="55" y="71"/>
                  <a:pt x="55" y="71"/>
                </a:cubicBezTo>
                <a:cubicBezTo>
                  <a:pt x="68" y="94"/>
                  <a:pt x="68" y="94"/>
                  <a:pt x="68" y="94"/>
                </a:cubicBezTo>
                <a:cubicBezTo>
                  <a:pt x="80" y="68"/>
                  <a:pt x="80" y="68"/>
                  <a:pt x="80" y="68"/>
                </a:cubicBezTo>
                <a:cubicBezTo>
                  <a:pt x="72" y="64"/>
                  <a:pt x="72" y="64"/>
                  <a:pt x="72" y="64"/>
                </a:cubicBezTo>
                <a:lnTo>
                  <a:pt x="67" y="75"/>
                </a:lnTo>
                <a:close/>
                <a:moveTo>
                  <a:pt x="55" y="0"/>
                </a:moveTo>
                <a:cubicBezTo>
                  <a:pt x="25" y="0"/>
                  <a:pt x="0" y="24"/>
                  <a:pt x="0" y="55"/>
                </a:cubicBezTo>
                <a:cubicBezTo>
                  <a:pt x="0" y="74"/>
                  <a:pt x="11" y="92"/>
                  <a:pt x="27" y="102"/>
                </a:cubicBezTo>
                <a:cubicBezTo>
                  <a:pt x="29" y="115"/>
                  <a:pt x="29" y="115"/>
                  <a:pt x="29" y="115"/>
                </a:cubicBezTo>
                <a:cubicBezTo>
                  <a:pt x="36" y="119"/>
                  <a:pt x="45" y="121"/>
                  <a:pt x="55" y="121"/>
                </a:cubicBezTo>
                <a:cubicBezTo>
                  <a:pt x="65" y="121"/>
                  <a:pt x="74" y="119"/>
                  <a:pt x="82" y="115"/>
                </a:cubicBezTo>
                <a:cubicBezTo>
                  <a:pt x="84" y="102"/>
                  <a:pt x="84" y="102"/>
                  <a:pt x="84" y="102"/>
                </a:cubicBezTo>
                <a:cubicBezTo>
                  <a:pt x="99" y="92"/>
                  <a:pt x="110" y="74"/>
                  <a:pt x="110" y="55"/>
                </a:cubicBezTo>
                <a:cubicBezTo>
                  <a:pt x="110" y="24"/>
                  <a:pt x="85" y="0"/>
                  <a:pt x="55" y="0"/>
                </a:cubicBezTo>
                <a:close/>
                <a:moveTo>
                  <a:pt x="75" y="95"/>
                </a:moveTo>
                <a:cubicBezTo>
                  <a:pt x="74" y="108"/>
                  <a:pt x="74" y="108"/>
                  <a:pt x="74" y="108"/>
                </a:cubicBezTo>
                <a:cubicBezTo>
                  <a:pt x="74" y="108"/>
                  <a:pt x="69" y="111"/>
                  <a:pt x="55" y="111"/>
                </a:cubicBezTo>
                <a:cubicBezTo>
                  <a:pt x="41" y="111"/>
                  <a:pt x="36" y="108"/>
                  <a:pt x="36" y="108"/>
                </a:cubicBezTo>
                <a:cubicBezTo>
                  <a:pt x="35" y="95"/>
                  <a:pt x="35" y="95"/>
                  <a:pt x="35" y="95"/>
                </a:cubicBezTo>
                <a:cubicBezTo>
                  <a:pt x="20" y="88"/>
                  <a:pt x="10" y="72"/>
                  <a:pt x="10" y="55"/>
                </a:cubicBezTo>
                <a:cubicBezTo>
                  <a:pt x="10" y="30"/>
                  <a:pt x="30" y="9"/>
                  <a:pt x="55" y="9"/>
                </a:cubicBezTo>
                <a:cubicBezTo>
                  <a:pt x="80" y="9"/>
                  <a:pt x="100" y="30"/>
                  <a:pt x="100" y="55"/>
                </a:cubicBezTo>
                <a:cubicBezTo>
                  <a:pt x="100" y="72"/>
                  <a:pt x="90" y="88"/>
                  <a:pt x="75" y="95"/>
                </a:cubicBezTo>
                <a:close/>
                <a:moveTo>
                  <a:pt x="55" y="22"/>
                </a:moveTo>
                <a:cubicBezTo>
                  <a:pt x="57" y="22"/>
                  <a:pt x="58" y="21"/>
                  <a:pt x="58" y="19"/>
                </a:cubicBezTo>
                <a:cubicBezTo>
                  <a:pt x="58" y="18"/>
                  <a:pt x="57" y="16"/>
                  <a:pt x="55" y="16"/>
                </a:cubicBezTo>
                <a:cubicBezTo>
                  <a:pt x="34" y="16"/>
                  <a:pt x="17" y="34"/>
                  <a:pt x="17" y="55"/>
                </a:cubicBezTo>
                <a:cubicBezTo>
                  <a:pt x="17" y="56"/>
                  <a:pt x="18" y="57"/>
                  <a:pt x="20" y="57"/>
                </a:cubicBezTo>
                <a:cubicBezTo>
                  <a:pt x="21" y="57"/>
                  <a:pt x="23" y="56"/>
                  <a:pt x="23" y="55"/>
                </a:cubicBezTo>
                <a:cubicBezTo>
                  <a:pt x="23" y="37"/>
                  <a:pt x="37" y="22"/>
                  <a:pt x="55" y="22"/>
                </a:cubicBezTo>
                <a:close/>
              </a:path>
            </a:pathLst>
          </a:custGeom>
          <a:solidFill>
            <a:srgbClr val="398BEF"/>
          </a:solidFill>
          <a:ln>
            <a:noFill/>
          </a:ln>
        </p:spPr>
        <p:txBody>
          <a:bodyPr vert="horz" wrap="square" lIns="91440" tIns="45720" rIns="91440" bIns="45720" numCol="1" anchor="t" anchorCtr="0" compatLnSpc="1"/>
          <a:lstStyle/>
          <a:p>
            <a:endParaRPr lang="en-US"/>
          </a:p>
        </p:txBody>
      </p:sp>
      <p:sp>
        <p:nvSpPr>
          <p:cNvPr id="33" name="Freeform 233"/>
          <p:cNvSpPr>
            <a:spLocks noEditPoints="1"/>
          </p:cNvSpPr>
          <p:nvPr/>
        </p:nvSpPr>
        <p:spPr bwMode="auto">
          <a:xfrm>
            <a:off x="4084956" y="1895475"/>
            <a:ext cx="815975" cy="819150"/>
          </a:xfrm>
          <a:custGeom>
            <a:avLst/>
            <a:gdLst>
              <a:gd name="T0" fmla="*/ 129 w 257"/>
              <a:gd name="T1" fmla="*/ 258 h 258"/>
              <a:gd name="T2" fmla="*/ 0 w 257"/>
              <a:gd name="T3" fmla="*/ 129 h 258"/>
              <a:gd name="T4" fmla="*/ 129 w 257"/>
              <a:gd name="T5" fmla="*/ 0 h 258"/>
              <a:gd name="T6" fmla="*/ 257 w 257"/>
              <a:gd name="T7" fmla="*/ 129 h 258"/>
              <a:gd name="T8" fmla="*/ 129 w 257"/>
              <a:gd name="T9" fmla="*/ 258 h 258"/>
              <a:gd name="T10" fmla="*/ 129 w 257"/>
              <a:gd name="T11" fmla="*/ 8 h 258"/>
              <a:gd name="T12" fmla="*/ 8 w 257"/>
              <a:gd name="T13" fmla="*/ 129 h 258"/>
              <a:gd name="T14" fmla="*/ 129 w 257"/>
              <a:gd name="T15" fmla="*/ 250 h 258"/>
              <a:gd name="T16" fmla="*/ 249 w 257"/>
              <a:gd name="T17" fmla="*/ 129 h 258"/>
              <a:gd name="T18" fmla="*/ 129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9" y="258"/>
                </a:moveTo>
                <a:cubicBezTo>
                  <a:pt x="58" y="258"/>
                  <a:pt x="0" y="200"/>
                  <a:pt x="0" y="129"/>
                </a:cubicBezTo>
                <a:cubicBezTo>
                  <a:pt x="0" y="58"/>
                  <a:pt x="58" y="0"/>
                  <a:pt x="129" y="0"/>
                </a:cubicBezTo>
                <a:cubicBezTo>
                  <a:pt x="200" y="0"/>
                  <a:pt x="257" y="58"/>
                  <a:pt x="257" y="129"/>
                </a:cubicBezTo>
                <a:cubicBezTo>
                  <a:pt x="257" y="200"/>
                  <a:pt x="200" y="258"/>
                  <a:pt x="129" y="258"/>
                </a:cubicBezTo>
                <a:close/>
                <a:moveTo>
                  <a:pt x="129" y="8"/>
                </a:moveTo>
                <a:cubicBezTo>
                  <a:pt x="62" y="8"/>
                  <a:pt x="8" y="62"/>
                  <a:pt x="8" y="129"/>
                </a:cubicBezTo>
                <a:cubicBezTo>
                  <a:pt x="8" y="195"/>
                  <a:pt x="62" y="250"/>
                  <a:pt x="129" y="250"/>
                </a:cubicBezTo>
                <a:cubicBezTo>
                  <a:pt x="195" y="250"/>
                  <a:pt x="249" y="195"/>
                  <a:pt x="249" y="129"/>
                </a:cubicBezTo>
                <a:cubicBezTo>
                  <a:pt x="249" y="62"/>
                  <a:pt x="195" y="8"/>
                  <a:pt x="129" y="8"/>
                </a:cubicBezTo>
                <a:close/>
              </a:path>
            </a:pathLst>
          </a:custGeom>
          <a:solidFill>
            <a:srgbClr val="3B9FF3"/>
          </a:solidFill>
          <a:ln>
            <a:noFill/>
          </a:ln>
        </p:spPr>
        <p:txBody>
          <a:bodyPr vert="horz" wrap="square" lIns="91440" tIns="45720" rIns="91440" bIns="45720" numCol="1" anchor="t" anchorCtr="0" compatLnSpc="1"/>
          <a:lstStyle/>
          <a:p>
            <a:endParaRPr lang="en-US"/>
          </a:p>
        </p:txBody>
      </p:sp>
      <p:sp>
        <p:nvSpPr>
          <p:cNvPr id="37" name="Freeform 239"/>
          <p:cNvSpPr>
            <a:spLocks noEditPoints="1"/>
          </p:cNvSpPr>
          <p:nvPr/>
        </p:nvSpPr>
        <p:spPr bwMode="auto">
          <a:xfrm>
            <a:off x="7136131" y="1895475"/>
            <a:ext cx="815975" cy="819150"/>
          </a:xfrm>
          <a:custGeom>
            <a:avLst/>
            <a:gdLst>
              <a:gd name="T0" fmla="*/ 128 w 257"/>
              <a:gd name="T1" fmla="*/ 258 h 258"/>
              <a:gd name="T2" fmla="*/ 0 w 257"/>
              <a:gd name="T3" fmla="*/ 129 h 258"/>
              <a:gd name="T4" fmla="*/ 128 w 257"/>
              <a:gd name="T5" fmla="*/ 0 h 258"/>
              <a:gd name="T6" fmla="*/ 257 w 257"/>
              <a:gd name="T7" fmla="*/ 129 h 258"/>
              <a:gd name="T8" fmla="*/ 128 w 257"/>
              <a:gd name="T9" fmla="*/ 258 h 258"/>
              <a:gd name="T10" fmla="*/ 128 w 257"/>
              <a:gd name="T11" fmla="*/ 8 h 258"/>
              <a:gd name="T12" fmla="*/ 8 w 257"/>
              <a:gd name="T13" fmla="*/ 129 h 258"/>
              <a:gd name="T14" fmla="*/ 128 w 257"/>
              <a:gd name="T15" fmla="*/ 250 h 258"/>
              <a:gd name="T16" fmla="*/ 249 w 257"/>
              <a:gd name="T17" fmla="*/ 129 h 258"/>
              <a:gd name="T18" fmla="*/ 128 w 257"/>
              <a:gd name="T19" fmla="*/ 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7" h="258">
                <a:moveTo>
                  <a:pt x="128" y="258"/>
                </a:moveTo>
                <a:cubicBezTo>
                  <a:pt x="57" y="258"/>
                  <a:pt x="0" y="200"/>
                  <a:pt x="0" y="129"/>
                </a:cubicBezTo>
                <a:cubicBezTo>
                  <a:pt x="0" y="58"/>
                  <a:pt x="57" y="0"/>
                  <a:pt x="128" y="0"/>
                </a:cubicBezTo>
                <a:cubicBezTo>
                  <a:pt x="199" y="0"/>
                  <a:pt x="257" y="58"/>
                  <a:pt x="257" y="129"/>
                </a:cubicBezTo>
                <a:cubicBezTo>
                  <a:pt x="257" y="200"/>
                  <a:pt x="199" y="258"/>
                  <a:pt x="128" y="258"/>
                </a:cubicBezTo>
                <a:close/>
                <a:moveTo>
                  <a:pt x="128" y="8"/>
                </a:moveTo>
                <a:cubicBezTo>
                  <a:pt x="62" y="8"/>
                  <a:pt x="8" y="62"/>
                  <a:pt x="8" y="129"/>
                </a:cubicBezTo>
                <a:cubicBezTo>
                  <a:pt x="8" y="195"/>
                  <a:pt x="62" y="250"/>
                  <a:pt x="128" y="250"/>
                </a:cubicBezTo>
                <a:cubicBezTo>
                  <a:pt x="195" y="250"/>
                  <a:pt x="249" y="195"/>
                  <a:pt x="249" y="129"/>
                </a:cubicBezTo>
                <a:cubicBezTo>
                  <a:pt x="249" y="62"/>
                  <a:pt x="195" y="8"/>
                  <a:pt x="128" y="8"/>
                </a:cubicBezTo>
                <a:close/>
              </a:path>
            </a:pathLst>
          </a:custGeom>
          <a:solidFill>
            <a:srgbClr val="3B9FF3"/>
          </a:solidFill>
          <a:ln>
            <a:noFill/>
          </a:ln>
        </p:spPr>
        <p:txBody>
          <a:bodyPr vert="horz" wrap="square" lIns="91440" tIns="45720" rIns="91440" bIns="45720" numCol="1" anchor="t" anchorCtr="0" compatLnSpc="1"/>
          <a:lstStyle/>
          <a:p>
            <a:endParaRPr lang="en-US"/>
          </a:p>
        </p:txBody>
      </p:sp>
      <p:sp>
        <p:nvSpPr>
          <p:cNvPr id="38" name="Freeform 240"/>
          <p:cNvSpPr>
            <a:spLocks noEditPoints="1"/>
          </p:cNvSpPr>
          <p:nvPr/>
        </p:nvSpPr>
        <p:spPr bwMode="auto">
          <a:xfrm>
            <a:off x="7329806" y="1994535"/>
            <a:ext cx="428625" cy="444500"/>
          </a:xfrm>
          <a:custGeom>
            <a:avLst/>
            <a:gdLst>
              <a:gd name="T0" fmla="*/ 94 w 135"/>
              <a:gd name="T1" fmla="*/ 116 h 140"/>
              <a:gd name="T2" fmla="*/ 98 w 135"/>
              <a:gd name="T3" fmla="*/ 119 h 140"/>
              <a:gd name="T4" fmla="*/ 135 w 135"/>
              <a:gd name="T5" fmla="*/ 140 h 140"/>
              <a:gd name="T6" fmla="*/ 134 w 135"/>
              <a:gd name="T7" fmla="*/ 97 h 140"/>
              <a:gd name="T8" fmla="*/ 133 w 135"/>
              <a:gd name="T9" fmla="*/ 93 h 140"/>
              <a:gd name="T10" fmla="*/ 129 w 135"/>
              <a:gd name="T11" fmla="*/ 86 h 140"/>
              <a:gd name="T12" fmla="*/ 91 w 135"/>
              <a:gd name="T13" fmla="*/ 109 h 140"/>
              <a:gd name="T14" fmla="*/ 94 w 135"/>
              <a:gd name="T15" fmla="*/ 116 h 140"/>
              <a:gd name="T16" fmla="*/ 116 w 135"/>
              <a:gd name="T17" fmla="*/ 87 h 140"/>
              <a:gd name="T18" fmla="*/ 126 w 135"/>
              <a:gd name="T19" fmla="*/ 81 h 140"/>
              <a:gd name="T20" fmla="*/ 86 w 135"/>
              <a:gd name="T21" fmla="*/ 15 h 140"/>
              <a:gd name="T22" fmla="*/ 77 w 135"/>
              <a:gd name="T23" fmla="*/ 21 h 140"/>
              <a:gd name="T24" fmla="*/ 116 w 135"/>
              <a:gd name="T25" fmla="*/ 87 h 140"/>
              <a:gd name="T26" fmla="*/ 112 w 135"/>
              <a:gd name="T27" fmla="*/ 89 h 140"/>
              <a:gd name="T28" fmla="*/ 73 w 135"/>
              <a:gd name="T29" fmla="*/ 23 h 140"/>
              <a:gd name="T30" fmla="*/ 61 w 135"/>
              <a:gd name="T31" fmla="*/ 30 h 140"/>
              <a:gd name="T32" fmla="*/ 101 w 135"/>
              <a:gd name="T33" fmla="*/ 96 h 140"/>
              <a:gd name="T34" fmla="*/ 112 w 135"/>
              <a:gd name="T35" fmla="*/ 89 h 140"/>
              <a:gd name="T36" fmla="*/ 48 w 135"/>
              <a:gd name="T37" fmla="*/ 38 h 140"/>
              <a:gd name="T38" fmla="*/ 87 w 135"/>
              <a:gd name="T39" fmla="*/ 104 h 140"/>
              <a:gd name="T40" fmla="*/ 97 w 135"/>
              <a:gd name="T41" fmla="*/ 98 h 140"/>
              <a:gd name="T42" fmla="*/ 57 w 135"/>
              <a:gd name="T43" fmla="*/ 33 h 140"/>
              <a:gd name="T44" fmla="*/ 48 w 135"/>
              <a:gd name="T45" fmla="*/ 38 h 140"/>
              <a:gd name="T46" fmla="*/ 44 w 135"/>
              <a:gd name="T47" fmla="*/ 33 h 140"/>
              <a:gd name="T48" fmla="*/ 83 w 135"/>
              <a:gd name="T49" fmla="*/ 10 h 140"/>
              <a:gd name="T50" fmla="*/ 80 w 135"/>
              <a:gd name="T51" fmla="*/ 5 h 140"/>
              <a:gd name="T52" fmla="*/ 68 w 135"/>
              <a:gd name="T53" fmla="*/ 2 h 140"/>
              <a:gd name="T54" fmla="*/ 44 w 135"/>
              <a:gd name="T55" fmla="*/ 16 h 140"/>
              <a:gd name="T56" fmla="*/ 41 w 135"/>
              <a:gd name="T57" fmla="*/ 28 h 140"/>
              <a:gd name="T58" fmla="*/ 44 w 135"/>
              <a:gd name="T59" fmla="*/ 33 h 140"/>
              <a:gd name="T60" fmla="*/ 0 w 135"/>
              <a:gd name="T61" fmla="*/ 140 h 140"/>
              <a:gd name="T62" fmla="*/ 103 w 135"/>
              <a:gd name="T63" fmla="*/ 140 h 140"/>
              <a:gd name="T64" fmla="*/ 103 w 135"/>
              <a:gd name="T65" fmla="*/ 132 h 140"/>
              <a:gd name="T66" fmla="*/ 0 w 135"/>
              <a:gd name="T67" fmla="*/ 132 h 140"/>
              <a:gd name="T68" fmla="*/ 0 w 135"/>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0">
                <a:moveTo>
                  <a:pt x="94" y="116"/>
                </a:moveTo>
                <a:cubicBezTo>
                  <a:pt x="95" y="117"/>
                  <a:pt x="96" y="118"/>
                  <a:pt x="98" y="119"/>
                </a:cubicBezTo>
                <a:cubicBezTo>
                  <a:pt x="135" y="140"/>
                  <a:pt x="135" y="140"/>
                  <a:pt x="135" y="140"/>
                </a:cubicBezTo>
                <a:cubicBezTo>
                  <a:pt x="134" y="97"/>
                  <a:pt x="134" y="97"/>
                  <a:pt x="134" y="97"/>
                </a:cubicBezTo>
                <a:cubicBezTo>
                  <a:pt x="134" y="96"/>
                  <a:pt x="134" y="94"/>
                  <a:pt x="133" y="93"/>
                </a:cubicBezTo>
                <a:cubicBezTo>
                  <a:pt x="129" y="86"/>
                  <a:pt x="129" y="86"/>
                  <a:pt x="129" y="86"/>
                </a:cubicBezTo>
                <a:cubicBezTo>
                  <a:pt x="91" y="109"/>
                  <a:pt x="91" y="109"/>
                  <a:pt x="91" y="109"/>
                </a:cubicBezTo>
                <a:lnTo>
                  <a:pt x="94" y="116"/>
                </a:lnTo>
                <a:close/>
                <a:moveTo>
                  <a:pt x="116" y="87"/>
                </a:moveTo>
                <a:cubicBezTo>
                  <a:pt x="126" y="81"/>
                  <a:pt x="126" y="81"/>
                  <a:pt x="126" y="81"/>
                </a:cubicBezTo>
                <a:cubicBezTo>
                  <a:pt x="86" y="15"/>
                  <a:pt x="86" y="15"/>
                  <a:pt x="86" y="15"/>
                </a:cubicBezTo>
                <a:cubicBezTo>
                  <a:pt x="77" y="21"/>
                  <a:pt x="77" y="21"/>
                  <a:pt x="77" y="21"/>
                </a:cubicBezTo>
                <a:lnTo>
                  <a:pt x="116" y="87"/>
                </a:lnTo>
                <a:close/>
                <a:moveTo>
                  <a:pt x="112" y="89"/>
                </a:moveTo>
                <a:cubicBezTo>
                  <a:pt x="73" y="23"/>
                  <a:pt x="73" y="23"/>
                  <a:pt x="73" y="23"/>
                </a:cubicBezTo>
                <a:cubicBezTo>
                  <a:pt x="61" y="30"/>
                  <a:pt x="61" y="30"/>
                  <a:pt x="61" y="30"/>
                </a:cubicBezTo>
                <a:cubicBezTo>
                  <a:pt x="101" y="96"/>
                  <a:pt x="101" y="96"/>
                  <a:pt x="101" y="96"/>
                </a:cubicBezTo>
                <a:lnTo>
                  <a:pt x="112" y="89"/>
                </a:lnTo>
                <a:close/>
                <a:moveTo>
                  <a:pt x="48" y="38"/>
                </a:moveTo>
                <a:cubicBezTo>
                  <a:pt x="87" y="104"/>
                  <a:pt x="87" y="104"/>
                  <a:pt x="87" y="104"/>
                </a:cubicBezTo>
                <a:cubicBezTo>
                  <a:pt x="97" y="98"/>
                  <a:pt x="97" y="98"/>
                  <a:pt x="97" y="98"/>
                </a:cubicBezTo>
                <a:cubicBezTo>
                  <a:pt x="57" y="33"/>
                  <a:pt x="57" y="33"/>
                  <a:pt x="57" y="33"/>
                </a:cubicBezTo>
                <a:lnTo>
                  <a:pt x="48" y="38"/>
                </a:lnTo>
                <a:close/>
                <a:moveTo>
                  <a:pt x="44" y="33"/>
                </a:moveTo>
                <a:cubicBezTo>
                  <a:pt x="83" y="10"/>
                  <a:pt x="83" y="10"/>
                  <a:pt x="83" y="10"/>
                </a:cubicBezTo>
                <a:cubicBezTo>
                  <a:pt x="80" y="5"/>
                  <a:pt x="80" y="5"/>
                  <a:pt x="80" y="5"/>
                </a:cubicBezTo>
                <a:cubicBezTo>
                  <a:pt x="77" y="1"/>
                  <a:pt x="72" y="0"/>
                  <a:pt x="68" y="2"/>
                </a:cubicBezTo>
                <a:cubicBezTo>
                  <a:pt x="44" y="16"/>
                  <a:pt x="44" y="16"/>
                  <a:pt x="44" y="16"/>
                </a:cubicBezTo>
                <a:cubicBezTo>
                  <a:pt x="40" y="19"/>
                  <a:pt x="39" y="24"/>
                  <a:pt x="41" y="28"/>
                </a:cubicBezTo>
                <a:lnTo>
                  <a:pt x="44" y="33"/>
                </a:lnTo>
                <a:close/>
                <a:moveTo>
                  <a:pt x="0" y="140"/>
                </a:moveTo>
                <a:cubicBezTo>
                  <a:pt x="103" y="140"/>
                  <a:pt x="103" y="140"/>
                  <a:pt x="103" y="140"/>
                </a:cubicBezTo>
                <a:cubicBezTo>
                  <a:pt x="103" y="132"/>
                  <a:pt x="103" y="132"/>
                  <a:pt x="103" y="132"/>
                </a:cubicBezTo>
                <a:cubicBezTo>
                  <a:pt x="0" y="132"/>
                  <a:pt x="0" y="132"/>
                  <a:pt x="0" y="132"/>
                </a:cubicBezTo>
                <a:lnTo>
                  <a:pt x="0" y="140"/>
                </a:lnTo>
                <a:close/>
              </a:path>
            </a:pathLst>
          </a:custGeom>
          <a:solidFill>
            <a:srgbClr val="398BEF"/>
          </a:solidFill>
          <a:ln>
            <a:noFill/>
          </a:ln>
        </p:spPr>
        <p:txBody>
          <a:bodyPr vert="horz" wrap="square" lIns="91440" tIns="45720" rIns="91440" bIns="45720" numCol="1" anchor="t" anchorCtr="0" compatLnSpc="1"/>
          <a:lstStyle/>
          <a:p>
            <a:endParaRPr lang="en-US"/>
          </a:p>
        </p:txBody>
      </p:sp>
      <p:sp>
        <p:nvSpPr>
          <p:cNvPr id="39" name="Freeform 242"/>
          <p:cNvSpPr>
            <a:spLocks noEditPoints="1"/>
          </p:cNvSpPr>
          <p:nvPr/>
        </p:nvSpPr>
        <p:spPr bwMode="auto">
          <a:xfrm>
            <a:off x="8075931" y="3432175"/>
            <a:ext cx="817563" cy="815975"/>
          </a:xfrm>
          <a:custGeom>
            <a:avLst/>
            <a:gdLst>
              <a:gd name="T0" fmla="*/ 129 w 258"/>
              <a:gd name="T1" fmla="*/ 257 h 257"/>
              <a:gd name="T2" fmla="*/ 0 w 258"/>
              <a:gd name="T3" fmla="*/ 128 h 257"/>
              <a:gd name="T4" fmla="*/ 129 w 258"/>
              <a:gd name="T5" fmla="*/ 0 h 257"/>
              <a:gd name="T6" fmla="*/ 258 w 258"/>
              <a:gd name="T7" fmla="*/ 128 h 257"/>
              <a:gd name="T8" fmla="*/ 129 w 258"/>
              <a:gd name="T9" fmla="*/ 257 h 257"/>
              <a:gd name="T10" fmla="*/ 129 w 258"/>
              <a:gd name="T11" fmla="*/ 8 h 257"/>
              <a:gd name="T12" fmla="*/ 8 w 258"/>
              <a:gd name="T13" fmla="*/ 128 h 257"/>
              <a:gd name="T14" fmla="*/ 129 w 258"/>
              <a:gd name="T15" fmla="*/ 249 h 257"/>
              <a:gd name="T16" fmla="*/ 250 w 258"/>
              <a:gd name="T17" fmla="*/ 128 h 257"/>
              <a:gd name="T18" fmla="*/ 129 w 258"/>
              <a:gd name="T19" fmla="*/ 8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57">
                <a:moveTo>
                  <a:pt x="129" y="257"/>
                </a:moveTo>
                <a:cubicBezTo>
                  <a:pt x="58" y="257"/>
                  <a:pt x="0" y="199"/>
                  <a:pt x="0" y="128"/>
                </a:cubicBezTo>
                <a:cubicBezTo>
                  <a:pt x="0" y="57"/>
                  <a:pt x="58" y="0"/>
                  <a:pt x="129" y="0"/>
                </a:cubicBezTo>
                <a:cubicBezTo>
                  <a:pt x="200" y="0"/>
                  <a:pt x="258" y="57"/>
                  <a:pt x="258" y="128"/>
                </a:cubicBezTo>
                <a:cubicBezTo>
                  <a:pt x="258" y="199"/>
                  <a:pt x="200" y="257"/>
                  <a:pt x="129" y="257"/>
                </a:cubicBezTo>
                <a:close/>
                <a:moveTo>
                  <a:pt x="129" y="8"/>
                </a:moveTo>
                <a:cubicBezTo>
                  <a:pt x="62" y="8"/>
                  <a:pt x="8" y="62"/>
                  <a:pt x="8" y="128"/>
                </a:cubicBezTo>
                <a:cubicBezTo>
                  <a:pt x="8" y="195"/>
                  <a:pt x="62" y="249"/>
                  <a:pt x="129" y="249"/>
                </a:cubicBezTo>
                <a:cubicBezTo>
                  <a:pt x="195" y="249"/>
                  <a:pt x="250" y="195"/>
                  <a:pt x="250" y="128"/>
                </a:cubicBezTo>
                <a:cubicBezTo>
                  <a:pt x="250" y="62"/>
                  <a:pt x="195" y="8"/>
                  <a:pt x="129" y="8"/>
                </a:cubicBezTo>
                <a:close/>
              </a:path>
            </a:pathLst>
          </a:custGeom>
          <a:solidFill>
            <a:srgbClr val="398BEF"/>
          </a:solidFill>
          <a:ln>
            <a:noFill/>
          </a:ln>
        </p:spPr>
        <p:txBody>
          <a:bodyPr vert="horz" wrap="square" lIns="91440" tIns="45720" rIns="91440" bIns="45720" numCol="1" anchor="t" anchorCtr="0" compatLnSpc="1"/>
          <a:lstStyle/>
          <a:p>
            <a:endParaRPr lang="en-US"/>
          </a:p>
        </p:txBody>
      </p:sp>
      <p:sp>
        <p:nvSpPr>
          <p:cNvPr id="40" name="Freeform 243"/>
          <p:cNvSpPr>
            <a:spLocks noEditPoints="1"/>
          </p:cNvSpPr>
          <p:nvPr/>
        </p:nvSpPr>
        <p:spPr bwMode="auto">
          <a:xfrm>
            <a:off x="8275956" y="3594100"/>
            <a:ext cx="458788" cy="473075"/>
          </a:xfrm>
          <a:custGeom>
            <a:avLst/>
            <a:gdLst>
              <a:gd name="T0" fmla="*/ 125 w 145"/>
              <a:gd name="T1" fmla="*/ 103 h 149"/>
              <a:gd name="T2" fmla="*/ 122 w 145"/>
              <a:gd name="T3" fmla="*/ 103 h 149"/>
              <a:gd name="T4" fmla="*/ 99 w 145"/>
              <a:gd name="T5" fmla="*/ 126 h 149"/>
              <a:gd name="T6" fmla="*/ 103 w 145"/>
              <a:gd name="T7" fmla="*/ 140 h 149"/>
              <a:gd name="T8" fmla="*/ 122 w 145"/>
              <a:gd name="T9" fmla="*/ 149 h 149"/>
              <a:gd name="T10" fmla="*/ 145 w 145"/>
              <a:gd name="T11" fmla="*/ 126 h 149"/>
              <a:gd name="T12" fmla="*/ 125 w 145"/>
              <a:gd name="T13" fmla="*/ 103 h 149"/>
              <a:gd name="T14" fmla="*/ 136 w 145"/>
              <a:gd name="T15" fmla="*/ 129 h 149"/>
              <a:gd name="T16" fmla="*/ 125 w 145"/>
              <a:gd name="T17" fmla="*/ 129 h 149"/>
              <a:gd name="T18" fmla="*/ 125 w 145"/>
              <a:gd name="T19" fmla="*/ 141 h 149"/>
              <a:gd name="T20" fmla="*/ 119 w 145"/>
              <a:gd name="T21" fmla="*/ 141 h 149"/>
              <a:gd name="T22" fmla="*/ 119 w 145"/>
              <a:gd name="T23" fmla="*/ 129 h 149"/>
              <a:gd name="T24" fmla="*/ 107 w 145"/>
              <a:gd name="T25" fmla="*/ 129 h 149"/>
              <a:gd name="T26" fmla="*/ 107 w 145"/>
              <a:gd name="T27" fmla="*/ 123 h 149"/>
              <a:gd name="T28" fmla="*/ 119 w 145"/>
              <a:gd name="T29" fmla="*/ 123 h 149"/>
              <a:gd name="T30" fmla="*/ 119 w 145"/>
              <a:gd name="T31" fmla="*/ 111 h 149"/>
              <a:gd name="T32" fmla="*/ 125 w 145"/>
              <a:gd name="T33" fmla="*/ 111 h 149"/>
              <a:gd name="T34" fmla="*/ 125 w 145"/>
              <a:gd name="T35" fmla="*/ 123 h 149"/>
              <a:gd name="T36" fmla="*/ 136 w 145"/>
              <a:gd name="T37" fmla="*/ 123 h 149"/>
              <a:gd name="T38" fmla="*/ 136 w 145"/>
              <a:gd name="T39" fmla="*/ 129 h 149"/>
              <a:gd name="T40" fmla="*/ 122 w 145"/>
              <a:gd name="T41" fmla="*/ 94 h 149"/>
              <a:gd name="T42" fmla="*/ 123 w 145"/>
              <a:gd name="T43" fmla="*/ 94 h 149"/>
              <a:gd name="T44" fmla="*/ 122 w 145"/>
              <a:gd name="T45" fmla="*/ 94 h 149"/>
              <a:gd name="T46" fmla="*/ 101 w 145"/>
              <a:gd name="T47" fmla="*/ 81 h 149"/>
              <a:gd name="T48" fmla="*/ 85 w 145"/>
              <a:gd name="T49" fmla="*/ 71 h 149"/>
              <a:gd name="T50" fmla="*/ 80 w 145"/>
              <a:gd name="T51" fmla="*/ 67 h 149"/>
              <a:gd name="T52" fmla="*/ 78 w 145"/>
              <a:gd name="T53" fmla="*/ 61 h 149"/>
              <a:gd name="T54" fmla="*/ 83 w 145"/>
              <a:gd name="T55" fmla="*/ 49 h 149"/>
              <a:gd name="T56" fmla="*/ 88 w 145"/>
              <a:gd name="T57" fmla="*/ 38 h 149"/>
              <a:gd name="T58" fmla="*/ 86 w 145"/>
              <a:gd name="T59" fmla="*/ 36 h 149"/>
              <a:gd name="T60" fmla="*/ 83 w 145"/>
              <a:gd name="T61" fmla="*/ 12 h 149"/>
              <a:gd name="T62" fmla="*/ 69 w 145"/>
              <a:gd name="T63" fmla="*/ 2 h 149"/>
              <a:gd name="T64" fmla="*/ 63 w 145"/>
              <a:gd name="T65" fmla="*/ 1 h 149"/>
              <a:gd name="T66" fmla="*/ 56 w 145"/>
              <a:gd name="T67" fmla="*/ 0 h 149"/>
              <a:gd name="T68" fmla="*/ 57 w 145"/>
              <a:gd name="T69" fmla="*/ 2 h 149"/>
              <a:gd name="T70" fmla="*/ 43 w 145"/>
              <a:gd name="T71" fmla="*/ 12 h 149"/>
              <a:gd name="T72" fmla="*/ 40 w 145"/>
              <a:gd name="T73" fmla="*/ 36 h 149"/>
              <a:gd name="T74" fmla="*/ 38 w 145"/>
              <a:gd name="T75" fmla="*/ 38 h 149"/>
              <a:gd name="T76" fmla="*/ 43 w 145"/>
              <a:gd name="T77" fmla="*/ 49 h 149"/>
              <a:gd name="T78" fmla="*/ 48 w 145"/>
              <a:gd name="T79" fmla="*/ 61 h 149"/>
              <a:gd name="T80" fmla="*/ 47 w 145"/>
              <a:gd name="T81" fmla="*/ 67 h 149"/>
              <a:gd name="T82" fmla="*/ 41 w 145"/>
              <a:gd name="T83" fmla="*/ 71 h 149"/>
              <a:gd name="T84" fmla="*/ 25 w 145"/>
              <a:gd name="T85" fmla="*/ 81 h 149"/>
              <a:gd name="T86" fmla="*/ 4 w 145"/>
              <a:gd name="T87" fmla="*/ 94 h 149"/>
              <a:gd name="T88" fmla="*/ 0 w 145"/>
              <a:gd name="T89" fmla="*/ 127 h 149"/>
              <a:gd name="T90" fmla="*/ 0 w 145"/>
              <a:gd name="T91" fmla="*/ 129 h 149"/>
              <a:gd name="T92" fmla="*/ 0 w 145"/>
              <a:gd name="T93" fmla="*/ 129 h 149"/>
              <a:gd name="T94" fmla="*/ 63 w 145"/>
              <a:gd name="T95" fmla="*/ 146 h 149"/>
              <a:gd name="T96" fmla="*/ 95 w 145"/>
              <a:gd name="T97" fmla="*/ 143 h 149"/>
              <a:gd name="T98" fmla="*/ 90 w 145"/>
              <a:gd name="T99" fmla="*/ 126 h 149"/>
              <a:gd name="T100" fmla="*/ 122 w 145"/>
              <a:gd name="T101" fmla="*/ 9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 h="149">
                <a:moveTo>
                  <a:pt x="125" y="103"/>
                </a:moveTo>
                <a:cubicBezTo>
                  <a:pt x="124" y="103"/>
                  <a:pt x="123" y="103"/>
                  <a:pt x="122" y="103"/>
                </a:cubicBezTo>
                <a:cubicBezTo>
                  <a:pt x="109" y="103"/>
                  <a:pt x="99" y="113"/>
                  <a:pt x="99" y="126"/>
                </a:cubicBezTo>
                <a:cubicBezTo>
                  <a:pt x="99" y="131"/>
                  <a:pt x="100" y="136"/>
                  <a:pt x="103" y="140"/>
                </a:cubicBezTo>
                <a:cubicBezTo>
                  <a:pt x="108" y="146"/>
                  <a:pt x="114" y="149"/>
                  <a:pt x="122" y="149"/>
                </a:cubicBezTo>
                <a:cubicBezTo>
                  <a:pt x="135" y="149"/>
                  <a:pt x="145" y="139"/>
                  <a:pt x="145" y="126"/>
                </a:cubicBezTo>
                <a:cubicBezTo>
                  <a:pt x="145" y="114"/>
                  <a:pt x="136" y="104"/>
                  <a:pt x="125" y="103"/>
                </a:cubicBezTo>
                <a:close/>
                <a:moveTo>
                  <a:pt x="136" y="129"/>
                </a:moveTo>
                <a:cubicBezTo>
                  <a:pt x="125" y="129"/>
                  <a:pt x="125" y="129"/>
                  <a:pt x="125" y="129"/>
                </a:cubicBezTo>
                <a:cubicBezTo>
                  <a:pt x="125" y="141"/>
                  <a:pt x="125" y="141"/>
                  <a:pt x="125" y="141"/>
                </a:cubicBezTo>
                <a:cubicBezTo>
                  <a:pt x="119" y="141"/>
                  <a:pt x="119" y="141"/>
                  <a:pt x="119" y="141"/>
                </a:cubicBezTo>
                <a:cubicBezTo>
                  <a:pt x="119" y="129"/>
                  <a:pt x="119" y="129"/>
                  <a:pt x="119" y="129"/>
                </a:cubicBezTo>
                <a:cubicBezTo>
                  <a:pt x="107" y="129"/>
                  <a:pt x="107" y="129"/>
                  <a:pt x="107" y="129"/>
                </a:cubicBezTo>
                <a:cubicBezTo>
                  <a:pt x="107" y="123"/>
                  <a:pt x="107" y="123"/>
                  <a:pt x="107" y="123"/>
                </a:cubicBezTo>
                <a:cubicBezTo>
                  <a:pt x="119" y="123"/>
                  <a:pt x="119" y="123"/>
                  <a:pt x="119" y="123"/>
                </a:cubicBezTo>
                <a:cubicBezTo>
                  <a:pt x="119" y="111"/>
                  <a:pt x="119" y="111"/>
                  <a:pt x="119" y="111"/>
                </a:cubicBezTo>
                <a:cubicBezTo>
                  <a:pt x="125" y="111"/>
                  <a:pt x="125" y="111"/>
                  <a:pt x="125" y="111"/>
                </a:cubicBezTo>
                <a:cubicBezTo>
                  <a:pt x="125" y="123"/>
                  <a:pt x="125" y="123"/>
                  <a:pt x="125" y="123"/>
                </a:cubicBezTo>
                <a:cubicBezTo>
                  <a:pt x="136" y="123"/>
                  <a:pt x="136" y="123"/>
                  <a:pt x="136" y="123"/>
                </a:cubicBezTo>
                <a:lnTo>
                  <a:pt x="136" y="129"/>
                </a:lnTo>
                <a:close/>
                <a:moveTo>
                  <a:pt x="122" y="94"/>
                </a:moveTo>
                <a:cubicBezTo>
                  <a:pt x="122" y="94"/>
                  <a:pt x="122" y="94"/>
                  <a:pt x="123" y="94"/>
                </a:cubicBezTo>
                <a:cubicBezTo>
                  <a:pt x="123" y="94"/>
                  <a:pt x="123" y="94"/>
                  <a:pt x="122" y="94"/>
                </a:cubicBezTo>
                <a:cubicBezTo>
                  <a:pt x="117" y="82"/>
                  <a:pt x="105" y="82"/>
                  <a:pt x="101" y="81"/>
                </a:cubicBezTo>
                <a:cubicBezTo>
                  <a:pt x="91" y="77"/>
                  <a:pt x="88" y="76"/>
                  <a:pt x="85" y="71"/>
                </a:cubicBezTo>
                <a:cubicBezTo>
                  <a:pt x="83" y="67"/>
                  <a:pt x="80" y="67"/>
                  <a:pt x="80" y="67"/>
                </a:cubicBezTo>
                <a:cubicBezTo>
                  <a:pt x="79" y="65"/>
                  <a:pt x="79" y="63"/>
                  <a:pt x="78" y="61"/>
                </a:cubicBezTo>
                <a:cubicBezTo>
                  <a:pt x="82" y="55"/>
                  <a:pt x="83" y="49"/>
                  <a:pt x="83" y="49"/>
                </a:cubicBezTo>
                <a:cubicBezTo>
                  <a:pt x="87" y="47"/>
                  <a:pt x="88" y="41"/>
                  <a:pt x="88" y="38"/>
                </a:cubicBezTo>
                <a:cubicBezTo>
                  <a:pt x="88" y="36"/>
                  <a:pt x="86" y="36"/>
                  <a:pt x="86" y="36"/>
                </a:cubicBezTo>
                <a:cubicBezTo>
                  <a:pt x="86" y="36"/>
                  <a:pt x="89" y="21"/>
                  <a:pt x="83" y="12"/>
                </a:cubicBezTo>
                <a:cubicBezTo>
                  <a:pt x="78" y="3"/>
                  <a:pt x="69" y="2"/>
                  <a:pt x="69" y="2"/>
                </a:cubicBezTo>
                <a:cubicBezTo>
                  <a:pt x="63" y="1"/>
                  <a:pt x="63" y="1"/>
                  <a:pt x="63" y="1"/>
                </a:cubicBezTo>
                <a:cubicBezTo>
                  <a:pt x="63" y="1"/>
                  <a:pt x="58" y="1"/>
                  <a:pt x="56" y="0"/>
                </a:cubicBezTo>
                <a:cubicBezTo>
                  <a:pt x="56" y="0"/>
                  <a:pt x="57" y="2"/>
                  <a:pt x="57" y="2"/>
                </a:cubicBezTo>
                <a:cubicBezTo>
                  <a:pt x="57" y="2"/>
                  <a:pt x="48" y="3"/>
                  <a:pt x="43" y="12"/>
                </a:cubicBezTo>
                <a:cubicBezTo>
                  <a:pt x="37" y="21"/>
                  <a:pt x="40" y="36"/>
                  <a:pt x="40" y="36"/>
                </a:cubicBezTo>
                <a:cubicBezTo>
                  <a:pt x="40" y="36"/>
                  <a:pt x="38" y="36"/>
                  <a:pt x="38" y="38"/>
                </a:cubicBezTo>
                <a:cubicBezTo>
                  <a:pt x="38" y="41"/>
                  <a:pt x="39" y="47"/>
                  <a:pt x="43" y="49"/>
                </a:cubicBezTo>
                <a:cubicBezTo>
                  <a:pt x="43" y="49"/>
                  <a:pt x="44" y="55"/>
                  <a:pt x="48" y="61"/>
                </a:cubicBezTo>
                <a:cubicBezTo>
                  <a:pt x="48" y="63"/>
                  <a:pt x="47" y="65"/>
                  <a:pt x="47" y="67"/>
                </a:cubicBezTo>
                <a:cubicBezTo>
                  <a:pt x="47" y="67"/>
                  <a:pt x="44" y="67"/>
                  <a:pt x="41" y="71"/>
                </a:cubicBezTo>
                <a:cubicBezTo>
                  <a:pt x="39" y="76"/>
                  <a:pt x="35" y="77"/>
                  <a:pt x="25" y="81"/>
                </a:cubicBezTo>
                <a:cubicBezTo>
                  <a:pt x="22" y="82"/>
                  <a:pt x="9" y="82"/>
                  <a:pt x="4" y="94"/>
                </a:cubicBezTo>
                <a:cubicBezTo>
                  <a:pt x="1" y="100"/>
                  <a:pt x="0" y="114"/>
                  <a:pt x="0" y="127"/>
                </a:cubicBezTo>
                <a:cubicBezTo>
                  <a:pt x="0" y="128"/>
                  <a:pt x="0" y="129"/>
                  <a:pt x="0" y="129"/>
                </a:cubicBezTo>
                <a:cubicBezTo>
                  <a:pt x="0" y="129"/>
                  <a:pt x="0" y="129"/>
                  <a:pt x="0" y="129"/>
                </a:cubicBezTo>
                <a:cubicBezTo>
                  <a:pt x="12" y="137"/>
                  <a:pt x="32" y="146"/>
                  <a:pt x="63" y="146"/>
                </a:cubicBezTo>
                <a:cubicBezTo>
                  <a:pt x="75" y="146"/>
                  <a:pt x="86" y="145"/>
                  <a:pt x="95" y="143"/>
                </a:cubicBezTo>
                <a:cubicBezTo>
                  <a:pt x="92" y="138"/>
                  <a:pt x="90" y="132"/>
                  <a:pt x="90" y="126"/>
                </a:cubicBezTo>
                <a:cubicBezTo>
                  <a:pt x="90" y="108"/>
                  <a:pt x="104" y="94"/>
                  <a:pt x="122" y="94"/>
                </a:cubicBezTo>
                <a:close/>
              </a:path>
            </a:pathLst>
          </a:custGeom>
          <a:solidFill>
            <a:srgbClr val="398BEF"/>
          </a:solidFill>
          <a:ln>
            <a:noFill/>
          </a:ln>
        </p:spPr>
        <p:txBody>
          <a:bodyPr vert="horz" wrap="square" lIns="91440" tIns="45720" rIns="91440" bIns="45720" numCol="1" anchor="t" anchorCtr="0" compatLnSpc="1"/>
          <a:lstStyle/>
          <a:p>
            <a:endParaRPr lang="en-US"/>
          </a:p>
        </p:txBody>
      </p:sp>
      <p:cxnSp>
        <p:nvCxnSpPr>
          <p:cNvPr id="43" name="直接连接符 42"/>
          <p:cNvCxnSpPr/>
          <p:nvPr userDrawn="1"/>
        </p:nvCxnSpPr>
        <p:spPr>
          <a:xfrm>
            <a:off x="28575" y="6538595"/>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45" name="图片 44" descr="微博"/>
          <p:cNvPicPr>
            <a:picLocks noChangeAspect="1"/>
          </p:cNvPicPr>
          <p:nvPr/>
        </p:nvPicPr>
        <p:blipFill>
          <a:blip r:embed="rId2"/>
          <a:stretch>
            <a:fillRect/>
          </a:stretch>
        </p:blipFill>
        <p:spPr>
          <a:xfrm>
            <a:off x="4253865" y="2057400"/>
            <a:ext cx="458470" cy="456565"/>
          </a:xfrm>
          <a:prstGeom prst="rect">
            <a:avLst/>
          </a:prstGeom>
        </p:spPr>
      </p:pic>
      <p:pic>
        <p:nvPicPr>
          <p:cNvPr id="4" name="图片 3" descr="图片1"/>
          <p:cNvPicPr>
            <a:picLocks noChangeAspect="1"/>
          </p:cNvPicPr>
          <p:nvPr/>
        </p:nvPicPr>
        <p:blipFill>
          <a:blip r:embed="rId3">
            <a:grayscl/>
          </a:blip>
          <a:stretch>
            <a:fillRect/>
          </a:stretch>
        </p:blipFill>
        <p:spPr>
          <a:xfrm>
            <a:off x="160020" y="14605"/>
            <a:ext cx="3004820" cy="72136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071470" y="1351264"/>
            <a:ext cx="4155786" cy="4141720"/>
            <a:chOff x="4071470" y="2018014"/>
            <a:chExt cx="4155786" cy="4141720"/>
          </a:xfrm>
        </p:grpSpPr>
        <p:sp>
          <p:nvSpPr>
            <p:cNvPr id="38" name="任意多边形 37"/>
            <p:cNvSpPr>
              <a:spLocks noChangeAspect="1"/>
            </p:cNvSpPr>
            <p:nvPr/>
          </p:nvSpPr>
          <p:spPr>
            <a:xfrm>
              <a:off x="4071471" y="2018014"/>
              <a:ext cx="2077893" cy="3004580"/>
            </a:xfrm>
            <a:custGeom>
              <a:avLst/>
              <a:gdLst>
                <a:gd name="connsiteX0" fmla="*/ 1502290 w 2077893"/>
                <a:gd name="connsiteY0" fmla="*/ 0 h 3004580"/>
                <a:gd name="connsiteX1" fmla="*/ 1949025 w 2077893"/>
                <a:gd name="connsiteY1" fmla="*/ 67540 h 3004580"/>
                <a:gd name="connsiteX2" fmla="*/ 2077893 w 2077893"/>
                <a:gd name="connsiteY2" fmla="*/ 114706 h 3004580"/>
                <a:gd name="connsiteX3" fmla="*/ 2068737 w 2077893"/>
                <a:gd name="connsiteY3" fmla="*/ 118058 h 3004580"/>
                <a:gd name="connsiteX4" fmla="*/ 1151206 w 2077893"/>
                <a:gd name="connsiteY4" fmla="*/ 1502290 h 3004580"/>
                <a:gd name="connsiteX5" fmla="*/ 2068737 w 2077893"/>
                <a:gd name="connsiteY5" fmla="*/ 2886523 h 3004580"/>
                <a:gd name="connsiteX6" fmla="*/ 2077893 w 2077893"/>
                <a:gd name="connsiteY6" fmla="*/ 2889874 h 3004580"/>
                <a:gd name="connsiteX7" fmla="*/ 1949025 w 2077893"/>
                <a:gd name="connsiteY7" fmla="*/ 2937040 h 3004580"/>
                <a:gd name="connsiteX8" fmla="*/ 1502290 w 2077893"/>
                <a:gd name="connsiteY8" fmla="*/ 3004580 h 3004580"/>
                <a:gd name="connsiteX9" fmla="*/ 0 w 2077893"/>
                <a:gd name="connsiteY9" fmla="*/ 1502290 h 3004580"/>
                <a:gd name="connsiteX10" fmla="*/ 1502290 w 2077893"/>
                <a:gd name="connsiteY10" fmla="*/ 0 h 300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7893" h="3004580">
                  <a:moveTo>
                    <a:pt x="1502290" y="0"/>
                  </a:moveTo>
                  <a:cubicBezTo>
                    <a:pt x="1657858" y="0"/>
                    <a:pt x="1807902" y="23646"/>
                    <a:pt x="1949025" y="67540"/>
                  </a:cubicBezTo>
                  <a:lnTo>
                    <a:pt x="2077893" y="114706"/>
                  </a:lnTo>
                  <a:lnTo>
                    <a:pt x="2068737" y="118058"/>
                  </a:lnTo>
                  <a:cubicBezTo>
                    <a:pt x="1529543" y="346118"/>
                    <a:pt x="1151206" y="880021"/>
                    <a:pt x="1151206" y="1502290"/>
                  </a:cubicBezTo>
                  <a:cubicBezTo>
                    <a:pt x="1151206" y="2124559"/>
                    <a:pt x="1529543" y="2658463"/>
                    <a:pt x="2068737" y="2886523"/>
                  </a:cubicBezTo>
                  <a:lnTo>
                    <a:pt x="2077893" y="2889874"/>
                  </a:lnTo>
                  <a:lnTo>
                    <a:pt x="1949025" y="2937040"/>
                  </a:lnTo>
                  <a:cubicBezTo>
                    <a:pt x="1807902" y="2980934"/>
                    <a:pt x="1657858" y="3004580"/>
                    <a:pt x="1502290" y="3004580"/>
                  </a:cubicBezTo>
                  <a:cubicBezTo>
                    <a:pt x="672598" y="3004580"/>
                    <a:pt x="0" y="2331982"/>
                    <a:pt x="0" y="1502290"/>
                  </a:cubicBezTo>
                  <a:cubicBezTo>
                    <a:pt x="0" y="672598"/>
                    <a:pt x="672598" y="0"/>
                    <a:pt x="1502290" y="0"/>
                  </a:cubicBezTo>
                  <a:close/>
                </a:path>
              </a:pathLst>
            </a:custGeom>
            <a:noFill/>
            <a:ln>
              <a:solidFill>
                <a:srgbClr val="0A68A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7" name="任意多边形 36"/>
            <p:cNvSpPr>
              <a:spLocks noChangeAspect="1"/>
            </p:cNvSpPr>
            <p:nvPr/>
          </p:nvSpPr>
          <p:spPr>
            <a:xfrm>
              <a:off x="4071470" y="3155154"/>
              <a:ext cx="3004580" cy="3004580"/>
            </a:xfrm>
            <a:custGeom>
              <a:avLst/>
              <a:gdLst>
                <a:gd name="connsiteX0" fmla="*/ 1502290 w 3004580"/>
                <a:gd name="connsiteY0" fmla="*/ 0 h 3004580"/>
                <a:gd name="connsiteX1" fmla="*/ 3004580 w 3004580"/>
                <a:gd name="connsiteY1" fmla="*/ 1502290 h 3004580"/>
                <a:gd name="connsiteX2" fmla="*/ 1502290 w 3004580"/>
                <a:gd name="connsiteY2" fmla="*/ 3004580 h 3004580"/>
                <a:gd name="connsiteX3" fmla="*/ 0 w 3004580"/>
                <a:gd name="connsiteY3" fmla="*/ 1502290 h 3004580"/>
                <a:gd name="connsiteX4" fmla="*/ 67540 w 3004580"/>
                <a:gd name="connsiteY4" fmla="*/ 1055555 h 3004580"/>
                <a:gd name="connsiteX5" fmla="*/ 112133 w 3004580"/>
                <a:gd name="connsiteY5" fmla="*/ 933719 h 3004580"/>
                <a:gd name="connsiteX6" fmla="*/ 118059 w 3004580"/>
                <a:gd name="connsiteY6" fmla="*/ 949909 h 3004580"/>
                <a:gd name="connsiteX7" fmla="*/ 1502291 w 3004580"/>
                <a:gd name="connsiteY7" fmla="*/ 1867440 h 3004580"/>
                <a:gd name="connsiteX8" fmla="*/ 1949026 w 3004580"/>
                <a:gd name="connsiteY8" fmla="*/ 1799900 h 3004580"/>
                <a:gd name="connsiteX9" fmla="*/ 2077894 w 3004580"/>
                <a:gd name="connsiteY9" fmla="*/ 1752734 h 3004580"/>
                <a:gd name="connsiteX10" fmla="*/ 2068738 w 3004580"/>
                <a:gd name="connsiteY10" fmla="*/ 1749383 h 3004580"/>
                <a:gd name="connsiteX11" fmla="*/ 1151207 w 3004580"/>
                <a:gd name="connsiteY11" fmla="*/ 365150 h 3004580"/>
                <a:gd name="connsiteX12" fmla="*/ 1168517 w 3004580"/>
                <a:gd name="connsiteY12" fmla="*/ 136366 h 3004580"/>
                <a:gd name="connsiteX13" fmla="*/ 1188231 w 3004580"/>
                <a:gd name="connsiteY13" fmla="*/ 33426 h 3004580"/>
                <a:gd name="connsiteX14" fmla="*/ 1199526 w 3004580"/>
                <a:gd name="connsiteY14" fmla="*/ 30521 h 3004580"/>
                <a:gd name="connsiteX15" fmla="*/ 1502290 w 3004580"/>
                <a:gd name="connsiteY15" fmla="*/ 0 h 300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4580" h="3004580">
                  <a:moveTo>
                    <a:pt x="1502290" y="0"/>
                  </a:moveTo>
                  <a:cubicBezTo>
                    <a:pt x="2331982" y="0"/>
                    <a:pt x="3004580" y="672598"/>
                    <a:pt x="3004580" y="1502290"/>
                  </a:cubicBezTo>
                  <a:cubicBezTo>
                    <a:pt x="3004580" y="2331982"/>
                    <a:pt x="2331982" y="3004580"/>
                    <a:pt x="1502290" y="3004580"/>
                  </a:cubicBezTo>
                  <a:cubicBezTo>
                    <a:pt x="672598" y="3004580"/>
                    <a:pt x="0" y="2331982"/>
                    <a:pt x="0" y="1502290"/>
                  </a:cubicBezTo>
                  <a:cubicBezTo>
                    <a:pt x="0" y="1346723"/>
                    <a:pt x="23646" y="1196679"/>
                    <a:pt x="67540" y="1055555"/>
                  </a:cubicBezTo>
                  <a:lnTo>
                    <a:pt x="112133" y="933719"/>
                  </a:lnTo>
                  <a:lnTo>
                    <a:pt x="118059" y="949909"/>
                  </a:lnTo>
                  <a:cubicBezTo>
                    <a:pt x="346119" y="1489104"/>
                    <a:pt x="880022" y="1867440"/>
                    <a:pt x="1502291" y="1867440"/>
                  </a:cubicBezTo>
                  <a:cubicBezTo>
                    <a:pt x="1657859" y="1867440"/>
                    <a:pt x="1807903" y="1843794"/>
                    <a:pt x="1949026" y="1799900"/>
                  </a:cubicBezTo>
                  <a:lnTo>
                    <a:pt x="2077894" y="1752734"/>
                  </a:lnTo>
                  <a:lnTo>
                    <a:pt x="2068738" y="1749383"/>
                  </a:lnTo>
                  <a:cubicBezTo>
                    <a:pt x="1529544" y="1521323"/>
                    <a:pt x="1151207" y="987419"/>
                    <a:pt x="1151207" y="365150"/>
                  </a:cubicBezTo>
                  <a:cubicBezTo>
                    <a:pt x="1151207" y="287367"/>
                    <a:pt x="1157119" y="210964"/>
                    <a:pt x="1168517" y="136366"/>
                  </a:cubicBezTo>
                  <a:lnTo>
                    <a:pt x="1188231" y="33426"/>
                  </a:lnTo>
                  <a:lnTo>
                    <a:pt x="1199526" y="30521"/>
                  </a:lnTo>
                  <a:cubicBezTo>
                    <a:pt x="1297322" y="10510"/>
                    <a:pt x="1398579" y="0"/>
                    <a:pt x="1502290" y="0"/>
                  </a:cubicBezTo>
                  <a:close/>
                </a:path>
              </a:pathLst>
            </a:custGeom>
            <a:noFill/>
            <a:ln>
              <a:solidFill>
                <a:srgbClr val="0A68A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5" name="任意多边形 34"/>
            <p:cNvSpPr>
              <a:spLocks noChangeAspect="1"/>
            </p:cNvSpPr>
            <p:nvPr/>
          </p:nvSpPr>
          <p:spPr>
            <a:xfrm>
              <a:off x="6149315" y="3155154"/>
              <a:ext cx="2077843" cy="3004580"/>
            </a:xfrm>
            <a:custGeom>
              <a:avLst/>
              <a:gdLst>
                <a:gd name="connsiteX0" fmla="*/ 575553 w 2077843"/>
                <a:gd name="connsiteY0" fmla="*/ 0 h 3004580"/>
                <a:gd name="connsiteX1" fmla="*/ 2077843 w 2077843"/>
                <a:gd name="connsiteY1" fmla="*/ 1502290 h 3004580"/>
                <a:gd name="connsiteX2" fmla="*/ 575553 w 2077843"/>
                <a:gd name="connsiteY2" fmla="*/ 3004580 h 3004580"/>
                <a:gd name="connsiteX3" fmla="*/ 128818 w 2077843"/>
                <a:gd name="connsiteY3" fmla="*/ 2937040 h 3004580"/>
                <a:gd name="connsiteX4" fmla="*/ 0 w 2077843"/>
                <a:gd name="connsiteY4" fmla="*/ 2889892 h 3004580"/>
                <a:gd name="connsiteX5" fmla="*/ 9205 w 2077843"/>
                <a:gd name="connsiteY5" fmla="*/ 2886523 h 3004580"/>
                <a:gd name="connsiteX6" fmla="*/ 9230 w 2077843"/>
                <a:gd name="connsiteY6" fmla="*/ 2886511 h 3004580"/>
                <a:gd name="connsiteX7" fmla="*/ 140526 w 2077843"/>
                <a:gd name="connsiteY7" fmla="*/ 2823262 h 3004580"/>
                <a:gd name="connsiteX8" fmla="*/ 182019 w 2077843"/>
                <a:gd name="connsiteY8" fmla="*/ 2798054 h 3004580"/>
                <a:gd name="connsiteX9" fmla="*/ 203438 w 2077843"/>
                <a:gd name="connsiteY9" fmla="*/ 2787089 h 3004580"/>
                <a:gd name="connsiteX10" fmla="*/ 223229 w 2077843"/>
                <a:gd name="connsiteY10" fmla="*/ 2773018 h 3004580"/>
                <a:gd name="connsiteX11" fmla="*/ 264390 w 2077843"/>
                <a:gd name="connsiteY11" fmla="*/ 2748013 h 3004580"/>
                <a:gd name="connsiteX12" fmla="*/ 380011 w 2077843"/>
                <a:gd name="connsiteY12" fmla="*/ 2661553 h 3004580"/>
                <a:gd name="connsiteX13" fmla="*/ 380042 w 2077843"/>
                <a:gd name="connsiteY13" fmla="*/ 2661531 h 3004580"/>
                <a:gd name="connsiteX14" fmla="*/ 380072 w 2077843"/>
                <a:gd name="connsiteY14" fmla="*/ 2661502 h 3004580"/>
                <a:gd name="connsiteX15" fmla="*/ 486725 w 2077843"/>
                <a:gd name="connsiteY15" fmla="*/ 2564570 h 3004580"/>
                <a:gd name="connsiteX16" fmla="*/ 519049 w 2077843"/>
                <a:gd name="connsiteY16" fmla="*/ 2529004 h 3004580"/>
                <a:gd name="connsiteX17" fmla="*/ 536469 w 2077843"/>
                <a:gd name="connsiteY17" fmla="*/ 2512396 h 3004580"/>
                <a:gd name="connsiteX18" fmla="*/ 551308 w 2077843"/>
                <a:gd name="connsiteY18" fmla="*/ 2493510 h 3004580"/>
                <a:gd name="connsiteX19" fmla="*/ 583685 w 2077843"/>
                <a:gd name="connsiteY19" fmla="*/ 2457886 h 3004580"/>
                <a:gd name="connsiteX20" fmla="*/ 670142 w 2077843"/>
                <a:gd name="connsiteY20" fmla="*/ 2342269 h 3004580"/>
                <a:gd name="connsiteX21" fmla="*/ 670169 w 2077843"/>
                <a:gd name="connsiteY21" fmla="*/ 2342235 h 3004580"/>
                <a:gd name="connsiteX22" fmla="*/ 670191 w 2077843"/>
                <a:gd name="connsiteY22" fmla="*/ 2342197 h 3004580"/>
                <a:gd name="connsiteX23" fmla="*/ 745417 w 2077843"/>
                <a:gd name="connsiteY23" fmla="*/ 2218371 h 3004580"/>
                <a:gd name="connsiteX24" fmla="*/ 766406 w 2077843"/>
                <a:gd name="connsiteY24" fmla="*/ 2174801 h 3004580"/>
                <a:gd name="connsiteX25" fmla="*/ 778594 w 2077843"/>
                <a:gd name="connsiteY25" fmla="*/ 2153595 h 3004580"/>
                <a:gd name="connsiteX26" fmla="*/ 787457 w 2077843"/>
                <a:gd name="connsiteY26" fmla="*/ 2131100 h 3004580"/>
                <a:gd name="connsiteX27" fmla="*/ 808678 w 2077843"/>
                <a:gd name="connsiteY27" fmla="*/ 2087049 h 3004580"/>
                <a:gd name="connsiteX28" fmla="*/ 859181 w 2077843"/>
                <a:gd name="connsiteY28" fmla="*/ 1949064 h 3004580"/>
                <a:gd name="connsiteX29" fmla="*/ 859196 w 2077843"/>
                <a:gd name="connsiteY29" fmla="*/ 1949025 h 3004580"/>
                <a:gd name="connsiteX30" fmla="*/ 859206 w 2077843"/>
                <a:gd name="connsiteY30" fmla="*/ 1948986 h 3004580"/>
                <a:gd name="connsiteX31" fmla="*/ 896214 w 2077843"/>
                <a:gd name="connsiteY31" fmla="*/ 1805054 h 3004580"/>
                <a:gd name="connsiteX32" fmla="*/ 903737 w 2077843"/>
                <a:gd name="connsiteY32" fmla="*/ 1755761 h 3004580"/>
                <a:gd name="connsiteX33" fmla="*/ 909427 w 2077843"/>
                <a:gd name="connsiteY33" fmla="*/ 1731074 h 3004580"/>
                <a:gd name="connsiteX34" fmla="*/ 911316 w 2077843"/>
                <a:gd name="connsiteY34" fmla="*/ 1706102 h 3004580"/>
                <a:gd name="connsiteX35" fmla="*/ 918979 w 2077843"/>
                <a:gd name="connsiteY35" fmla="*/ 1655891 h 3004580"/>
                <a:gd name="connsiteX36" fmla="*/ 926733 w 2077843"/>
                <a:gd name="connsiteY36" fmla="*/ 1502330 h 3004580"/>
                <a:gd name="connsiteX37" fmla="*/ 926736 w 2077843"/>
                <a:gd name="connsiteY37" fmla="*/ 1502290 h 3004580"/>
                <a:gd name="connsiteX38" fmla="*/ 926733 w 2077843"/>
                <a:gd name="connsiteY38" fmla="*/ 1502251 h 3004580"/>
                <a:gd name="connsiteX39" fmla="*/ 918979 w 2077843"/>
                <a:gd name="connsiteY39" fmla="*/ 1348690 h 3004580"/>
                <a:gd name="connsiteX40" fmla="*/ 911316 w 2077843"/>
                <a:gd name="connsiteY40" fmla="*/ 1298478 h 3004580"/>
                <a:gd name="connsiteX41" fmla="*/ 909427 w 2077843"/>
                <a:gd name="connsiteY41" fmla="*/ 1273506 h 3004580"/>
                <a:gd name="connsiteX42" fmla="*/ 903737 w 2077843"/>
                <a:gd name="connsiteY42" fmla="*/ 1248819 h 3004580"/>
                <a:gd name="connsiteX43" fmla="*/ 896214 w 2077843"/>
                <a:gd name="connsiteY43" fmla="*/ 1199526 h 3004580"/>
                <a:gd name="connsiteX44" fmla="*/ 859205 w 2077843"/>
                <a:gd name="connsiteY44" fmla="*/ 1055594 h 3004580"/>
                <a:gd name="connsiteX45" fmla="*/ 859196 w 2077843"/>
                <a:gd name="connsiteY45" fmla="*/ 1055555 h 3004580"/>
                <a:gd name="connsiteX46" fmla="*/ 859182 w 2077843"/>
                <a:gd name="connsiteY46" fmla="*/ 1055519 h 3004580"/>
                <a:gd name="connsiteX47" fmla="*/ 808678 w 2077843"/>
                <a:gd name="connsiteY47" fmla="*/ 917531 h 3004580"/>
                <a:gd name="connsiteX48" fmla="*/ 787457 w 2077843"/>
                <a:gd name="connsiteY48" fmla="*/ 873479 h 3004580"/>
                <a:gd name="connsiteX49" fmla="*/ 778594 w 2077843"/>
                <a:gd name="connsiteY49" fmla="*/ 850985 h 3004580"/>
                <a:gd name="connsiteX50" fmla="*/ 766407 w 2077843"/>
                <a:gd name="connsiteY50" fmla="*/ 829781 h 3004580"/>
                <a:gd name="connsiteX51" fmla="*/ 745417 w 2077843"/>
                <a:gd name="connsiteY51" fmla="*/ 786209 h 3004580"/>
                <a:gd name="connsiteX52" fmla="*/ 670185 w 2077843"/>
                <a:gd name="connsiteY52" fmla="*/ 662374 h 3004580"/>
                <a:gd name="connsiteX53" fmla="*/ 670169 w 2077843"/>
                <a:gd name="connsiteY53" fmla="*/ 662346 h 3004580"/>
                <a:gd name="connsiteX54" fmla="*/ 670151 w 2077843"/>
                <a:gd name="connsiteY54" fmla="*/ 662323 h 3004580"/>
                <a:gd name="connsiteX55" fmla="*/ 583685 w 2077843"/>
                <a:gd name="connsiteY55" fmla="*/ 546694 h 3004580"/>
                <a:gd name="connsiteX56" fmla="*/ 551305 w 2077843"/>
                <a:gd name="connsiteY56" fmla="*/ 511066 h 3004580"/>
                <a:gd name="connsiteX57" fmla="*/ 536469 w 2077843"/>
                <a:gd name="connsiteY57" fmla="*/ 492185 h 3004580"/>
                <a:gd name="connsiteX58" fmla="*/ 519054 w 2077843"/>
                <a:gd name="connsiteY58" fmla="*/ 475582 h 3004580"/>
                <a:gd name="connsiteX59" fmla="*/ 486725 w 2077843"/>
                <a:gd name="connsiteY59" fmla="*/ 440011 h 3004580"/>
                <a:gd name="connsiteX60" fmla="*/ 380053 w 2077843"/>
                <a:gd name="connsiteY60" fmla="*/ 343061 h 3004580"/>
                <a:gd name="connsiteX61" fmla="*/ 380042 w 2077843"/>
                <a:gd name="connsiteY61" fmla="*/ 343051 h 3004580"/>
                <a:gd name="connsiteX62" fmla="*/ 380034 w 2077843"/>
                <a:gd name="connsiteY62" fmla="*/ 343045 h 3004580"/>
                <a:gd name="connsiteX63" fmla="*/ 264390 w 2077843"/>
                <a:gd name="connsiteY63" fmla="*/ 256568 h 3004580"/>
                <a:gd name="connsiteX64" fmla="*/ 223220 w 2077843"/>
                <a:gd name="connsiteY64" fmla="*/ 231557 h 3004580"/>
                <a:gd name="connsiteX65" fmla="*/ 203438 w 2077843"/>
                <a:gd name="connsiteY65" fmla="*/ 217492 h 3004580"/>
                <a:gd name="connsiteX66" fmla="*/ 182029 w 2077843"/>
                <a:gd name="connsiteY66" fmla="*/ 206532 h 3004580"/>
                <a:gd name="connsiteX67" fmla="*/ 140526 w 2077843"/>
                <a:gd name="connsiteY67" fmla="*/ 181318 h 3004580"/>
                <a:gd name="connsiteX68" fmla="*/ 9204 w 2077843"/>
                <a:gd name="connsiteY68" fmla="*/ 118058 h 3004580"/>
                <a:gd name="connsiteX69" fmla="*/ 6008 w 2077843"/>
                <a:gd name="connsiteY69" fmla="*/ 116888 h 3004580"/>
                <a:gd name="connsiteX70" fmla="*/ 0 w 2077843"/>
                <a:gd name="connsiteY70" fmla="*/ 114688 h 3004580"/>
                <a:gd name="connsiteX71" fmla="*/ 128818 w 2077843"/>
                <a:gd name="connsiteY71" fmla="*/ 67540 h 3004580"/>
                <a:gd name="connsiteX72" fmla="*/ 575553 w 2077843"/>
                <a:gd name="connsiteY72" fmla="*/ 0 h 300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077843" h="3004580">
                  <a:moveTo>
                    <a:pt x="575553" y="0"/>
                  </a:moveTo>
                  <a:cubicBezTo>
                    <a:pt x="1405245" y="0"/>
                    <a:pt x="2077843" y="672598"/>
                    <a:pt x="2077843" y="1502290"/>
                  </a:cubicBezTo>
                  <a:cubicBezTo>
                    <a:pt x="2077843" y="2331982"/>
                    <a:pt x="1405245" y="3004580"/>
                    <a:pt x="575553" y="3004580"/>
                  </a:cubicBezTo>
                  <a:cubicBezTo>
                    <a:pt x="419986" y="3004580"/>
                    <a:pt x="269942" y="2980934"/>
                    <a:pt x="128818" y="2937040"/>
                  </a:cubicBezTo>
                  <a:lnTo>
                    <a:pt x="0" y="2889892"/>
                  </a:lnTo>
                  <a:lnTo>
                    <a:pt x="9205" y="2886523"/>
                  </a:lnTo>
                  <a:lnTo>
                    <a:pt x="9230" y="2886511"/>
                  </a:lnTo>
                  <a:lnTo>
                    <a:pt x="140526" y="2823262"/>
                  </a:lnTo>
                  <a:lnTo>
                    <a:pt x="182019" y="2798054"/>
                  </a:lnTo>
                  <a:lnTo>
                    <a:pt x="203438" y="2787089"/>
                  </a:lnTo>
                  <a:lnTo>
                    <a:pt x="223229" y="2773018"/>
                  </a:lnTo>
                  <a:lnTo>
                    <a:pt x="264390" y="2748013"/>
                  </a:lnTo>
                  <a:lnTo>
                    <a:pt x="380011" y="2661553"/>
                  </a:lnTo>
                  <a:lnTo>
                    <a:pt x="380042" y="2661531"/>
                  </a:lnTo>
                  <a:lnTo>
                    <a:pt x="380072" y="2661502"/>
                  </a:lnTo>
                  <a:lnTo>
                    <a:pt x="486725" y="2564570"/>
                  </a:lnTo>
                  <a:lnTo>
                    <a:pt x="519049" y="2529004"/>
                  </a:lnTo>
                  <a:lnTo>
                    <a:pt x="536469" y="2512396"/>
                  </a:lnTo>
                  <a:lnTo>
                    <a:pt x="551308" y="2493510"/>
                  </a:lnTo>
                  <a:lnTo>
                    <a:pt x="583685" y="2457886"/>
                  </a:lnTo>
                  <a:lnTo>
                    <a:pt x="670142" y="2342269"/>
                  </a:lnTo>
                  <a:lnTo>
                    <a:pt x="670169" y="2342235"/>
                  </a:lnTo>
                  <a:lnTo>
                    <a:pt x="670191" y="2342197"/>
                  </a:lnTo>
                  <a:lnTo>
                    <a:pt x="745417" y="2218371"/>
                  </a:lnTo>
                  <a:lnTo>
                    <a:pt x="766406" y="2174801"/>
                  </a:lnTo>
                  <a:lnTo>
                    <a:pt x="778594" y="2153595"/>
                  </a:lnTo>
                  <a:lnTo>
                    <a:pt x="787457" y="2131100"/>
                  </a:lnTo>
                  <a:lnTo>
                    <a:pt x="808678" y="2087049"/>
                  </a:lnTo>
                  <a:lnTo>
                    <a:pt x="859181" y="1949064"/>
                  </a:lnTo>
                  <a:lnTo>
                    <a:pt x="859196" y="1949025"/>
                  </a:lnTo>
                  <a:lnTo>
                    <a:pt x="859206" y="1948986"/>
                  </a:lnTo>
                  <a:lnTo>
                    <a:pt x="896214" y="1805054"/>
                  </a:lnTo>
                  <a:lnTo>
                    <a:pt x="903737" y="1755761"/>
                  </a:lnTo>
                  <a:lnTo>
                    <a:pt x="909427" y="1731074"/>
                  </a:lnTo>
                  <a:lnTo>
                    <a:pt x="911316" y="1706102"/>
                  </a:lnTo>
                  <a:lnTo>
                    <a:pt x="918979" y="1655891"/>
                  </a:lnTo>
                  <a:lnTo>
                    <a:pt x="926733" y="1502330"/>
                  </a:lnTo>
                  <a:lnTo>
                    <a:pt x="926736" y="1502290"/>
                  </a:lnTo>
                  <a:lnTo>
                    <a:pt x="926733" y="1502251"/>
                  </a:lnTo>
                  <a:lnTo>
                    <a:pt x="918979" y="1348690"/>
                  </a:lnTo>
                  <a:lnTo>
                    <a:pt x="911316" y="1298478"/>
                  </a:lnTo>
                  <a:lnTo>
                    <a:pt x="909427" y="1273506"/>
                  </a:lnTo>
                  <a:lnTo>
                    <a:pt x="903737" y="1248819"/>
                  </a:lnTo>
                  <a:lnTo>
                    <a:pt x="896214" y="1199526"/>
                  </a:lnTo>
                  <a:lnTo>
                    <a:pt x="859205" y="1055594"/>
                  </a:lnTo>
                  <a:lnTo>
                    <a:pt x="859196" y="1055555"/>
                  </a:lnTo>
                  <a:lnTo>
                    <a:pt x="859182" y="1055519"/>
                  </a:lnTo>
                  <a:lnTo>
                    <a:pt x="808678" y="917531"/>
                  </a:lnTo>
                  <a:lnTo>
                    <a:pt x="787457" y="873479"/>
                  </a:lnTo>
                  <a:lnTo>
                    <a:pt x="778594" y="850985"/>
                  </a:lnTo>
                  <a:lnTo>
                    <a:pt x="766407" y="829781"/>
                  </a:lnTo>
                  <a:lnTo>
                    <a:pt x="745417" y="786209"/>
                  </a:lnTo>
                  <a:lnTo>
                    <a:pt x="670185" y="662374"/>
                  </a:lnTo>
                  <a:lnTo>
                    <a:pt x="670169" y="662346"/>
                  </a:lnTo>
                  <a:lnTo>
                    <a:pt x="670151" y="662323"/>
                  </a:lnTo>
                  <a:lnTo>
                    <a:pt x="583685" y="546694"/>
                  </a:lnTo>
                  <a:lnTo>
                    <a:pt x="551305" y="511066"/>
                  </a:lnTo>
                  <a:lnTo>
                    <a:pt x="536469" y="492185"/>
                  </a:lnTo>
                  <a:lnTo>
                    <a:pt x="519054" y="475582"/>
                  </a:lnTo>
                  <a:lnTo>
                    <a:pt x="486725" y="440011"/>
                  </a:lnTo>
                  <a:lnTo>
                    <a:pt x="380053" y="343061"/>
                  </a:lnTo>
                  <a:lnTo>
                    <a:pt x="380042" y="343051"/>
                  </a:lnTo>
                  <a:lnTo>
                    <a:pt x="380034" y="343045"/>
                  </a:lnTo>
                  <a:lnTo>
                    <a:pt x="264390" y="256568"/>
                  </a:lnTo>
                  <a:lnTo>
                    <a:pt x="223220" y="231557"/>
                  </a:lnTo>
                  <a:lnTo>
                    <a:pt x="203438" y="217492"/>
                  </a:lnTo>
                  <a:lnTo>
                    <a:pt x="182029" y="206532"/>
                  </a:lnTo>
                  <a:lnTo>
                    <a:pt x="140526" y="181318"/>
                  </a:lnTo>
                  <a:cubicBezTo>
                    <a:pt x="97953" y="158191"/>
                    <a:pt x="54137" y="137063"/>
                    <a:pt x="9204" y="118058"/>
                  </a:cubicBezTo>
                  <a:lnTo>
                    <a:pt x="6008" y="116888"/>
                  </a:lnTo>
                  <a:lnTo>
                    <a:pt x="0" y="114688"/>
                  </a:lnTo>
                  <a:lnTo>
                    <a:pt x="128818" y="67540"/>
                  </a:lnTo>
                  <a:cubicBezTo>
                    <a:pt x="269942" y="23646"/>
                    <a:pt x="419986" y="0"/>
                    <a:pt x="575553" y="0"/>
                  </a:cubicBezTo>
                  <a:close/>
                </a:path>
              </a:pathLst>
            </a:custGeom>
            <a:noFill/>
            <a:ln>
              <a:solidFill>
                <a:srgbClr val="0A68A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3" name="任意多边形 32"/>
            <p:cNvSpPr>
              <a:spLocks noChangeAspect="1"/>
            </p:cNvSpPr>
            <p:nvPr/>
          </p:nvSpPr>
          <p:spPr>
            <a:xfrm>
              <a:off x="5222676" y="2018014"/>
              <a:ext cx="3004580" cy="3004580"/>
            </a:xfrm>
            <a:custGeom>
              <a:avLst/>
              <a:gdLst>
                <a:gd name="connsiteX0" fmla="*/ 1502290 w 3004580"/>
                <a:gd name="connsiteY0" fmla="*/ 0 h 3004580"/>
                <a:gd name="connsiteX1" fmla="*/ 3004580 w 3004580"/>
                <a:gd name="connsiteY1" fmla="*/ 1502290 h 3004580"/>
                <a:gd name="connsiteX2" fmla="*/ 2937040 w 3004580"/>
                <a:gd name="connsiteY2" fmla="*/ 1949025 h 3004580"/>
                <a:gd name="connsiteX3" fmla="*/ 2892399 w 3004580"/>
                <a:gd name="connsiteY3" fmla="*/ 2070994 h 3004580"/>
                <a:gd name="connsiteX4" fmla="*/ 2886425 w 3004580"/>
                <a:gd name="connsiteY4" fmla="*/ 2054671 h 3004580"/>
                <a:gd name="connsiteX5" fmla="*/ 1502192 w 3004580"/>
                <a:gd name="connsiteY5" fmla="*/ 1137140 h 3004580"/>
                <a:gd name="connsiteX6" fmla="*/ 1055457 w 3004580"/>
                <a:gd name="connsiteY6" fmla="*/ 1204680 h 3004580"/>
                <a:gd name="connsiteX7" fmla="*/ 926639 w 3004580"/>
                <a:gd name="connsiteY7" fmla="*/ 1251828 h 3004580"/>
                <a:gd name="connsiteX8" fmla="*/ 935844 w 3004580"/>
                <a:gd name="connsiteY8" fmla="*/ 1255198 h 3004580"/>
                <a:gd name="connsiteX9" fmla="*/ 1853375 w 3004580"/>
                <a:gd name="connsiteY9" fmla="*/ 2639430 h 3004580"/>
                <a:gd name="connsiteX10" fmla="*/ 1836066 w 3004580"/>
                <a:gd name="connsiteY10" fmla="*/ 2868214 h 3004580"/>
                <a:gd name="connsiteX11" fmla="*/ 1816352 w 3004580"/>
                <a:gd name="connsiteY11" fmla="*/ 2971154 h 3004580"/>
                <a:gd name="connsiteX12" fmla="*/ 1805054 w 3004580"/>
                <a:gd name="connsiteY12" fmla="*/ 2974059 h 3004580"/>
                <a:gd name="connsiteX13" fmla="*/ 1502290 w 3004580"/>
                <a:gd name="connsiteY13" fmla="*/ 3004580 h 3004580"/>
                <a:gd name="connsiteX14" fmla="*/ 0 w 3004580"/>
                <a:gd name="connsiteY14" fmla="*/ 1502290 h 3004580"/>
                <a:gd name="connsiteX15" fmla="*/ 1502290 w 3004580"/>
                <a:gd name="connsiteY15" fmla="*/ 0 h 300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4580" h="3004580">
                  <a:moveTo>
                    <a:pt x="1502290" y="0"/>
                  </a:moveTo>
                  <a:cubicBezTo>
                    <a:pt x="2331982" y="0"/>
                    <a:pt x="3004580" y="672598"/>
                    <a:pt x="3004580" y="1502290"/>
                  </a:cubicBezTo>
                  <a:cubicBezTo>
                    <a:pt x="3004580" y="1657857"/>
                    <a:pt x="2980934" y="1807902"/>
                    <a:pt x="2937040" y="1949025"/>
                  </a:cubicBezTo>
                  <a:lnTo>
                    <a:pt x="2892399" y="2070994"/>
                  </a:lnTo>
                  <a:lnTo>
                    <a:pt x="2886425" y="2054671"/>
                  </a:lnTo>
                  <a:cubicBezTo>
                    <a:pt x="2658365" y="1515477"/>
                    <a:pt x="2124461" y="1137140"/>
                    <a:pt x="1502192" y="1137140"/>
                  </a:cubicBezTo>
                  <a:cubicBezTo>
                    <a:pt x="1346625" y="1137140"/>
                    <a:pt x="1196581" y="1160786"/>
                    <a:pt x="1055457" y="1204680"/>
                  </a:cubicBezTo>
                  <a:lnTo>
                    <a:pt x="926639" y="1251828"/>
                  </a:lnTo>
                  <a:lnTo>
                    <a:pt x="935844" y="1255198"/>
                  </a:lnTo>
                  <a:cubicBezTo>
                    <a:pt x="1475039" y="1483258"/>
                    <a:pt x="1853375" y="2017161"/>
                    <a:pt x="1853375" y="2639430"/>
                  </a:cubicBezTo>
                  <a:cubicBezTo>
                    <a:pt x="1853375" y="2717214"/>
                    <a:pt x="1847464" y="2793617"/>
                    <a:pt x="1836066" y="2868214"/>
                  </a:cubicBezTo>
                  <a:lnTo>
                    <a:pt x="1816352" y="2971154"/>
                  </a:lnTo>
                  <a:lnTo>
                    <a:pt x="1805054" y="2974059"/>
                  </a:lnTo>
                  <a:cubicBezTo>
                    <a:pt x="1707259" y="2994071"/>
                    <a:pt x="1606002" y="3004580"/>
                    <a:pt x="1502290" y="3004580"/>
                  </a:cubicBezTo>
                  <a:cubicBezTo>
                    <a:pt x="672598" y="3004580"/>
                    <a:pt x="0" y="2331982"/>
                    <a:pt x="0" y="1502290"/>
                  </a:cubicBezTo>
                  <a:cubicBezTo>
                    <a:pt x="0" y="672598"/>
                    <a:pt x="672598" y="0"/>
                    <a:pt x="1502290" y="0"/>
                  </a:cubicBezTo>
                  <a:close/>
                </a:path>
              </a:pathLst>
            </a:custGeom>
            <a:noFill/>
            <a:ln>
              <a:solidFill>
                <a:srgbClr val="0A68A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1" name="椭圆 20"/>
            <p:cNvSpPr>
              <a:spLocks noChangeAspect="1"/>
            </p:cNvSpPr>
            <p:nvPr/>
          </p:nvSpPr>
          <p:spPr>
            <a:xfrm>
              <a:off x="4886174" y="2844036"/>
              <a:ext cx="2543889" cy="2543889"/>
            </a:xfrm>
            <a:prstGeom prst="ellipse">
              <a:avLst/>
            </a:prstGeom>
            <a:solidFill>
              <a:srgbClr val="0A68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460850" y="3973814"/>
              <a:ext cx="1567815" cy="553085"/>
            </a:xfrm>
            <a:prstGeom prst="rect">
              <a:avLst/>
            </a:prstGeom>
            <a:noFill/>
            <a:effectLst/>
          </p:spPr>
          <p:txBody>
            <a:bodyPr wrap="square" rtlCol="0">
              <a:spAutoFit/>
            </a:bodyPr>
            <a:lstStyle/>
            <a:p>
              <a:pPr>
                <a:lnSpc>
                  <a:spcPct val="150000"/>
                </a:lnSpc>
              </a:pPr>
              <a:r>
                <a:rPr lang="zh-CN" altLang="en-US" sz="2000" b="1" dirty="0">
                  <a:solidFill>
                    <a:schemeClr val="bg1"/>
                  </a:solidFill>
                  <a:latin typeface="微软雅黑" panose="020B0503020204020204" charset="-122"/>
                  <a:ea typeface="微软雅黑" panose="020B0503020204020204" charset="-122"/>
                  <a:cs typeface="+mn-ea"/>
                  <a:sym typeface="+mn-lt"/>
                </a:rPr>
                <a:t>标题写这里</a:t>
              </a:r>
            </a:p>
          </p:txBody>
        </p:sp>
        <p:sp>
          <p:nvSpPr>
            <p:cNvPr id="26" name="文本框 25"/>
            <p:cNvSpPr txBox="1"/>
            <p:nvPr/>
          </p:nvSpPr>
          <p:spPr>
            <a:xfrm>
              <a:off x="4789661" y="5310400"/>
              <a:ext cx="784189" cy="523220"/>
            </a:xfrm>
            <a:prstGeom prst="rect">
              <a:avLst/>
            </a:prstGeom>
            <a:noFill/>
            <a:effectLst/>
          </p:spPr>
          <p:txBody>
            <a:bodyPr wrap="none" rtlCol="0">
              <a:spAutoFit/>
            </a:bodyPr>
            <a:lstStyle/>
            <a:p>
              <a:r>
                <a:rPr lang="en-US" altLang="zh-CN" sz="2800" b="1" dirty="0">
                  <a:solidFill>
                    <a:srgbClr val="0B68AB"/>
                  </a:solidFill>
                  <a:cs typeface="+mn-ea"/>
                  <a:sym typeface="+mn-lt"/>
                </a:rPr>
                <a:t>  04</a:t>
              </a:r>
            </a:p>
          </p:txBody>
        </p:sp>
        <p:sp>
          <p:nvSpPr>
            <p:cNvPr id="27" name="文本框 26"/>
            <p:cNvSpPr txBox="1"/>
            <p:nvPr/>
          </p:nvSpPr>
          <p:spPr>
            <a:xfrm>
              <a:off x="7216639" y="4764072"/>
              <a:ext cx="784189" cy="523220"/>
            </a:xfrm>
            <a:prstGeom prst="rect">
              <a:avLst/>
            </a:prstGeom>
            <a:noFill/>
            <a:effectLst/>
          </p:spPr>
          <p:txBody>
            <a:bodyPr wrap="none" rtlCol="0">
              <a:spAutoFit/>
            </a:bodyPr>
            <a:lstStyle/>
            <a:p>
              <a:r>
                <a:rPr lang="en-US" altLang="zh-CN" sz="2800" b="1" dirty="0">
                  <a:solidFill>
                    <a:srgbClr val="0B68AB"/>
                  </a:solidFill>
                  <a:cs typeface="+mn-ea"/>
                  <a:sym typeface="+mn-lt"/>
                </a:rPr>
                <a:t>  03</a:t>
              </a:r>
            </a:p>
          </p:txBody>
        </p:sp>
        <p:sp>
          <p:nvSpPr>
            <p:cNvPr id="29" name="文本框 28"/>
            <p:cNvSpPr txBox="1"/>
            <p:nvPr/>
          </p:nvSpPr>
          <p:spPr>
            <a:xfrm>
              <a:off x="6677934" y="2259261"/>
              <a:ext cx="813043" cy="584775"/>
            </a:xfrm>
            <a:prstGeom prst="rect">
              <a:avLst/>
            </a:prstGeom>
            <a:noFill/>
            <a:effectLst/>
          </p:spPr>
          <p:txBody>
            <a:bodyPr wrap="none" rtlCol="0">
              <a:spAutoFit/>
            </a:bodyPr>
            <a:lstStyle/>
            <a:p>
              <a:r>
                <a:rPr lang="en-US" altLang="zh-CN" sz="3200" b="1" dirty="0">
                  <a:solidFill>
                    <a:srgbClr val="0B68AB"/>
                  </a:solidFill>
                  <a:cs typeface="+mn-ea"/>
                  <a:sym typeface="+mn-lt"/>
                </a:rPr>
                <a:t>  </a:t>
              </a:r>
              <a:r>
                <a:rPr lang="en-US" altLang="zh-CN" sz="2800" b="1" dirty="0">
                  <a:solidFill>
                    <a:srgbClr val="0B68AB"/>
                  </a:solidFill>
                  <a:cs typeface="+mn-ea"/>
                  <a:sym typeface="+mn-lt"/>
                </a:rPr>
                <a:t>02</a:t>
              </a:r>
            </a:p>
          </p:txBody>
        </p:sp>
        <p:sp>
          <p:nvSpPr>
            <p:cNvPr id="30" name="文本框 29"/>
            <p:cNvSpPr txBox="1"/>
            <p:nvPr/>
          </p:nvSpPr>
          <p:spPr>
            <a:xfrm>
              <a:off x="4183762" y="2935529"/>
              <a:ext cx="784189" cy="523220"/>
            </a:xfrm>
            <a:prstGeom prst="rect">
              <a:avLst/>
            </a:prstGeom>
            <a:noFill/>
            <a:effectLst/>
          </p:spPr>
          <p:txBody>
            <a:bodyPr wrap="none" rtlCol="0">
              <a:spAutoFit/>
            </a:bodyPr>
            <a:lstStyle/>
            <a:p>
              <a:r>
                <a:rPr lang="en-US" altLang="zh-CN" sz="2800" b="1" dirty="0">
                  <a:solidFill>
                    <a:srgbClr val="0B68AB"/>
                  </a:solidFill>
                  <a:cs typeface="+mn-ea"/>
                  <a:sym typeface="+mn-lt"/>
                </a:rPr>
                <a:t>  01</a:t>
              </a:r>
            </a:p>
          </p:txBody>
        </p:sp>
      </p:grpSp>
      <p:sp>
        <p:nvSpPr>
          <p:cNvPr id="39" name="文本框 38"/>
          <p:cNvSpPr txBox="1"/>
          <p:nvPr/>
        </p:nvSpPr>
        <p:spPr>
          <a:xfrm>
            <a:off x="982840" y="1825440"/>
            <a:ext cx="2673350" cy="1106805"/>
          </a:xfrm>
          <a:prstGeom prst="rect">
            <a:avLst/>
          </a:prstGeom>
          <a:noFill/>
          <a:effectLst/>
        </p:spPr>
        <p:txBody>
          <a:bodyPr wrap="square" rtlCol="0">
            <a:spAutoFit/>
          </a:bodyPr>
          <a:lstStyle/>
          <a:p>
            <a:pPr algn="l">
              <a:lnSpc>
                <a:spcPct val="150000"/>
              </a:lnSpc>
            </a:pPr>
            <a:r>
              <a:rPr lang="zh-CN" altLang="en-US" sz="1600" b="1" dirty="0">
                <a:solidFill>
                  <a:schemeClr val="tx1"/>
                </a:solidFill>
                <a:latin typeface="微软雅黑" panose="020B0503020204020204" charset="-122"/>
                <a:ea typeface="微软雅黑" panose="020B0503020204020204" charset="-122"/>
                <a:cs typeface="+mn-ea"/>
                <a:sym typeface="+mn-ea"/>
              </a:rPr>
              <a:t>这里输入文字标题</a:t>
            </a:r>
            <a:endParaRPr lang="zh-CN" altLang="en-US" sz="1400" b="1" dirty="0">
              <a:solidFill>
                <a:schemeClr val="tx1"/>
              </a:solidFill>
              <a:latin typeface="微软雅黑" panose="020B0503020204020204" charset="-122"/>
              <a:ea typeface="微软雅黑" panose="020B0503020204020204" charset="-122"/>
              <a:cs typeface="+mn-ea"/>
              <a:sym typeface="+mn-ea"/>
            </a:endParaRPr>
          </a:p>
          <a:p>
            <a:pPr algn="l">
              <a:lnSpc>
                <a:spcPct val="150000"/>
              </a:lnSpc>
            </a:pPr>
            <a:r>
              <a:rPr lang="zh-CN" altLang="en-US" sz="1400" dirty="0">
                <a:solidFill>
                  <a:schemeClr val="tx1"/>
                </a:solidFill>
                <a:latin typeface="微软雅黑" panose="020B0503020204020204" charset="-122"/>
                <a:ea typeface="微软雅黑" panose="020B0503020204020204" charset="-122"/>
                <a:cs typeface="+mn-ea"/>
                <a:sym typeface="+mn-ea"/>
              </a:rPr>
              <a:t>这里是文字的内容，这里输入文字的内容，这里输入文字内容</a:t>
            </a:r>
          </a:p>
        </p:txBody>
      </p:sp>
      <p:sp>
        <p:nvSpPr>
          <p:cNvPr id="40" name="文本框 39"/>
          <p:cNvSpPr txBox="1"/>
          <p:nvPr/>
        </p:nvSpPr>
        <p:spPr>
          <a:xfrm>
            <a:off x="956798" y="4356395"/>
            <a:ext cx="3066415" cy="1106805"/>
          </a:xfrm>
          <a:prstGeom prst="rect">
            <a:avLst/>
          </a:prstGeom>
          <a:noFill/>
          <a:effectLst/>
        </p:spPr>
        <p:txBody>
          <a:bodyPr wrap="square" rtlCol="0">
            <a:spAutoFit/>
          </a:bodyPr>
          <a:lstStyle/>
          <a:p>
            <a:pPr algn="l">
              <a:lnSpc>
                <a:spcPct val="150000"/>
              </a:lnSpc>
            </a:pPr>
            <a:r>
              <a:rPr lang="zh-CN" altLang="en-US" sz="1600" b="1" dirty="0">
                <a:latin typeface="微软雅黑" panose="020B0503020204020204" charset="-122"/>
                <a:ea typeface="微软雅黑" panose="020B0503020204020204" charset="-122"/>
                <a:cs typeface="+mn-ea"/>
                <a:sym typeface="+mn-ea"/>
              </a:rPr>
              <a:t>这里输入文字标题</a:t>
            </a:r>
            <a:endParaRPr lang="zh-CN" altLang="en-US" sz="1600" b="1" dirty="0">
              <a:solidFill>
                <a:schemeClr val="tx1"/>
              </a:solidFill>
              <a:latin typeface="微软雅黑" panose="020B0503020204020204" charset="-122"/>
              <a:ea typeface="微软雅黑" panose="020B0503020204020204" charset="-122"/>
              <a:cs typeface="+mn-ea"/>
              <a:sym typeface="+mn-ea"/>
            </a:endParaRPr>
          </a:p>
          <a:p>
            <a:pPr algn="l">
              <a:lnSpc>
                <a:spcPct val="150000"/>
              </a:lnSpc>
            </a:pPr>
            <a:r>
              <a:rPr lang="zh-CN" altLang="en-US" sz="1400" dirty="0">
                <a:latin typeface="微软雅黑" panose="020B0503020204020204" charset="-122"/>
                <a:ea typeface="微软雅黑" panose="020B0503020204020204" charset="-122"/>
                <a:cs typeface="+mn-ea"/>
                <a:sym typeface="+mn-ea"/>
              </a:rPr>
              <a:t>这里是文字的内容，这里输入文字的内容，这里输入文字内容</a:t>
            </a:r>
            <a:endParaRPr lang="zh-CN" altLang="en-US" sz="1400" dirty="0">
              <a:solidFill>
                <a:schemeClr val="tx1"/>
              </a:solidFill>
              <a:latin typeface="微软雅黑" panose="020B0503020204020204" charset="-122"/>
              <a:ea typeface="微软雅黑" panose="020B0503020204020204" charset="-122"/>
              <a:cs typeface="+mn-ea"/>
              <a:sym typeface="+mn-ea"/>
            </a:endParaRPr>
          </a:p>
        </p:txBody>
      </p:sp>
      <p:sp>
        <p:nvSpPr>
          <p:cNvPr id="41" name="文本框 40"/>
          <p:cNvSpPr txBox="1"/>
          <p:nvPr/>
        </p:nvSpPr>
        <p:spPr>
          <a:xfrm>
            <a:off x="8755728" y="1743459"/>
            <a:ext cx="2348865" cy="1799590"/>
          </a:xfrm>
          <a:prstGeom prst="rect">
            <a:avLst/>
          </a:prstGeom>
          <a:noFill/>
          <a:effectLst/>
        </p:spPr>
        <p:txBody>
          <a:bodyPr wrap="square" rtlCol="0">
            <a:spAutoFit/>
          </a:bodyPr>
          <a:lstStyle/>
          <a:p>
            <a:pPr algn="l">
              <a:lnSpc>
                <a:spcPct val="150000"/>
              </a:lnSpc>
            </a:pPr>
            <a:r>
              <a:rPr lang="zh-CN" altLang="en-US" sz="1600" b="1" dirty="0">
                <a:solidFill>
                  <a:schemeClr val="tx1"/>
                </a:solidFill>
                <a:latin typeface="微软雅黑" panose="020B0503020204020204" charset="-122"/>
                <a:ea typeface="微软雅黑" panose="020B0503020204020204" charset="-122"/>
                <a:cs typeface="+mn-ea"/>
                <a:sym typeface="+mn-ea"/>
              </a:rPr>
              <a:t>这里输入文字大标题</a:t>
            </a:r>
          </a:p>
          <a:p>
            <a:pPr algn="l">
              <a:lnSpc>
                <a:spcPct val="150000"/>
              </a:lnSpc>
            </a:pPr>
            <a:r>
              <a:rPr lang="zh-CN" altLang="en-US" sz="1400" dirty="0">
                <a:latin typeface="微软雅黑" panose="020B0503020204020204" charset="-122"/>
                <a:ea typeface="微软雅黑" panose="020B0503020204020204" charset="-122"/>
                <a:cs typeface="+mn-ea"/>
                <a:sym typeface="+mn-ea"/>
              </a:rPr>
              <a:t>这里是文字的内容，这里输入文字的内容，这里输入文字内容</a:t>
            </a:r>
            <a:endParaRPr lang="zh-CN" altLang="en-US" sz="1600" dirty="0">
              <a:solidFill>
                <a:schemeClr val="tx1"/>
              </a:solidFill>
              <a:latin typeface="微软雅黑" panose="020B0503020204020204" charset="-122"/>
              <a:ea typeface="微软雅黑" panose="020B0503020204020204" charset="-122"/>
              <a:cs typeface="+mn-ea"/>
              <a:sym typeface="+mn-ea"/>
            </a:endParaRPr>
          </a:p>
          <a:p>
            <a:pPr algn="l">
              <a:lnSpc>
                <a:spcPct val="150000"/>
              </a:lnSpc>
            </a:pPr>
            <a:endParaRPr lang="zh-CN" altLang="en-US" sz="1600" b="1" dirty="0">
              <a:solidFill>
                <a:schemeClr val="tx1"/>
              </a:solidFill>
              <a:latin typeface="微软雅黑" panose="020B0503020204020204" charset="-122"/>
              <a:ea typeface="微软雅黑" panose="020B0503020204020204" charset="-122"/>
              <a:cs typeface="+mn-ea"/>
              <a:sym typeface="+mn-ea"/>
            </a:endParaRPr>
          </a:p>
        </p:txBody>
      </p:sp>
      <p:sp>
        <p:nvSpPr>
          <p:cNvPr id="42" name="文本框 41"/>
          <p:cNvSpPr txBox="1"/>
          <p:nvPr/>
        </p:nvSpPr>
        <p:spPr>
          <a:xfrm>
            <a:off x="8647078" y="4210028"/>
            <a:ext cx="2983230" cy="1106805"/>
          </a:xfrm>
          <a:prstGeom prst="rect">
            <a:avLst/>
          </a:prstGeom>
          <a:noFill/>
          <a:effectLst/>
        </p:spPr>
        <p:txBody>
          <a:bodyPr wrap="square" rtlCol="0">
            <a:spAutoFit/>
          </a:bodyPr>
          <a:lstStyle/>
          <a:p>
            <a:pPr algn="l">
              <a:lnSpc>
                <a:spcPct val="150000"/>
              </a:lnSpc>
            </a:pPr>
            <a:r>
              <a:rPr lang="zh-CN" altLang="en-US" sz="1600" b="1" dirty="0">
                <a:latin typeface="微软雅黑" panose="020B0503020204020204" charset="-122"/>
                <a:ea typeface="微软雅黑" panose="020B0503020204020204" charset="-122"/>
                <a:cs typeface="+mn-ea"/>
                <a:sym typeface="+mn-ea"/>
              </a:rPr>
              <a:t>这里输入文字标题</a:t>
            </a:r>
            <a:endParaRPr lang="zh-CN" altLang="en-US" sz="1600" b="1" dirty="0">
              <a:solidFill>
                <a:schemeClr val="tx1"/>
              </a:solidFill>
              <a:latin typeface="微软雅黑" panose="020B0503020204020204" charset="-122"/>
              <a:ea typeface="微软雅黑" panose="020B0503020204020204" charset="-122"/>
              <a:cs typeface="+mn-ea"/>
              <a:sym typeface="+mn-ea"/>
            </a:endParaRPr>
          </a:p>
          <a:p>
            <a:pPr algn="l">
              <a:lnSpc>
                <a:spcPct val="150000"/>
              </a:lnSpc>
            </a:pPr>
            <a:r>
              <a:rPr lang="zh-CN" altLang="en-US" sz="1400" dirty="0">
                <a:latin typeface="微软雅黑" panose="020B0503020204020204" charset="-122"/>
                <a:ea typeface="微软雅黑" panose="020B0503020204020204" charset="-122"/>
                <a:cs typeface="+mn-ea"/>
                <a:sym typeface="+mn-ea"/>
              </a:rPr>
              <a:t>这里是文字的内容，这里输入文字的内容，这里输入文字内容</a:t>
            </a:r>
            <a:endParaRPr lang="zh-CN" altLang="en-US" sz="1400" dirty="0">
              <a:solidFill>
                <a:schemeClr val="tx1"/>
              </a:solidFill>
              <a:latin typeface="微软雅黑" panose="020B0503020204020204" charset="-122"/>
              <a:ea typeface="微软雅黑" panose="020B0503020204020204" charset="-122"/>
              <a:cs typeface="+mn-ea"/>
              <a:sym typeface="+mn-ea"/>
            </a:endParaRPr>
          </a:p>
        </p:txBody>
      </p:sp>
      <p:cxnSp>
        <p:nvCxnSpPr>
          <p:cNvPr id="5" name="直接连接符 4"/>
          <p:cNvCxnSpPr/>
          <p:nvPr userDrawn="1"/>
        </p:nvCxnSpPr>
        <p:spPr>
          <a:xfrm>
            <a:off x="3173095" y="241935"/>
            <a:ext cx="9013190" cy="2794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a:off x="28575" y="6538595"/>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6" name="图片 5" descr="图片1"/>
          <p:cNvPicPr>
            <a:picLocks noChangeAspect="1"/>
          </p:cNvPicPr>
          <p:nvPr/>
        </p:nvPicPr>
        <p:blipFill>
          <a:blip r:embed="rId2">
            <a:grayscl/>
          </a:blip>
          <a:stretch>
            <a:fillRect/>
          </a:stretch>
        </p:blipFill>
        <p:spPr>
          <a:xfrm>
            <a:off x="160020" y="14605"/>
            <a:ext cx="3004820" cy="721360"/>
          </a:xfrm>
          <a:prstGeom prst="rect">
            <a:avLst/>
          </a:prstGeom>
        </p:spPr>
      </p:pic>
      <p:grpSp>
        <p:nvGrpSpPr>
          <p:cNvPr id="7" name="组合 6"/>
          <p:cNvGrpSpPr/>
          <p:nvPr/>
        </p:nvGrpSpPr>
        <p:grpSpPr>
          <a:xfrm>
            <a:off x="5748655" y="2656205"/>
            <a:ext cx="929005" cy="705485"/>
            <a:chOff x="9684" y="4874"/>
            <a:chExt cx="929" cy="705"/>
          </a:xfrm>
        </p:grpSpPr>
        <p:sp>
          <p:nvSpPr>
            <p:cNvPr id="61" name="Freeform 20"/>
            <p:cNvSpPr>
              <a:spLocks noEditPoints="1"/>
            </p:cNvSpPr>
            <p:nvPr/>
          </p:nvSpPr>
          <p:spPr bwMode="auto">
            <a:xfrm>
              <a:off x="9684" y="4969"/>
              <a:ext cx="616" cy="611"/>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Freeform 21"/>
            <p:cNvSpPr>
              <a:spLocks noEditPoints="1"/>
            </p:cNvSpPr>
            <p:nvPr/>
          </p:nvSpPr>
          <p:spPr bwMode="auto">
            <a:xfrm>
              <a:off x="10249" y="4874"/>
              <a:ext cx="364" cy="364"/>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500"/>
                                        <p:tgtEl>
                                          <p:spTgt spid="41"/>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bldLvl="0" animBg="1"/>
      <p:bldP spid="4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奖杯"/>
          <p:cNvPicPr>
            <a:picLocks noChangeAspect="1"/>
          </p:cNvPicPr>
          <p:nvPr/>
        </p:nvPicPr>
        <p:blipFill>
          <a:blip r:embed="rId2"/>
          <a:srcRect l="17975" r="8987" b="42235"/>
          <a:stretch>
            <a:fillRect/>
          </a:stretch>
        </p:blipFill>
        <p:spPr>
          <a:xfrm>
            <a:off x="6886575" y="2776220"/>
            <a:ext cx="4695825" cy="3831590"/>
          </a:xfrm>
          <a:prstGeom prst="rect">
            <a:avLst/>
          </a:prstGeom>
        </p:spPr>
      </p:pic>
      <p:cxnSp>
        <p:nvCxnSpPr>
          <p:cNvPr id="24" name="直接连接符 23"/>
          <p:cNvCxnSpPr/>
          <p:nvPr userDrawn="1"/>
        </p:nvCxnSpPr>
        <p:spPr>
          <a:xfrm>
            <a:off x="3173095" y="241935"/>
            <a:ext cx="9037320" cy="2921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1466215" y="1294130"/>
            <a:ext cx="3840480" cy="460375"/>
          </a:xfrm>
          <a:prstGeom prst="rect">
            <a:avLst/>
          </a:prstGeom>
          <a:noFill/>
        </p:spPr>
        <p:txBody>
          <a:bodyPr wrap="none" rtlCol="0" anchor="t">
            <a:spAutoFit/>
          </a:bodyPr>
          <a:lstStyle/>
          <a:p>
            <a:r>
              <a:rPr lang="zh-CN" altLang="en-US" sz="2400" b="1">
                <a:latin typeface="微软雅黑" panose="020B0503020204020204" charset="-122"/>
                <a:ea typeface="微软雅黑" panose="020B0503020204020204" charset="-122"/>
                <a:cs typeface="宋体" panose="02010600030101010101" pitchFamily="2" charset="-122"/>
                <a:sym typeface="+mn-ea"/>
              </a:rPr>
              <a:t>一、这里输入文字的大标题</a:t>
            </a:r>
            <a:endParaRPr lang="zh-CN" altLang="en-US" sz="2400" b="1">
              <a:latin typeface="微软雅黑" panose="020B0503020204020204" charset="-122"/>
              <a:ea typeface="微软雅黑" panose="020B0503020204020204" charset="-122"/>
              <a:cs typeface="宋体" panose="02010600030101010101" pitchFamily="2" charset="-122"/>
            </a:endParaRPr>
          </a:p>
        </p:txBody>
      </p:sp>
      <p:pic>
        <p:nvPicPr>
          <p:cNvPr id="3" name="图片 2" descr="图片1"/>
          <p:cNvPicPr>
            <a:picLocks noChangeAspect="1"/>
          </p:cNvPicPr>
          <p:nvPr/>
        </p:nvPicPr>
        <p:blipFill>
          <a:blip r:embed="rId3">
            <a:grayscl/>
          </a:blip>
          <a:stretch>
            <a:fillRect/>
          </a:stretch>
        </p:blipFill>
        <p:spPr>
          <a:xfrm>
            <a:off x="160020" y="14605"/>
            <a:ext cx="3004820" cy="721360"/>
          </a:xfrm>
          <a:prstGeom prst="rect">
            <a:avLst/>
          </a:prstGeom>
        </p:spPr>
      </p:pic>
      <p:sp>
        <p:nvSpPr>
          <p:cNvPr id="85" name="文本框 84"/>
          <p:cNvSpPr txBox="1"/>
          <p:nvPr/>
        </p:nvSpPr>
        <p:spPr>
          <a:xfrm>
            <a:off x="2107565" y="1905000"/>
            <a:ext cx="9199880" cy="829945"/>
          </a:xfrm>
          <a:prstGeom prst="rect">
            <a:avLst/>
          </a:prstGeom>
          <a:noFill/>
        </p:spPr>
        <p:txBody>
          <a:bodyPr wrap="square" rtlCol="0" anchor="t">
            <a:spAutoFit/>
          </a:bodyPr>
          <a:lstStyle/>
          <a:p>
            <a:pPr>
              <a:lnSpc>
                <a:spcPct val="150000"/>
              </a:lnSpc>
            </a:pPr>
            <a:r>
              <a:rPr lang="zh-CN" altLang="en-US" sz="1600">
                <a:latin typeface="微软雅黑" panose="020B0503020204020204" charset="-122"/>
                <a:ea typeface="微软雅黑" panose="020B0503020204020204" charset="-122"/>
                <a:cs typeface="宋体" panose="02010600030101010101" pitchFamily="2" charset="-122"/>
                <a:sym typeface="+mn-ea"/>
              </a:rPr>
              <a:t>这里输入一大段文字这里输入一大段文字这里输入一大段文字这里输入一大段文字这里输入一大段文字这里输入一大段文字这里输入一大段文字这里输入一大段文字这里输入。</a:t>
            </a:r>
            <a:endParaRPr lang="en-US" altLang="zh-CN" sz="1600">
              <a:latin typeface="微软雅黑" panose="020B0503020204020204" charset="-122"/>
              <a:ea typeface="微软雅黑" panose="020B0503020204020204" charset="-122"/>
              <a:cs typeface="宋体" panose="02010600030101010101" pitchFamily="2" charset="-122"/>
              <a:sym typeface="+mn-ea"/>
            </a:endParaRPr>
          </a:p>
        </p:txBody>
      </p:sp>
      <p:grpSp>
        <p:nvGrpSpPr>
          <p:cNvPr id="86" name="组 56"/>
          <p:cNvGrpSpPr/>
          <p:nvPr/>
        </p:nvGrpSpPr>
        <p:grpSpPr>
          <a:xfrm>
            <a:off x="1487805" y="2061210"/>
            <a:ext cx="447040" cy="424815"/>
            <a:chOff x="3576293" y="1699041"/>
            <a:chExt cx="655766" cy="655766"/>
          </a:xfrm>
        </p:grpSpPr>
        <p:sp>
          <p:nvSpPr>
            <p:cNvPr id="87" name="椭圆 86"/>
            <p:cNvSpPr/>
            <p:nvPr/>
          </p:nvSpPr>
          <p:spPr>
            <a:xfrm>
              <a:off x="3576293" y="1699041"/>
              <a:ext cx="655766" cy="655766"/>
            </a:xfrm>
            <a:prstGeom prst="ellipse">
              <a:avLst/>
            </a:prstGeom>
            <a:noFill/>
            <a:ln w="9525" cap="flat" cmpd="sng" algn="ctr">
              <a:solidFill>
                <a:srgbClr val="0B68AB"/>
              </a:solidFill>
              <a:prstDash val="solid"/>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8" name="Freeform 70"/>
            <p:cNvSpPr>
              <a:spLocks noEditPoints="1"/>
            </p:cNvSpPr>
            <p:nvPr/>
          </p:nvSpPr>
          <p:spPr bwMode="auto">
            <a:xfrm>
              <a:off x="3772347" y="1826736"/>
              <a:ext cx="286523" cy="342896"/>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0A68AB"/>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104" name="组合 103"/>
          <p:cNvGrpSpPr/>
          <p:nvPr/>
        </p:nvGrpSpPr>
        <p:grpSpPr>
          <a:xfrm>
            <a:off x="1506855" y="2888615"/>
            <a:ext cx="425450" cy="426720"/>
            <a:chOff x="6491" y="6518"/>
            <a:chExt cx="770" cy="772"/>
          </a:xfrm>
        </p:grpSpPr>
        <p:sp>
          <p:nvSpPr>
            <p:cNvPr id="89" name="椭圆 88"/>
            <p:cNvSpPr/>
            <p:nvPr/>
          </p:nvSpPr>
          <p:spPr>
            <a:xfrm>
              <a:off x="6491" y="6518"/>
              <a:ext cx="771" cy="772"/>
            </a:xfrm>
            <a:prstGeom prst="ellipse">
              <a:avLst/>
            </a:prstGeom>
            <a:noFill/>
            <a:ln w="9525" cap="flat" cmpd="sng" algn="ctr">
              <a:solidFill>
                <a:srgbClr val="0B68AB"/>
              </a:solidFill>
              <a:prstDash val="solid"/>
            </a:ln>
            <a:effectLst/>
            <a:extLst>
              <a:ext uri="{909E8E84-426E-40DD-AFC4-6F175D3DCCD1}">
                <a14:hiddenFill xmlns:a14="http://schemas.microsoft.com/office/drawing/2010/main">
                  <a:solidFill>
                    <a:schemeClr val="accent2"/>
                  </a:solidFill>
                </a14:hiddenFill>
              </a:ext>
            </a:extLst>
          </p:spPr>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0" name="Freeform 72"/>
            <p:cNvSpPr>
              <a:spLocks noEditPoints="1"/>
            </p:cNvSpPr>
            <p:nvPr/>
          </p:nvSpPr>
          <p:spPr bwMode="auto">
            <a:xfrm>
              <a:off x="6663" y="6647"/>
              <a:ext cx="514" cy="515"/>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0A68AB"/>
            </a:solidFill>
            <a:ln>
              <a:noFill/>
            </a:ln>
          </p:spPr>
          <p:txBody>
            <a:bodyPr vert="horz" wrap="square" lIns="51416" tIns="25709" rIns="51416" bIns="25709"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91" name="组 54"/>
          <p:cNvGrpSpPr/>
          <p:nvPr/>
        </p:nvGrpSpPr>
        <p:grpSpPr>
          <a:xfrm>
            <a:off x="1498600" y="4698365"/>
            <a:ext cx="426085" cy="426720"/>
            <a:chOff x="3576293" y="4310352"/>
            <a:chExt cx="654980" cy="654980"/>
          </a:xfrm>
        </p:grpSpPr>
        <p:sp>
          <p:nvSpPr>
            <p:cNvPr id="92" name="椭圆 91"/>
            <p:cNvSpPr/>
            <p:nvPr/>
          </p:nvSpPr>
          <p:spPr>
            <a:xfrm>
              <a:off x="3576293" y="4310352"/>
              <a:ext cx="654980" cy="654980"/>
            </a:xfrm>
            <a:prstGeom prst="ellipse">
              <a:avLst/>
            </a:prstGeom>
            <a:noFill/>
            <a:ln w="9525" cap="flat" cmpd="sng" algn="ctr">
              <a:solidFill>
                <a:srgbClr val="0B68AB"/>
              </a:solidFill>
              <a:prstDash val="solid"/>
            </a:ln>
            <a:effectLst/>
            <a:extLst>
              <a:ext uri="{909E8E84-426E-40DD-AFC4-6F175D3DCCD1}">
                <a14:hiddenFill xmlns:a14="http://schemas.microsoft.com/office/drawing/2010/main">
                  <a:solidFill>
                    <a:schemeClr val="accent2"/>
                  </a:solidFill>
                </a14:hiddenFill>
              </a:ext>
            </a:extLst>
          </p:spPr>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3" name="Freeform 59"/>
            <p:cNvSpPr>
              <a:spLocks noEditPoints="1" noChangeArrowheads="1"/>
            </p:cNvSpPr>
            <p:nvPr/>
          </p:nvSpPr>
          <p:spPr bwMode="auto">
            <a:xfrm>
              <a:off x="3691878" y="4441003"/>
              <a:ext cx="402338" cy="396387"/>
            </a:xfrm>
            <a:custGeom>
              <a:avLst/>
              <a:gdLst>
                <a:gd name="T0" fmla="*/ 271436 w 95"/>
                <a:gd name="T1" fmla="*/ 189679 h 93"/>
                <a:gd name="T2" fmla="*/ 314468 w 95"/>
                <a:gd name="T3" fmla="*/ 169713 h 93"/>
                <a:gd name="T4" fmla="*/ 314468 w 95"/>
                <a:gd name="T5" fmla="*/ 136436 h 93"/>
                <a:gd name="T6" fmla="*/ 271436 w 95"/>
                <a:gd name="T7" fmla="*/ 119798 h 93"/>
                <a:gd name="T8" fmla="*/ 264815 w 95"/>
                <a:gd name="T9" fmla="*/ 99831 h 93"/>
                <a:gd name="T10" fmla="*/ 281366 w 95"/>
                <a:gd name="T11" fmla="*/ 56571 h 93"/>
                <a:gd name="T12" fmla="*/ 254885 w 95"/>
                <a:gd name="T13" fmla="*/ 33277 h 93"/>
                <a:gd name="T14" fmla="*/ 211852 w 95"/>
                <a:gd name="T15" fmla="*/ 49916 h 93"/>
                <a:gd name="T16" fmla="*/ 195301 w 95"/>
                <a:gd name="T17" fmla="*/ 43260 h 93"/>
                <a:gd name="T18" fmla="*/ 175440 w 95"/>
                <a:gd name="T19" fmla="*/ 0 h 93"/>
                <a:gd name="T20" fmla="*/ 139028 w 95"/>
                <a:gd name="T21" fmla="*/ 0 h 93"/>
                <a:gd name="T22" fmla="*/ 122477 w 95"/>
                <a:gd name="T23" fmla="*/ 43260 h 93"/>
                <a:gd name="T24" fmla="*/ 102616 w 95"/>
                <a:gd name="T25" fmla="*/ 49916 h 93"/>
                <a:gd name="T26" fmla="*/ 59583 w 95"/>
                <a:gd name="T27" fmla="*/ 33277 h 93"/>
                <a:gd name="T28" fmla="*/ 33102 w 95"/>
                <a:gd name="T29" fmla="*/ 56571 h 93"/>
                <a:gd name="T30" fmla="*/ 52963 w 95"/>
                <a:gd name="T31" fmla="*/ 99831 h 93"/>
                <a:gd name="T32" fmla="*/ 43032 w 95"/>
                <a:gd name="T33" fmla="*/ 119798 h 93"/>
                <a:gd name="T34" fmla="*/ 0 w 95"/>
                <a:gd name="T35" fmla="*/ 136436 h 93"/>
                <a:gd name="T36" fmla="*/ 0 w 95"/>
                <a:gd name="T37" fmla="*/ 173041 h 93"/>
                <a:gd name="T38" fmla="*/ 43032 w 95"/>
                <a:gd name="T39" fmla="*/ 189679 h 93"/>
                <a:gd name="T40" fmla="*/ 52963 w 95"/>
                <a:gd name="T41" fmla="*/ 209646 h 93"/>
                <a:gd name="T42" fmla="*/ 36412 w 95"/>
                <a:gd name="T43" fmla="*/ 252906 h 93"/>
                <a:gd name="T44" fmla="*/ 59583 w 95"/>
                <a:gd name="T45" fmla="*/ 276200 h 93"/>
                <a:gd name="T46" fmla="*/ 102616 w 95"/>
                <a:gd name="T47" fmla="*/ 259561 h 93"/>
                <a:gd name="T48" fmla="*/ 122477 w 95"/>
                <a:gd name="T49" fmla="*/ 266217 h 93"/>
                <a:gd name="T50" fmla="*/ 142338 w 95"/>
                <a:gd name="T51" fmla="*/ 309477 h 93"/>
                <a:gd name="T52" fmla="*/ 175440 w 95"/>
                <a:gd name="T53" fmla="*/ 309477 h 93"/>
                <a:gd name="T54" fmla="*/ 195301 w 95"/>
                <a:gd name="T55" fmla="*/ 266217 h 93"/>
                <a:gd name="T56" fmla="*/ 211852 w 95"/>
                <a:gd name="T57" fmla="*/ 259561 h 93"/>
                <a:gd name="T58" fmla="*/ 258195 w 95"/>
                <a:gd name="T59" fmla="*/ 276200 h 93"/>
                <a:gd name="T60" fmla="*/ 281366 w 95"/>
                <a:gd name="T61" fmla="*/ 249578 h 93"/>
                <a:gd name="T62" fmla="*/ 264815 w 95"/>
                <a:gd name="T63" fmla="*/ 209646 h 93"/>
                <a:gd name="T64" fmla="*/ 271436 w 95"/>
                <a:gd name="T65" fmla="*/ 189679 h 93"/>
                <a:gd name="T66" fmla="*/ 158889 w 95"/>
                <a:gd name="T67" fmla="*/ 202990 h 93"/>
                <a:gd name="T68" fmla="*/ 109236 w 95"/>
                <a:gd name="T69" fmla="*/ 153075 h 93"/>
                <a:gd name="T70" fmla="*/ 158889 w 95"/>
                <a:gd name="T71" fmla="*/ 106487 h 93"/>
                <a:gd name="T72" fmla="*/ 208542 w 95"/>
                <a:gd name="T73" fmla="*/ 153075 h 93"/>
                <a:gd name="T74" fmla="*/ 158889 w 95"/>
                <a:gd name="T75" fmla="*/ 20299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noFill/>
            <a:ln w="9525" cmpd="sng">
              <a:solidFill>
                <a:srgbClr val="0B68AB"/>
              </a:solidFill>
              <a:bevel/>
            </a:ln>
            <a:extLst>
              <a:ext uri="{909E8E84-426E-40DD-AFC4-6F175D3DCCD1}">
                <a14:hiddenFill xmlns:a14="http://schemas.microsoft.com/office/drawing/2010/main">
                  <a:solidFill>
                    <a:schemeClr val="bg1"/>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4" name="Oval 60"/>
            <p:cNvSpPr>
              <a:spLocks noChangeArrowheads="1"/>
            </p:cNvSpPr>
            <p:nvPr/>
          </p:nvSpPr>
          <p:spPr bwMode="auto">
            <a:xfrm>
              <a:off x="3851536" y="4597640"/>
              <a:ext cx="83022" cy="79917"/>
            </a:xfrm>
            <a:prstGeom prst="ellipse">
              <a:avLst/>
            </a:prstGeom>
            <a:noFill/>
            <a:ln w="9525">
              <a:solidFill>
                <a:srgbClr val="0B68AB"/>
              </a:solidFill>
              <a:bevel/>
            </a:ln>
            <a:extLst>
              <a:ext uri="{909E8E84-426E-40DD-AFC4-6F175D3DCCD1}">
                <a14:hiddenFill xmlns:a14="http://schemas.microsoft.com/office/drawing/2010/main">
                  <a:solidFill>
                    <a:schemeClr val="bg1"/>
                  </a:solidFill>
                </a14:hiddenFill>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Calibri" panose="020F0502020204030204" charset="0"/>
              </a:endParaRPr>
            </a:p>
          </p:txBody>
        </p:sp>
      </p:grpSp>
      <p:grpSp>
        <p:nvGrpSpPr>
          <p:cNvPr id="95" name="组 55"/>
          <p:cNvGrpSpPr/>
          <p:nvPr/>
        </p:nvGrpSpPr>
        <p:grpSpPr>
          <a:xfrm>
            <a:off x="1492250" y="3815715"/>
            <a:ext cx="426085" cy="426720"/>
            <a:chOff x="3565498" y="3475327"/>
            <a:chExt cx="654980" cy="654980"/>
          </a:xfrm>
        </p:grpSpPr>
        <p:sp>
          <p:nvSpPr>
            <p:cNvPr id="96" name="椭圆 95"/>
            <p:cNvSpPr/>
            <p:nvPr/>
          </p:nvSpPr>
          <p:spPr>
            <a:xfrm>
              <a:off x="3565498" y="3475327"/>
              <a:ext cx="654980" cy="654980"/>
            </a:xfrm>
            <a:prstGeom prst="ellipse">
              <a:avLst/>
            </a:prstGeom>
            <a:noFill/>
            <a:ln w="9525" cap="flat" cmpd="sng" algn="ctr">
              <a:solidFill>
                <a:srgbClr val="0B68AB"/>
              </a:solidFill>
              <a:prstDash val="solid"/>
            </a:ln>
            <a:effectLst/>
            <a:extLst>
              <a:ext uri="{909E8E84-426E-40DD-AFC4-6F175D3DCCD1}">
                <a14:hiddenFill xmlns:a14="http://schemas.microsoft.com/office/drawing/2010/main">
                  <a:solidFill>
                    <a:schemeClr val="accent2"/>
                  </a:solidFill>
                </a14:hiddenFill>
              </a:ext>
            </a:extLst>
          </p:spPr>
          <p:txBody>
            <a:bodyPr rtlCol="0" anchor="ctr"/>
            <a:lstStyle/>
            <a:p>
              <a:pPr marL="0" marR="0" lvl="0" indent="0" algn="ctr" defTabSz="685165"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97" name="Group 39"/>
            <p:cNvGrpSpPr/>
            <p:nvPr/>
          </p:nvGrpSpPr>
          <p:grpSpPr bwMode="auto">
            <a:xfrm>
              <a:off x="3731895" y="3587115"/>
              <a:ext cx="329565" cy="414020"/>
              <a:chOff x="0" y="0"/>
              <a:chExt cx="324452" cy="406813"/>
            </a:xfrm>
          </p:grpSpPr>
          <p:sp>
            <p:nvSpPr>
              <p:cNvPr id="98" name="Freeform 80"/>
              <p:cNvSpPr>
                <a:spLocks noChangeArrowheads="1"/>
              </p:cNvSpPr>
              <p:nvPr/>
            </p:nvSpPr>
            <p:spPr bwMode="auto">
              <a:xfrm>
                <a:off x="0" y="169713"/>
                <a:ext cx="324452" cy="134772"/>
              </a:xfrm>
              <a:custGeom>
                <a:avLst/>
                <a:gdLst>
                  <a:gd name="T0" fmla="*/ 162226 w 98"/>
                  <a:gd name="T1" fmla="*/ 53909 h 40"/>
                  <a:gd name="T2" fmla="*/ 6621 w 98"/>
                  <a:gd name="T3" fmla="*/ 0 h 40"/>
                  <a:gd name="T4" fmla="*/ 0 w 98"/>
                  <a:gd name="T5" fmla="*/ 16847 h 40"/>
                  <a:gd name="T6" fmla="*/ 0 w 98"/>
                  <a:gd name="T7" fmla="*/ 67386 h 40"/>
                  <a:gd name="T8" fmla="*/ 162226 w 98"/>
                  <a:gd name="T9" fmla="*/ 134772 h 40"/>
                  <a:gd name="T10" fmla="*/ 324452 w 98"/>
                  <a:gd name="T11" fmla="*/ 67386 h 40"/>
                  <a:gd name="T12" fmla="*/ 324452 w 98"/>
                  <a:gd name="T13" fmla="*/ 16847 h 40"/>
                  <a:gd name="T14" fmla="*/ 317831 w 98"/>
                  <a:gd name="T15" fmla="*/ 0 h 40"/>
                  <a:gd name="T16" fmla="*/ 162226 w 98"/>
                  <a:gd name="T17" fmla="*/ 53909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noFill/>
              <a:ln w="9525" cmpd="sng">
                <a:solidFill>
                  <a:srgbClr val="0B68AB"/>
                </a:solid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9" name="Freeform 81"/>
              <p:cNvSpPr>
                <a:spLocks noChangeArrowheads="1"/>
              </p:cNvSpPr>
              <p:nvPr/>
            </p:nvSpPr>
            <p:spPr bwMode="auto">
              <a:xfrm>
                <a:off x="0" y="274536"/>
                <a:ext cx="324452" cy="132277"/>
              </a:xfrm>
              <a:custGeom>
                <a:avLst/>
                <a:gdLst>
                  <a:gd name="T0" fmla="*/ 162226 w 98"/>
                  <a:gd name="T1" fmla="*/ 49604 h 40"/>
                  <a:gd name="T2" fmla="*/ 6621 w 98"/>
                  <a:gd name="T3" fmla="*/ 0 h 40"/>
                  <a:gd name="T4" fmla="*/ 0 w 98"/>
                  <a:gd name="T5" fmla="*/ 13228 h 40"/>
                  <a:gd name="T6" fmla="*/ 0 w 98"/>
                  <a:gd name="T7" fmla="*/ 62832 h 40"/>
                  <a:gd name="T8" fmla="*/ 162226 w 98"/>
                  <a:gd name="T9" fmla="*/ 132277 h 40"/>
                  <a:gd name="T10" fmla="*/ 324452 w 98"/>
                  <a:gd name="T11" fmla="*/ 62832 h 40"/>
                  <a:gd name="T12" fmla="*/ 324452 w 98"/>
                  <a:gd name="T13" fmla="*/ 13228 h 40"/>
                  <a:gd name="T14" fmla="*/ 317831 w 98"/>
                  <a:gd name="T15" fmla="*/ 0 h 40"/>
                  <a:gd name="T16" fmla="*/ 162226 w 98"/>
                  <a:gd name="T17" fmla="*/ 49604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noFill/>
              <a:ln w="9525" cmpd="sng">
                <a:solidFill>
                  <a:srgbClr val="0B68AB"/>
                </a:solid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 name="Freeform 82"/>
              <p:cNvSpPr>
                <a:spLocks noChangeArrowheads="1"/>
              </p:cNvSpPr>
              <p:nvPr/>
            </p:nvSpPr>
            <p:spPr bwMode="auto">
              <a:xfrm>
                <a:off x="0" y="69882"/>
                <a:ext cx="324452" cy="137269"/>
              </a:xfrm>
              <a:custGeom>
                <a:avLst/>
                <a:gdLst>
                  <a:gd name="T0" fmla="*/ 317831 w 98"/>
                  <a:gd name="T1" fmla="*/ 0 h 41"/>
                  <a:gd name="T2" fmla="*/ 162226 w 98"/>
                  <a:gd name="T3" fmla="*/ 50220 h 41"/>
                  <a:gd name="T4" fmla="*/ 6621 w 98"/>
                  <a:gd name="T5" fmla="*/ 0 h 41"/>
                  <a:gd name="T6" fmla="*/ 0 w 98"/>
                  <a:gd name="T7" fmla="*/ 16740 h 41"/>
                  <a:gd name="T8" fmla="*/ 0 w 98"/>
                  <a:gd name="T9" fmla="*/ 66960 h 41"/>
                  <a:gd name="T10" fmla="*/ 162226 w 98"/>
                  <a:gd name="T11" fmla="*/ 137269 h 41"/>
                  <a:gd name="T12" fmla="*/ 324452 w 98"/>
                  <a:gd name="T13" fmla="*/ 66960 h 41"/>
                  <a:gd name="T14" fmla="*/ 324452 w 98"/>
                  <a:gd name="T15" fmla="*/ 16740 h 41"/>
                  <a:gd name="T16" fmla="*/ 317831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noFill/>
              <a:ln w="9525" cmpd="sng">
                <a:solidFill>
                  <a:srgbClr val="0B68AB"/>
                </a:solid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1" name="Oval 83"/>
              <p:cNvSpPr>
                <a:spLocks noChangeArrowheads="1"/>
              </p:cNvSpPr>
              <p:nvPr/>
            </p:nvSpPr>
            <p:spPr bwMode="auto">
              <a:xfrm>
                <a:off x="4991" y="0"/>
                <a:ext cx="316965" cy="107319"/>
              </a:xfrm>
              <a:prstGeom prst="ellipse">
                <a:avLst/>
              </a:prstGeom>
              <a:noFill/>
              <a:ln w="9525">
                <a:solidFill>
                  <a:srgbClr val="0B68AB"/>
                </a:solidFill>
                <a:beve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01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Calibri" panose="020F0502020204030204" charset="0"/>
                </a:endParaRPr>
              </a:p>
            </p:txBody>
          </p:sp>
        </p:grpSp>
      </p:grpSp>
      <p:sp>
        <p:nvSpPr>
          <p:cNvPr id="7" name="文本框 6"/>
          <p:cNvSpPr txBox="1"/>
          <p:nvPr/>
        </p:nvSpPr>
        <p:spPr>
          <a:xfrm>
            <a:off x="2090420" y="2776855"/>
            <a:ext cx="3902075" cy="829945"/>
          </a:xfrm>
          <a:prstGeom prst="rect">
            <a:avLst/>
          </a:prstGeom>
          <a:noFill/>
        </p:spPr>
        <p:txBody>
          <a:bodyPr wrap="square" rtlCol="0" anchor="t">
            <a:spAutoFit/>
          </a:bodyPr>
          <a:lstStyle/>
          <a:p>
            <a:pPr>
              <a:lnSpc>
                <a:spcPct val="150000"/>
              </a:lnSpc>
            </a:pPr>
            <a:r>
              <a:rPr lang="zh-CN" altLang="en-US" sz="1600">
                <a:latin typeface="微软雅黑" panose="020B0503020204020204" charset="-122"/>
                <a:ea typeface="微软雅黑" panose="020B0503020204020204" charset="-122"/>
                <a:cs typeface="宋体" panose="02010600030101010101" pitchFamily="2" charset="-122"/>
                <a:sym typeface="+mn-ea"/>
              </a:rPr>
              <a:t>这里输入一大段文字这里输入一大段文字这里输入一大段文字这里输入一大段文字</a:t>
            </a:r>
            <a:endParaRPr lang="en-US" sz="1600">
              <a:latin typeface="微软雅黑" panose="020B0503020204020204" charset="-122"/>
              <a:ea typeface="微软雅黑" panose="020B0503020204020204" charset="-122"/>
              <a:cs typeface="宋体" panose="02010600030101010101" pitchFamily="2" charset="-122"/>
              <a:sym typeface="+mn-ea"/>
            </a:endParaRPr>
          </a:p>
        </p:txBody>
      </p:sp>
      <p:sp>
        <p:nvSpPr>
          <p:cNvPr id="10" name="文本框 9"/>
          <p:cNvSpPr txBox="1"/>
          <p:nvPr/>
        </p:nvSpPr>
        <p:spPr>
          <a:xfrm>
            <a:off x="2098040" y="3612515"/>
            <a:ext cx="3902075" cy="829945"/>
          </a:xfrm>
          <a:prstGeom prst="rect">
            <a:avLst/>
          </a:prstGeom>
          <a:noFill/>
        </p:spPr>
        <p:txBody>
          <a:bodyPr wrap="square" rtlCol="0" anchor="t">
            <a:spAutoFit/>
          </a:bodyPr>
          <a:lstStyle/>
          <a:p>
            <a:pPr>
              <a:lnSpc>
                <a:spcPct val="150000"/>
              </a:lnSpc>
            </a:pPr>
            <a:r>
              <a:rPr lang="zh-CN" altLang="en-US" sz="1600">
                <a:latin typeface="微软雅黑" panose="020B0503020204020204" charset="-122"/>
                <a:ea typeface="微软雅黑" panose="020B0503020204020204" charset="-122"/>
                <a:cs typeface="宋体" panose="02010600030101010101" pitchFamily="2" charset="-122"/>
                <a:sym typeface="+mn-ea"/>
              </a:rPr>
              <a:t>这里输入一大段文字这里输入一大段文字这里输入一大段文字这里输入一大段文字</a:t>
            </a:r>
            <a:endParaRPr lang="en-US" sz="1600">
              <a:latin typeface="微软雅黑" panose="020B0503020204020204" charset="-122"/>
              <a:ea typeface="微软雅黑" panose="020B0503020204020204" charset="-122"/>
              <a:cs typeface="宋体" panose="02010600030101010101" pitchFamily="2" charset="-122"/>
              <a:sym typeface="+mn-ea"/>
            </a:endParaRPr>
          </a:p>
        </p:txBody>
      </p:sp>
      <p:sp>
        <p:nvSpPr>
          <p:cNvPr id="11" name="文本框 10"/>
          <p:cNvSpPr txBox="1"/>
          <p:nvPr/>
        </p:nvSpPr>
        <p:spPr>
          <a:xfrm>
            <a:off x="2090420" y="4497705"/>
            <a:ext cx="3902075" cy="829945"/>
          </a:xfrm>
          <a:prstGeom prst="rect">
            <a:avLst/>
          </a:prstGeom>
          <a:noFill/>
        </p:spPr>
        <p:txBody>
          <a:bodyPr wrap="square" rtlCol="0" anchor="t">
            <a:spAutoFit/>
          </a:bodyPr>
          <a:lstStyle/>
          <a:p>
            <a:pPr>
              <a:lnSpc>
                <a:spcPct val="150000"/>
              </a:lnSpc>
            </a:pPr>
            <a:r>
              <a:rPr lang="zh-CN" altLang="en-US" sz="1600">
                <a:latin typeface="微软雅黑" panose="020B0503020204020204" charset="-122"/>
                <a:ea typeface="微软雅黑" panose="020B0503020204020204" charset="-122"/>
                <a:cs typeface="宋体" panose="02010600030101010101" pitchFamily="2" charset="-122"/>
                <a:sym typeface="+mn-ea"/>
              </a:rPr>
              <a:t>这里输入一大段文字这里输入一大段文字这里输入一大段文字这里输入一大段文字</a:t>
            </a:r>
            <a:endParaRPr lang="en-US" sz="1600">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4"/>
          <p:cNvPicPr>
            <a:picLocks noChangeAspect="1"/>
          </p:cNvPicPr>
          <p:nvPr/>
        </p:nvPicPr>
        <p:blipFill>
          <a:blip r:embed="rId4"/>
          <a:srcRect b="3198"/>
          <a:stretch>
            <a:fillRect/>
          </a:stretch>
        </p:blipFill>
        <p:spPr>
          <a:xfrm>
            <a:off x="6120130" y="2826385"/>
            <a:ext cx="5371465" cy="3171190"/>
          </a:xfrm>
          <a:prstGeom prst="rect">
            <a:avLst/>
          </a:prstGeom>
        </p:spPr>
      </p:pic>
      <p:pic>
        <p:nvPicPr>
          <p:cNvPr id="5" name="图片 4" descr="图片3"/>
          <p:cNvPicPr>
            <a:picLocks noChangeAspect="1"/>
          </p:cNvPicPr>
          <p:nvPr/>
        </p:nvPicPr>
        <p:blipFill>
          <a:blip r:embed="rId5"/>
          <a:srcRect b="3149"/>
          <a:stretch>
            <a:fillRect/>
          </a:stretch>
        </p:blipFill>
        <p:spPr>
          <a:xfrm>
            <a:off x="735330" y="1202055"/>
            <a:ext cx="5355590" cy="3222625"/>
          </a:xfrm>
          <a:prstGeom prst="rect">
            <a:avLst/>
          </a:prstGeom>
        </p:spPr>
      </p:pic>
      <p:grpSp>
        <p:nvGrpSpPr>
          <p:cNvPr id="3" name="8e2497b3-dd8a-48d7-acc5-b1ffcb15ea80"/>
          <p:cNvGrpSpPr>
            <a:grpSpLocks noChangeAspect="1"/>
          </p:cNvGrpSpPr>
          <p:nvPr/>
        </p:nvGrpSpPr>
        <p:grpSpPr>
          <a:xfrm>
            <a:off x="740608" y="1213304"/>
            <a:ext cx="10763488" cy="4784090"/>
            <a:chOff x="724152" y="1130258"/>
            <a:chExt cx="10763489" cy="4784090"/>
          </a:xfrm>
        </p:grpSpPr>
        <p:sp>
          <p:nvSpPr>
            <p:cNvPr id="6" name="TextBox 14"/>
            <p:cNvSpPr txBox="1"/>
            <p:nvPr/>
          </p:nvSpPr>
          <p:spPr>
            <a:xfrm>
              <a:off x="724152" y="4364313"/>
              <a:ext cx="5351145" cy="1550035"/>
            </a:xfrm>
            <a:prstGeom prst="rect">
              <a:avLst/>
            </a:prstGeom>
            <a:solidFill>
              <a:srgbClr val="0A68AB"/>
            </a:solidFill>
          </p:spPr>
          <p:txBody>
            <a:bodyPr vert="horz" wrap="none" lIns="121920" tIns="60960" rIns="121920" bIns="60960" anchor="ctr">
              <a:normAutofit/>
            </a:bodyPr>
            <a:lstStyle/>
            <a:p>
              <a:pPr algn="ctr"/>
              <a:endParaRPr lang="zh-CN" altLang="en-US" sz="2400" dirty="0">
                <a:latin typeface="+mn-lt"/>
                <a:ea typeface="+mn-ea"/>
                <a:cs typeface="+mn-ea"/>
                <a:sym typeface="+mn-lt"/>
              </a:endParaRPr>
            </a:p>
          </p:txBody>
        </p:sp>
        <p:sp>
          <p:nvSpPr>
            <p:cNvPr id="7" name="TextBox 15"/>
            <p:cNvSpPr txBox="1"/>
            <p:nvPr/>
          </p:nvSpPr>
          <p:spPr>
            <a:xfrm>
              <a:off x="6109157" y="1130258"/>
              <a:ext cx="5378484" cy="1585041"/>
            </a:xfrm>
            <a:prstGeom prst="rect">
              <a:avLst/>
            </a:prstGeom>
            <a:solidFill>
              <a:srgbClr val="0A68AB"/>
            </a:solidFill>
          </p:spPr>
          <p:txBody>
            <a:bodyPr vert="horz" wrap="none" lIns="121920" tIns="60960" rIns="121920" bIns="60960" anchor="ctr">
              <a:normAutofit/>
            </a:bodyPr>
            <a:lstStyle/>
            <a:p>
              <a:pPr algn="ctr"/>
              <a:endParaRPr lang="zh-CN" altLang="en-US" sz="2400" dirty="0">
                <a:latin typeface="+mn-lt"/>
                <a:ea typeface="+mn-ea"/>
                <a:cs typeface="+mn-ea"/>
                <a:sym typeface="+mn-lt"/>
              </a:endParaRPr>
            </a:p>
          </p:txBody>
        </p:sp>
        <p:grpSp>
          <p:nvGrpSpPr>
            <p:cNvPr id="10" name="组合 9"/>
            <p:cNvGrpSpPr/>
            <p:nvPr/>
          </p:nvGrpSpPr>
          <p:grpSpPr>
            <a:xfrm>
              <a:off x="6701308" y="1454221"/>
              <a:ext cx="3858895" cy="922629"/>
              <a:chOff x="12417421" y="994061"/>
              <a:chExt cx="3858895" cy="922629"/>
            </a:xfrm>
          </p:grpSpPr>
          <p:sp>
            <p:nvSpPr>
              <p:cNvPr id="14" name="矩形 13"/>
              <p:cNvSpPr/>
              <p:nvPr/>
            </p:nvSpPr>
            <p:spPr>
              <a:xfrm>
                <a:off x="12426949" y="994061"/>
                <a:ext cx="2802255" cy="506730"/>
              </a:xfrm>
              <a:prstGeom prst="rect">
                <a:avLst/>
              </a:prstGeom>
            </p:spPr>
            <p:txBody>
              <a:bodyPr wrap="square" anchor="b">
                <a:spAutoFit/>
              </a:bodyPr>
              <a:lstStyle/>
              <a:p>
                <a:pPr algn="l">
                  <a:lnSpc>
                    <a:spcPct val="150000"/>
                  </a:lnSpc>
                </a:pPr>
                <a:r>
                  <a:rPr lang="zh-CN" altLang="en-US">
                    <a:solidFill>
                      <a:schemeClr val="bg1"/>
                    </a:solidFill>
                    <a:latin typeface="微软雅黑" panose="020B0503020204020204" charset="-122"/>
                    <a:ea typeface="微软雅黑" panose="020B0503020204020204" charset="-122"/>
                    <a:cs typeface="宋体" panose="02010600030101010101" pitchFamily="2" charset="-122"/>
                    <a:sym typeface="+mn-ea"/>
                  </a:rPr>
                  <a:t>1、这里文字的标题</a:t>
                </a:r>
              </a:p>
            </p:txBody>
          </p:sp>
          <p:sp>
            <p:nvSpPr>
              <p:cNvPr id="15" name="矩形 14"/>
              <p:cNvSpPr/>
              <p:nvPr/>
            </p:nvSpPr>
            <p:spPr>
              <a:xfrm>
                <a:off x="12417421" y="1179455"/>
                <a:ext cx="3858895" cy="737235"/>
              </a:xfrm>
              <a:prstGeom prst="rect">
                <a:avLst/>
              </a:prstGeom>
            </p:spPr>
            <p:txBody>
              <a:bodyPr wrap="square" anchor="b">
                <a:spAutoFit/>
              </a:bodyPr>
              <a:lstStyle/>
              <a:p>
                <a:pPr algn="l">
                  <a:lnSpc>
                    <a:spcPct val="150000"/>
                  </a:lnSpc>
                </a:pPr>
                <a:r>
                  <a:rPr lang="zh-CN" altLang="en-US" sz="1400">
                    <a:solidFill>
                      <a:schemeClr val="bg1"/>
                    </a:solidFill>
                    <a:latin typeface="微软雅黑" panose="020B0503020204020204" charset="-122"/>
                    <a:ea typeface="微软雅黑" panose="020B0503020204020204" charset="-122"/>
                    <a:cs typeface="宋体" panose="02010600030101010101" pitchFamily="2" charset="-122"/>
                    <a:sym typeface="+mn-ea"/>
                  </a:rPr>
                  <a:t>这里输入一大段文字，这里输入一大段文字</a:t>
                </a:r>
                <a:endParaRPr lang="zh-CN" altLang="en-US" sz="1400" dirty="0">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grpSp>
      </p:grpSp>
      <p:cxnSp>
        <p:nvCxnSpPr>
          <p:cNvPr id="41" name="直接连接符 40"/>
          <p:cNvCxnSpPr/>
          <p:nvPr userDrawn="1"/>
        </p:nvCxnSpPr>
        <p:spPr>
          <a:xfrm>
            <a:off x="3173095" y="241935"/>
            <a:ext cx="9013190" cy="2794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pic>
        <p:nvPicPr>
          <p:cNvPr id="4" name="图片 3" descr="图片1"/>
          <p:cNvPicPr>
            <a:picLocks noChangeAspect="1"/>
          </p:cNvPicPr>
          <p:nvPr/>
        </p:nvPicPr>
        <p:blipFill>
          <a:blip r:embed="rId6">
            <a:grayscl/>
          </a:blip>
          <a:stretch>
            <a:fillRect/>
          </a:stretch>
        </p:blipFill>
        <p:spPr>
          <a:xfrm>
            <a:off x="160020" y="14605"/>
            <a:ext cx="3004820" cy="721360"/>
          </a:xfrm>
          <a:prstGeom prst="rect">
            <a:avLst/>
          </a:prstGeom>
        </p:spPr>
      </p:pic>
      <p:cxnSp>
        <p:nvCxnSpPr>
          <p:cNvPr id="78" name="直接连接符 77"/>
          <p:cNvCxnSpPr/>
          <p:nvPr userDrawn="1"/>
        </p:nvCxnSpPr>
        <p:spPr>
          <a:xfrm>
            <a:off x="0" y="6587490"/>
            <a:ext cx="12210415" cy="2032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140460" y="4668520"/>
            <a:ext cx="3858260" cy="922020"/>
            <a:chOff x="1796" y="7352"/>
            <a:chExt cx="6076" cy="1452"/>
          </a:xfrm>
        </p:grpSpPr>
        <p:sp>
          <p:nvSpPr>
            <p:cNvPr id="9" name="矩形 8"/>
            <p:cNvSpPr/>
            <p:nvPr/>
          </p:nvSpPr>
          <p:spPr>
            <a:xfrm>
              <a:off x="1811" y="7352"/>
              <a:ext cx="4413" cy="798"/>
            </a:xfrm>
            <a:prstGeom prst="rect">
              <a:avLst/>
            </a:prstGeom>
          </p:spPr>
          <p:txBody>
            <a:bodyPr wrap="square" anchor="b">
              <a:spAutoFit/>
            </a:bodyPr>
            <a:lstStyle/>
            <a:p>
              <a:pPr algn="l">
                <a:lnSpc>
                  <a:spcPct val="150000"/>
                </a:lnSpc>
              </a:pPr>
              <a:r>
                <a:rPr lang="zh-CN" altLang="en-US">
                  <a:solidFill>
                    <a:schemeClr val="bg1"/>
                  </a:solidFill>
                  <a:latin typeface="微软雅黑" panose="020B0503020204020204" charset="-122"/>
                  <a:ea typeface="微软雅黑" panose="020B0503020204020204" charset="-122"/>
                  <a:cs typeface="宋体" panose="02010600030101010101" pitchFamily="2" charset="-122"/>
                  <a:sym typeface="+mn-ea"/>
                </a:rPr>
                <a:t>1、这里文字的标题</a:t>
              </a:r>
            </a:p>
          </p:txBody>
        </p:sp>
        <p:sp>
          <p:nvSpPr>
            <p:cNvPr id="11" name="矩形 10"/>
            <p:cNvSpPr/>
            <p:nvPr/>
          </p:nvSpPr>
          <p:spPr>
            <a:xfrm>
              <a:off x="1796" y="7644"/>
              <a:ext cx="6077" cy="1161"/>
            </a:xfrm>
            <a:prstGeom prst="rect">
              <a:avLst/>
            </a:prstGeom>
          </p:spPr>
          <p:txBody>
            <a:bodyPr wrap="square" anchor="b">
              <a:spAutoFit/>
            </a:bodyPr>
            <a:lstStyle/>
            <a:p>
              <a:pPr algn="l">
                <a:lnSpc>
                  <a:spcPct val="150000"/>
                </a:lnSpc>
              </a:pPr>
              <a:r>
                <a:rPr lang="zh-CN" altLang="en-US" sz="1400">
                  <a:solidFill>
                    <a:schemeClr val="bg1"/>
                  </a:solidFill>
                  <a:latin typeface="微软雅黑" panose="020B0503020204020204" charset="-122"/>
                  <a:ea typeface="微软雅黑" panose="020B0503020204020204" charset="-122"/>
                  <a:cs typeface="宋体" panose="02010600030101010101" pitchFamily="2" charset="-122"/>
                  <a:sym typeface="+mn-ea"/>
                </a:rPr>
                <a:t>这里输入一大段文字，这里输入一大段文字</a:t>
              </a:r>
              <a:endParaRPr lang="zh-CN" altLang="en-US" sz="1400" dirty="0">
                <a:solidFill>
                  <a:schemeClr val="bg1"/>
                </a:solidFill>
                <a:latin typeface="微软雅黑" panose="020B0503020204020204" charset="-122"/>
                <a:ea typeface="微软雅黑" panose="020B0503020204020204" charset="-122"/>
                <a:cs typeface="宋体" panose="02010600030101010101" pitchFamily="2"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62"/>
          <p:cNvCxnSpPr/>
          <p:nvPr userDrawn="1"/>
        </p:nvCxnSpPr>
        <p:spPr>
          <a:xfrm>
            <a:off x="3173095" y="241935"/>
            <a:ext cx="9037320" cy="29210"/>
          </a:xfrm>
          <a:prstGeom prst="line">
            <a:avLst/>
          </a:prstGeom>
          <a:ln w="9525">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746760" y="1760220"/>
            <a:ext cx="3094990" cy="553085"/>
          </a:xfrm>
          <a:prstGeom prst="rect">
            <a:avLst/>
          </a:prstGeom>
          <a:noFill/>
          <a:ln w="9525">
            <a:noFill/>
          </a:ln>
        </p:spPr>
        <p:txBody>
          <a:bodyPr wrap="square">
            <a:spAutoFit/>
          </a:bodyPr>
          <a:lstStyle/>
          <a:p>
            <a:pPr indent="0">
              <a:lnSpc>
                <a:spcPct val="150000"/>
              </a:lnSpc>
            </a:pPr>
            <a:r>
              <a:rPr lang="zh-CN" altLang="en-US" sz="2000" b="1">
                <a:latin typeface="微软雅黑" panose="020B0503020204020204" charset="-122"/>
                <a:ea typeface="微软雅黑" panose="020B0503020204020204" charset="-122"/>
                <a:cs typeface="宋体" panose="02010600030101010101" pitchFamily="2" charset="-122"/>
                <a:sym typeface="+mn-ea"/>
              </a:rPr>
              <a:t>二、这里输入大标题</a:t>
            </a:r>
            <a:endParaRPr lang="zh-CN" altLang="en-US" sz="2000" b="1">
              <a:latin typeface="微软雅黑" panose="020B0503020204020204" charset="-122"/>
              <a:ea typeface="微软雅黑" panose="020B0503020204020204" charset="-122"/>
              <a:cs typeface="宋体" panose="02010600030101010101" pitchFamily="2" charset="-122"/>
            </a:endParaRPr>
          </a:p>
        </p:txBody>
      </p:sp>
      <p:pic>
        <p:nvPicPr>
          <p:cNvPr id="4" name="图片 3" descr="图片1"/>
          <p:cNvPicPr>
            <a:picLocks noChangeAspect="1"/>
          </p:cNvPicPr>
          <p:nvPr/>
        </p:nvPicPr>
        <p:blipFill>
          <a:blip r:embed="rId2">
            <a:grayscl/>
          </a:blip>
          <a:stretch>
            <a:fillRect/>
          </a:stretch>
        </p:blipFill>
        <p:spPr>
          <a:xfrm>
            <a:off x="160020" y="14605"/>
            <a:ext cx="3004820" cy="721360"/>
          </a:xfrm>
          <a:prstGeom prst="rect">
            <a:avLst/>
          </a:prstGeom>
        </p:spPr>
      </p:pic>
      <p:grpSp>
        <p:nvGrpSpPr>
          <p:cNvPr id="10" name="组合 9"/>
          <p:cNvGrpSpPr/>
          <p:nvPr/>
        </p:nvGrpSpPr>
        <p:grpSpPr>
          <a:xfrm>
            <a:off x="4196080" y="1701165"/>
            <a:ext cx="7620635" cy="4349750"/>
            <a:chOff x="2268" y="2105"/>
            <a:chExt cx="14910" cy="8510"/>
          </a:xfrm>
        </p:grpSpPr>
        <p:grpSp>
          <p:nvGrpSpPr>
            <p:cNvPr id="17" name="组合 16"/>
            <p:cNvGrpSpPr/>
            <p:nvPr/>
          </p:nvGrpSpPr>
          <p:grpSpPr bwMode="auto">
            <a:xfrm>
              <a:off x="2268" y="2105"/>
              <a:ext cx="14911" cy="8511"/>
              <a:chOff x="8540751" y="4843463"/>
              <a:chExt cx="8012112" cy="4562475"/>
            </a:xfrm>
            <a:effectLst/>
          </p:grpSpPr>
          <p:sp>
            <p:nvSpPr>
              <p:cNvPr id="19" name="任意多边形: 形状 18"/>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mn-lt"/>
                  <a:ea typeface="+mn-ea"/>
                  <a:cs typeface="+mn-ea"/>
                  <a:sym typeface="+mn-lt"/>
                </a:endParaRPr>
              </a:p>
            </p:txBody>
          </p:sp>
          <p:sp>
            <p:nvSpPr>
              <p:cNvPr id="20" name="任意多边形: 形状 19"/>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mn-lt"/>
                  <a:ea typeface="+mn-ea"/>
                  <a:cs typeface="+mn-ea"/>
                  <a:sym typeface="+mn-lt"/>
                </a:endParaRPr>
              </a:p>
            </p:txBody>
          </p:sp>
          <p:sp>
            <p:nvSpPr>
              <p:cNvPr id="21" name="任意多边形: 形状 20"/>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latin typeface="+mn-lt"/>
                  <a:ea typeface="+mn-ea"/>
                  <a:cs typeface="+mn-ea"/>
                  <a:sym typeface="+mn-lt"/>
                </a:endParaRPr>
              </a:p>
            </p:txBody>
          </p:sp>
          <p:sp>
            <p:nvSpPr>
              <p:cNvPr id="22" name="任意多边形: 形状 21"/>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mn-lt"/>
                  <a:ea typeface="+mn-ea"/>
                  <a:cs typeface="+mn-ea"/>
                  <a:sym typeface="+mn-lt"/>
                </a:endParaRPr>
              </a:p>
            </p:txBody>
          </p:sp>
          <p:sp>
            <p:nvSpPr>
              <p:cNvPr id="23" name="任意多边形: 形状 22"/>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mn-lt"/>
                  <a:ea typeface="+mn-ea"/>
                  <a:cs typeface="+mn-ea"/>
                  <a:sym typeface="+mn-lt"/>
                </a:endParaRPr>
              </a:p>
            </p:txBody>
          </p:sp>
          <p:sp>
            <p:nvSpPr>
              <p:cNvPr id="24" name="任意多边形: 形状 23"/>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mn-lt"/>
                  <a:ea typeface="+mn-ea"/>
                  <a:cs typeface="+mn-ea"/>
                  <a:sym typeface="+mn-lt"/>
                </a:endParaRPr>
              </a:p>
            </p:txBody>
          </p:sp>
        </p:grpSp>
        <p:pic>
          <p:nvPicPr>
            <p:cNvPr id="9" name="图片 8" descr="图片2"/>
            <p:cNvPicPr>
              <a:picLocks noChangeAspect="1"/>
            </p:cNvPicPr>
            <p:nvPr/>
          </p:nvPicPr>
          <p:blipFill>
            <a:blip r:embed="rId3"/>
            <a:srcRect r="2768"/>
            <a:stretch>
              <a:fillRect/>
            </a:stretch>
          </p:blipFill>
          <p:spPr>
            <a:xfrm>
              <a:off x="4167" y="2671"/>
              <a:ext cx="11171" cy="7019"/>
            </a:xfrm>
            <a:prstGeom prst="rect">
              <a:avLst/>
            </a:prstGeom>
          </p:spPr>
        </p:pic>
      </p:grpSp>
      <p:sp>
        <p:nvSpPr>
          <p:cNvPr id="11" name="文本框 10"/>
          <p:cNvSpPr txBox="1"/>
          <p:nvPr/>
        </p:nvSpPr>
        <p:spPr>
          <a:xfrm>
            <a:off x="746760" y="2329815"/>
            <a:ext cx="3653155" cy="2676525"/>
          </a:xfrm>
          <a:prstGeom prst="rect">
            <a:avLst/>
          </a:prstGeom>
          <a:noFill/>
          <a:ln w="9525">
            <a:noFill/>
          </a:ln>
        </p:spPr>
        <p:txBody>
          <a:bodyPr wrap="square">
            <a:spAutoFit/>
          </a:bodyPr>
          <a:lstStyle/>
          <a:p>
            <a:pPr indent="0">
              <a:lnSpc>
                <a:spcPct val="150000"/>
              </a:lnSpc>
            </a:pPr>
            <a:r>
              <a:rPr lang="zh-CN" altLang="en-US" sz="1600" b="0">
                <a:latin typeface="微软雅黑" panose="020B0503020204020204" charset="-122"/>
                <a:ea typeface="微软雅黑" panose="020B0503020204020204" charset="-122"/>
                <a:cs typeface="宋体" panose="02010600030101010101" pitchFamily="2" charset="-122"/>
              </a:rPr>
              <a:t>这里输入一大段文字，这里输入一大段文字，这里输入一大段文字，</a:t>
            </a:r>
            <a:r>
              <a:rPr lang="zh-CN" altLang="en-US" sz="1600">
                <a:latin typeface="微软雅黑" panose="020B0503020204020204" charset="-122"/>
                <a:ea typeface="微软雅黑" panose="020B0503020204020204" charset="-122"/>
                <a:cs typeface="宋体" panose="02010600030101010101" pitchFamily="2" charset="-122"/>
                <a:sym typeface="+mn-ea"/>
              </a:rPr>
              <a:t>这里输入一大段文字，这里输入一大段文字，这里输入一大段文字，这里输入一大段文字，这里输入一大段文字，这里输入一大段文字。</a:t>
            </a:r>
            <a:endParaRPr lang="zh-CN" altLang="en-US" sz="1600" b="0">
              <a:latin typeface="微软雅黑" panose="020B0503020204020204" charset="-122"/>
              <a:ea typeface="微软雅黑" panose="020B0503020204020204" charset="-122"/>
              <a:cs typeface="宋体" panose="02010600030101010101" pitchFamily="2" charset="-122"/>
            </a:endParaRPr>
          </a:p>
          <a:p>
            <a:pPr indent="0">
              <a:lnSpc>
                <a:spcPct val="150000"/>
              </a:lnSpc>
            </a:pPr>
            <a:endParaRPr lang="zh-CN" altLang="en-US" sz="1600" b="0">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250">
        <p:random/>
      </p:transition>
    </mc:Choice>
    <mc:Fallback xmlns="">
      <p:transition>
        <p:random/>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FFFFFF"/>
    </a:dk2>
    <a:lt2>
      <a:srgbClr val="FFFFFF"/>
    </a:lt2>
    <a:accent1>
      <a:srgbClr val="0B5F84"/>
    </a:accent1>
    <a:accent2>
      <a:srgbClr val="272F42"/>
    </a:accent2>
    <a:accent3>
      <a:srgbClr val="0B5F84"/>
    </a:accent3>
    <a:accent4>
      <a:srgbClr val="272F42"/>
    </a:accent4>
    <a:accent5>
      <a:srgbClr val="0B5F84"/>
    </a:accent5>
    <a:accent6>
      <a:srgbClr val="272F42"/>
    </a:accent6>
    <a:hlink>
      <a:srgbClr val="2B2B2B"/>
    </a:hlink>
    <a:folHlink>
      <a:srgbClr val="C00000"/>
    </a:folHlink>
  </a:clrScheme>
</a:themeOverrid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宽屏</PresentationFormat>
  <Paragraphs>96</Paragraphs>
  <Slides>11</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等线</vt:lpstr>
      <vt:lpstr>微软雅黑</vt:lpstr>
      <vt:lpstr>Arial</vt:lpstr>
      <vt:lpstr>Calibri</vt:lpstr>
      <vt:lpstr>Calibri Light</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dc:creator>
  <cp:lastModifiedBy>天 下</cp:lastModifiedBy>
  <cp:revision>52</cp:revision>
  <dcterms:created xsi:type="dcterms:W3CDTF">2017-10-02T00:19:00Z</dcterms:created>
  <dcterms:modified xsi:type="dcterms:W3CDTF">2021-01-05T23:07:07Z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