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0" r:id="rId2"/>
    <p:sldId id="314" r:id="rId3"/>
    <p:sldId id="315" r:id="rId4"/>
    <p:sldId id="281" r:id="rId5"/>
    <p:sldId id="291" r:id="rId6"/>
    <p:sldId id="292" r:id="rId7"/>
    <p:sldId id="316" r:id="rId8"/>
    <p:sldId id="317" r:id="rId9"/>
    <p:sldId id="302" r:id="rId10"/>
    <p:sldId id="324" r:id="rId11"/>
    <p:sldId id="319" r:id="rId12"/>
    <p:sldId id="320" r:id="rId13"/>
    <p:sldId id="263" r:id="rId14"/>
    <p:sldId id="321" r:id="rId15"/>
    <p:sldId id="323" r:id="rId16"/>
    <p:sldId id="322" r:id="rId17"/>
    <p:sldId id="318" r:id="rId18"/>
    <p:sldId id="313" r:id="rId19"/>
    <p:sldId id="276" r:id="rId20"/>
    <p:sldId id="277" r:id="rId21"/>
    <p:sldId id="278" r:id="rId22"/>
    <p:sldId id="279"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orient="horz" pos="55">
          <p15:clr>
            <a:srgbClr val="A4A3A4"/>
          </p15:clr>
        </p15:guide>
        <p15:guide id="3" orient="horz" pos="3117">
          <p15:clr>
            <a:srgbClr val="A4A3A4"/>
          </p15:clr>
        </p15:guide>
        <p15:guide id="4" orient="horz" pos="1620">
          <p15:clr>
            <a:srgbClr val="A4A3A4"/>
          </p15:clr>
        </p15:guide>
        <p15:guide id="5" pos="113">
          <p15:clr>
            <a:srgbClr val="A4A3A4"/>
          </p15:clr>
        </p15:guide>
        <p15:guide id="6" pos="5624">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371"/>
    <a:srgbClr val="EEF2F5"/>
    <a:srgbClr val="F4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showGuides="1">
      <p:cViewPr>
        <p:scale>
          <a:sx n="79" d="100"/>
          <a:sy n="79" d="100"/>
        </p:scale>
        <p:origin x="-594" y="-402"/>
      </p:cViewPr>
      <p:guideLst>
        <p:guide orient="horz" pos="3185"/>
        <p:guide orient="horz" pos="55"/>
        <p:guide orient="horz" pos="3117"/>
        <p:guide orient="horz" pos="1620"/>
        <p:guide pos="113"/>
        <p:guide pos="562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8147154" y="105427"/>
            <a:ext cx="819654" cy="692361"/>
            <a:chOff x="2992437" y="0"/>
            <a:chExt cx="2543175" cy="2148217"/>
          </a:xfrm>
          <a:solidFill>
            <a:srgbClr val="304371"/>
          </a:solidFill>
        </p:grpSpPr>
        <p:grpSp>
          <p:nvGrpSpPr>
            <p:cNvPr id="3" name="组合 2"/>
            <p:cNvGrpSpPr/>
            <p:nvPr/>
          </p:nvGrpSpPr>
          <p:grpSpPr>
            <a:xfrm>
              <a:off x="2992437" y="1183017"/>
              <a:ext cx="2543175" cy="965200"/>
              <a:chOff x="3297238" y="2879725"/>
              <a:chExt cx="2543175" cy="965200"/>
            </a:xfrm>
            <a:grpFill/>
          </p:grpSpPr>
          <p:sp>
            <p:nvSpPr>
              <p:cNvPr id="15"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4" name="组合 3"/>
            <p:cNvGrpSpPr/>
            <p:nvPr/>
          </p:nvGrpSpPr>
          <p:grpSpPr>
            <a:xfrm>
              <a:off x="3763962" y="0"/>
              <a:ext cx="1069105" cy="1067923"/>
              <a:chOff x="3851276" y="1292225"/>
              <a:chExt cx="1435100" cy="1433513"/>
            </a:xfrm>
            <a:grpFill/>
          </p:grpSpPr>
          <p:sp>
            <p:nvSpPr>
              <p:cNvPr id="5"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7" name="组合 6"/>
          <p:cNvGrpSpPr/>
          <p:nvPr userDrawn="1"/>
        </p:nvGrpSpPr>
        <p:grpSpPr>
          <a:xfrm>
            <a:off x="8147154" y="105427"/>
            <a:ext cx="819654" cy="692361"/>
            <a:chOff x="2992437" y="0"/>
            <a:chExt cx="2543175" cy="2148217"/>
          </a:xfrm>
          <a:solidFill>
            <a:srgbClr val="304371"/>
          </a:solidFill>
        </p:grpSpPr>
        <p:grpSp>
          <p:nvGrpSpPr>
            <p:cNvPr id="8" name="组合 7"/>
            <p:cNvGrpSpPr/>
            <p:nvPr/>
          </p:nvGrpSpPr>
          <p:grpSpPr>
            <a:xfrm>
              <a:off x="2992437" y="1183017"/>
              <a:ext cx="2543175" cy="965200"/>
              <a:chOff x="3297238" y="2879725"/>
              <a:chExt cx="2543175" cy="965200"/>
            </a:xfrm>
            <a:grpFill/>
          </p:grpSpPr>
          <p:sp>
            <p:nvSpPr>
              <p:cNvPr id="20"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9" name="组合 8"/>
            <p:cNvGrpSpPr/>
            <p:nvPr/>
          </p:nvGrpSpPr>
          <p:grpSpPr>
            <a:xfrm>
              <a:off x="3763962" y="0"/>
              <a:ext cx="1069105" cy="1067923"/>
              <a:chOff x="3851276" y="1292225"/>
              <a:chExt cx="1435100" cy="1433513"/>
            </a:xfrm>
            <a:grpFill/>
          </p:grpSpPr>
          <p:sp>
            <p:nvSpPr>
              <p:cNvPr id="10"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30" name="Picture Placeholder 7"/>
          <p:cNvSpPr>
            <a:spLocks noGrp="1"/>
          </p:cNvSpPr>
          <p:nvPr>
            <p:ph type="pic" sz="quarter" idx="14"/>
          </p:nvPr>
        </p:nvSpPr>
        <p:spPr>
          <a:xfrm>
            <a:off x="48296" y="1553417"/>
            <a:ext cx="2237971" cy="131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1" name="Picture Placeholder 7"/>
          <p:cNvSpPr>
            <a:spLocks noGrp="1"/>
          </p:cNvSpPr>
          <p:nvPr>
            <p:ph type="pic" sz="quarter" idx="15"/>
          </p:nvPr>
        </p:nvSpPr>
        <p:spPr>
          <a:xfrm>
            <a:off x="2323988" y="2917769"/>
            <a:ext cx="2237971" cy="131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4" name="Picture Placeholder 7"/>
          <p:cNvSpPr>
            <a:spLocks noGrp="1"/>
          </p:cNvSpPr>
          <p:nvPr>
            <p:ph type="pic" sz="quarter" idx="17"/>
          </p:nvPr>
        </p:nvSpPr>
        <p:spPr>
          <a:xfrm>
            <a:off x="6875373" y="2917769"/>
            <a:ext cx="2237971" cy="131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p:cNvSpPr/>
          <p:nvPr userDrawn="1"/>
        </p:nvSpPr>
        <p:spPr>
          <a:xfrm>
            <a:off x="48296" y="2917769"/>
            <a:ext cx="2237971" cy="1310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26773" y="1553417"/>
            <a:ext cx="2237971" cy="1310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4599680" y="2917769"/>
            <a:ext cx="2237971" cy="1310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6883727" y="1553417"/>
            <a:ext cx="2237971" cy="1310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icture Placeholder 7"/>
          <p:cNvSpPr>
            <a:spLocks noGrp="1"/>
          </p:cNvSpPr>
          <p:nvPr>
            <p:ph type="pic" sz="quarter" idx="18"/>
          </p:nvPr>
        </p:nvSpPr>
        <p:spPr>
          <a:xfrm>
            <a:off x="4605250" y="1553417"/>
            <a:ext cx="2237971" cy="131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3" name="Picture Placeholder 7"/>
          <p:cNvSpPr>
            <a:spLocks noGrp="1"/>
          </p:cNvSpPr>
          <p:nvPr>
            <p:ph type="pic" sz="quarter" idx="14"/>
          </p:nvPr>
        </p:nvSpPr>
        <p:spPr>
          <a:xfrm>
            <a:off x="3137717" y="1241327"/>
            <a:ext cx="2813596"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4" name="Picture Placeholder 7"/>
          <p:cNvSpPr>
            <a:spLocks noGrp="1"/>
          </p:cNvSpPr>
          <p:nvPr>
            <p:ph type="pic" sz="quarter" idx="15"/>
          </p:nvPr>
        </p:nvSpPr>
        <p:spPr>
          <a:xfrm>
            <a:off x="5965951" y="1241327"/>
            <a:ext cx="2813596"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grpSp>
        <p:nvGrpSpPr>
          <p:cNvPr id="8" name="组合 7"/>
          <p:cNvGrpSpPr/>
          <p:nvPr userDrawn="1"/>
        </p:nvGrpSpPr>
        <p:grpSpPr>
          <a:xfrm>
            <a:off x="8147154" y="105427"/>
            <a:ext cx="819654" cy="692361"/>
            <a:chOff x="2992437" y="0"/>
            <a:chExt cx="2543175" cy="2148217"/>
          </a:xfrm>
          <a:solidFill>
            <a:srgbClr val="304371"/>
          </a:solidFill>
        </p:grpSpPr>
        <p:grpSp>
          <p:nvGrpSpPr>
            <p:cNvPr id="9" name="组合 8"/>
            <p:cNvGrpSpPr/>
            <p:nvPr/>
          </p:nvGrpSpPr>
          <p:grpSpPr>
            <a:xfrm>
              <a:off x="2992437" y="1183017"/>
              <a:ext cx="2543175" cy="965200"/>
              <a:chOff x="3297238" y="2879725"/>
              <a:chExt cx="2543175" cy="965200"/>
            </a:xfrm>
            <a:grpFill/>
          </p:grpSpPr>
          <p:sp>
            <p:nvSpPr>
              <p:cNvPr id="27"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9"/>
            <p:cNvGrpSpPr/>
            <p:nvPr/>
          </p:nvGrpSpPr>
          <p:grpSpPr>
            <a:xfrm>
              <a:off x="3763962" y="0"/>
              <a:ext cx="1069105" cy="1067923"/>
              <a:chOff x="3851276" y="1292225"/>
              <a:chExt cx="1435100" cy="1433513"/>
            </a:xfrm>
            <a:grpFill/>
          </p:grpSpPr>
          <p:sp>
            <p:nvSpPr>
              <p:cNvPr id="11"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39" name="Picture Placeholder 7"/>
          <p:cNvSpPr>
            <a:spLocks noGrp="1"/>
          </p:cNvSpPr>
          <p:nvPr>
            <p:ph type="pic" sz="quarter" idx="16"/>
          </p:nvPr>
        </p:nvSpPr>
        <p:spPr>
          <a:xfrm>
            <a:off x="3137717" y="2841138"/>
            <a:ext cx="2813596"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40" name="Picture Placeholder 7"/>
          <p:cNvSpPr>
            <a:spLocks noGrp="1"/>
          </p:cNvSpPr>
          <p:nvPr>
            <p:ph type="pic" sz="quarter" idx="17"/>
          </p:nvPr>
        </p:nvSpPr>
        <p:spPr>
          <a:xfrm>
            <a:off x="5965951" y="2841138"/>
            <a:ext cx="2813596"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p:cNvSpPr/>
          <p:nvPr userDrawn="1"/>
        </p:nvSpPr>
        <p:spPr>
          <a:xfrm>
            <a:off x="383734" y="1241327"/>
            <a:ext cx="2747720" cy="3187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8507553" y="4612193"/>
            <a:ext cx="251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7363636" y="4667204"/>
            <a:ext cx="1539204" cy="276999"/>
          </a:xfrm>
          <a:prstGeom prst="rect">
            <a:avLst/>
          </a:prstGeom>
        </p:spPr>
        <p:txBody>
          <a:bodyPr wrap="none">
            <a:spAutoFit/>
          </a:bodyPr>
          <a:lstStyle/>
          <a:p>
            <a:pPr algn="r">
              <a:defRPr/>
            </a:pPr>
            <a:r>
              <a:rPr lang="zh-CN" altLang="en-US"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国家奖学金答辩</a:t>
            </a:r>
            <a:r>
              <a:rPr lang="en-US" altLang="zh-CN"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PPT</a:t>
            </a:r>
          </a:p>
        </p:txBody>
      </p:sp>
      <p:cxnSp>
        <p:nvCxnSpPr>
          <p:cNvPr id="47" name="直接连接符 46"/>
          <p:cNvCxnSpPr/>
          <p:nvPr/>
        </p:nvCxnSpPr>
        <p:spPr>
          <a:xfrm>
            <a:off x="398739" y="4612193"/>
            <a:ext cx="251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278388" y="4667204"/>
            <a:ext cx="941705" cy="287020"/>
          </a:xfrm>
          <a:prstGeom prst="rect">
            <a:avLst/>
          </a:prstGeom>
        </p:spPr>
        <p:txBody>
          <a:bodyPr wrap="none">
            <a:spAutoFit/>
          </a:bodyPr>
          <a:lstStyle/>
          <a:p>
            <a:pPr>
              <a:defRPr/>
            </a:pPr>
            <a:r>
              <a:rPr lang="en-US" altLang="zh-CN"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2018-9-28</a:t>
            </a:r>
            <a:endParaRPr lang="zh-CN" altLang="en-US"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2"/>
          <p:cNvSpPr txBox="1"/>
          <p:nvPr/>
        </p:nvSpPr>
        <p:spPr>
          <a:xfrm>
            <a:off x="2983209" y="2125279"/>
            <a:ext cx="4769254" cy="707886"/>
          </a:xfrm>
          <a:prstGeom prst="rect">
            <a:avLst/>
          </a:prstGeom>
          <a:noFill/>
        </p:spPr>
        <p:txBody>
          <a:bodyPr wrap="none" rtlCol="0">
            <a:spAutoFit/>
          </a:bodyPr>
          <a:lstStyle/>
          <a:p>
            <a:r>
              <a:rPr lang="zh-CN" altLang="en-US" sz="4000" b="1">
                <a:solidFill>
                  <a:srgbClr val="234577"/>
                </a:solidFill>
                <a:latin typeface="+mj-ea"/>
                <a:ea typeface="+mj-ea"/>
              </a:rPr>
              <a:t>国家奖学金答辩</a:t>
            </a:r>
            <a:r>
              <a:rPr lang="en-US" altLang="zh-CN" sz="4000" b="1">
                <a:solidFill>
                  <a:srgbClr val="234577"/>
                </a:solidFill>
                <a:latin typeface="+mj-ea"/>
                <a:ea typeface="+mj-ea"/>
              </a:rPr>
              <a:t>PPT</a:t>
            </a:r>
            <a:endParaRPr lang="zh-CN" altLang="en-US" sz="4000" b="1">
              <a:solidFill>
                <a:srgbClr val="234577"/>
              </a:solidFill>
              <a:latin typeface="+mj-ea"/>
              <a:ea typeface="+mj-ea"/>
            </a:endParaRPr>
          </a:p>
        </p:txBody>
      </p:sp>
      <p:sp>
        <p:nvSpPr>
          <p:cNvPr id="25" name="文本框 24"/>
          <p:cNvSpPr txBox="1"/>
          <p:nvPr/>
        </p:nvSpPr>
        <p:spPr>
          <a:xfrm>
            <a:off x="5734283" y="3028114"/>
            <a:ext cx="1425390" cy="307777"/>
          </a:xfrm>
          <a:prstGeom prst="rect">
            <a:avLst/>
          </a:prstGeom>
          <a:noFill/>
        </p:spPr>
        <p:txBody>
          <a:bodyPr wrap="none" rtlCol="0">
            <a:spAutoFit/>
          </a:bodyPr>
          <a:lstStyle/>
          <a:p>
            <a:r>
              <a:rPr lang="zh-CN" altLang="en-US" sz="1400">
                <a:solidFill>
                  <a:schemeClr val="tx1">
                    <a:lumMod val="85000"/>
                    <a:lumOff val="15000"/>
                  </a:schemeClr>
                </a:solidFill>
                <a:latin typeface="+mn-ea"/>
              </a:rPr>
              <a:t>答辩人：</a:t>
            </a:r>
            <a:r>
              <a:rPr lang="en-US" altLang="zh-CN" sz="1400">
                <a:solidFill>
                  <a:schemeClr val="tx1">
                    <a:lumMod val="85000"/>
                    <a:lumOff val="15000"/>
                  </a:schemeClr>
                </a:solidFill>
                <a:latin typeface="+mn-ea"/>
              </a:rPr>
              <a:t>xiazaii</a:t>
            </a:r>
            <a:endParaRPr lang="zh-CN" altLang="en-US" sz="1400">
              <a:solidFill>
                <a:schemeClr val="tx1">
                  <a:lumMod val="85000"/>
                  <a:lumOff val="15000"/>
                </a:schemeClr>
              </a:solidFill>
              <a:latin typeface="+mn-ea"/>
            </a:endParaRPr>
          </a:p>
        </p:txBody>
      </p:sp>
      <p:sp>
        <p:nvSpPr>
          <p:cNvPr id="26" name="文本框 25"/>
          <p:cNvSpPr txBox="1"/>
          <p:nvPr/>
        </p:nvSpPr>
        <p:spPr>
          <a:xfrm>
            <a:off x="2983209" y="3028114"/>
            <a:ext cx="2803973" cy="307777"/>
          </a:xfrm>
          <a:prstGeom prst="rect">
            <a:avLst/>
          </a:prstGeom>
          <a:noFill/>
        </p:spPr>
        <p:txBody>
          <a:bodyPr wrap="none" rtlCol="0">
            <a:spAutoFit/>
          </a:bodyPr>
          <a:lstStyle/>
          <a:p>
            <a:r>
              <a:rPr lang="zh-CN" altLang="en-US" sz="1400">
                <a:solidFill>
                  <a:schemeClr val="tx1">
                    <a:lumMod val="85000"/>
                    <a:lumOff val="15000"/>
                  </a:schemeClr>
                </a:solidFill>
                <a:latin typeface="+mn-ea"/>
              </a:rPr>
              <a:t>信息与计算机学院  电子信息工程</a:t>
            </a:r>
          </a:p>
        </p:txBody>
      </p:sp>
      <p:cxnSp>
        <p:nvCxnSpPr>
          <p:cNvPr id="27" name="直接连接符 26"/>
          <p:cNvCxnSpPr/>
          <p:nvPr/>
        </p:nvCxnSpPr>
        <p:spPr>
          <a:xfrm>
            <a:off x="3100654" y="2861859"/>
            <a:ext cx="443777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131256" y="1738630"/>
            <a:ext cx="1666240" cy="1666240"/>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grpSp>
        <p:nvGrpSpPr>
          <p:cNvPr id="49" name="组合 48"/>
          <p:cNvGrpSpPr/>
          <p:nvPr/>
        </p:nvGrpSpPr>
        <p:grpSpPr>
          <a:xfrm>
            <a:off x="1439312" y="2061624"/>
            <a:ext cx="1050128" cy="1048966"/>
            <a:chOff x="3851276" y="1292225"/>
            <a:chExt cx="1435100" cy="1433513"/>
          </a:xfrm>
          <a:solidFill>
            <a:schemeClr val="bg1"/>
          </a:solidFill>
        </p:grpSpPr>
        <p:sp>
          <p:nvSpPr>
            <p:cNvPr id="50"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4"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6"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7"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8"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9"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学习篇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博学</a:t>
            </a:r>
          </a:p>
        </p:txBody>
      </p:sp>
      <p:sp>
        <p:nvSpPr>
          <p:cNvPr id="29" name="矩形 28"/>
          <p:cNvSpPr/>
          <p:nvPr/>
        </p:nvSpPr>
        <p:spPr>
          <a:xfrm>
            <a:off x="90232" y="541792"/>
            <a:ext cx="147187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LEARNING ASPECT</a:t>
            </a:r>
          </a:p>
        </p:txBody>
      </p:sp>
      <p:cxnSp>
        <p:nvCxnSpPr>
          <p:cNvPr id="30" name="直接连接符 29"/>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368149" y="1234193"/>
            <a:ext cx="1727200" cy="33528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645733" y="1234193"/>
            <a:ext cx="1727200" cy="33528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4923317" y="1234193"/>
            <a:ext cx="1727200" cy="33528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200900" y="1234193"/>
            <a:ext cx="1727200" cy="33528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2699" y="1423890"/>
            <a:ext cx="1318099" cy="1318099"/>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42" name="椭圆 41"/>
          <p:cNvSpPr/>
          <p:nvPr/>
        </p:nvSpPr>
        <p:spPr>
          <a:xfrm>
            <a:off x="2850283" y="1423890"/>
            <a:ext cx="1318099" cy="1318099"/>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43" name="椭圆 42"/>
          <p:cNvSpPr/>
          <p:nvPr/>
        </p:nvSpPr>
        <p:spPr>
          <a:xfrm>
            <a:off x="5127867" y="1423889"/>
            <a:ext cx="1318099" cy="1318099"/>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44" name="椭圆 43"/>
          <p:cNvSpPr/>
          <p:nvPr/>
        </p:nvSpPr>
        <p:spPr>
          <a:xfrm>
            <a:off x="7405450" y="1423888"/>
            <a:ext cx="1318099" cy="1318099"/>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45" name="矩形 4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393660" y="2830804"/>
            <a:ext cx="1648914"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LEARNING ASPECT</a:t>
            </a:r>
          </a:p>
        </p:txBody>
      </p:sp>
      <p:sp>
        <p:nvSpPr>
          <p:cNvPr id="46" name="矩形 4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426713" y="3149245"/>
            <a:ext cx="1582808"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47" name="直接连接符 4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126951" y="3149245"/>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矩形 4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2709759" y="2830804"/>
            <a:ext cx="1648914"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LEARNING ASPECT</a:t>
            </a:r>
          </a:p>
        </p:txBody>
      </p:sp>
      <p:sp>
        <p:nvSpPr>
          <p:cNvPr id="49" name="矩形 4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2742812" y="3149245"/>
            <a:ext cx="1582808"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50" name="直接连接符 4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3443050" y="3149245"/>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矩形 5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5001603" y="2830804"/>
            <a:ext cx="1648914"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LEARNING ASPECT</a:t>
            </a:r>
          </a:p>
        </p:txBody>
      </p:sp>
      <p:sp>
        <p:nvSpPr>
          <p:cNvPr id="52" name="矩形 5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034656" y="3149245"/>
            <a:ext cx="1582808"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53" name="直接连接符 5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734894" y="3149245"/>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7279186" y="2830804"/>
            <a:ext cx="1648914"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LEARNING ASPECT</a:t>
            </a:r>
          </a:p>
        </p:txBody>
      </p:sp>
      <p:sp>
        <p:nvSpPr>
          <p:cNvPr id="62" name="矩形 6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7312239" y="3149245"/>
            <a:ext cx="1582808"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71" name="直接连接符 7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8012477" y="3149245"/>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69"/>
          <p:cNvGrpSpPr/>
          <p:nvPr/>
        </p:nvGrpSpPr>
        <p:grpSpPr>
          <a:xfrm>
            <a:off x="7852670" y="1884144"/>
            <a:ext cx="423658" cy="397587"/>
            <a:chOff x="10074275" y="1647825"/>
            <a:chExt cx="464344" cy="435769"/>
          </a:xfrm>
          <a:solidFill>
            <a:schemeClr val="bg1"/>
          </a:solidFill>
        </p:grpSpPr>
        <p:sp>
          <p:nvSpPr>
            <p:cNvPr id="26"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9" name="Group 26"/>
          <p:cNvGrpSpPr>
            <a:grpSpLocks noChangeAspect="1"/>
          </p:cNvGrpSpPr>
          <p:nvPr/>
        </p:nvGrpSpPr>
        <p:grpSpPr bwMode="auto">
          <a:xfrm>
            <a:off x="994417" y="1866246"/>
            <a:ext cx="474663" cy="433387"/>
            <a:chOff x="652" y="2627"/>
            <a:chExt cx="299" cy="273"/>
          </a:xfrm>
          <a:solidFill>
            <a:schemeClr val="bg1"/>
          </a:solidFill>
        </p:grpSpPr>
        <p:sp>
          <p:nvSpPr>
            <p:cNvPr id="54" name="Freeform 27"/>
            <p:cNvSpPr>
              <a:spLocks noEditPoints="1"/>
            </p:cNvSpPr>
            <p:nvPr/>
          </p:nvSpPr>
          <p:spPr bwMode="auto">
            <a:xfrm>
              <a:off x="812" y="2627"/>
              <a:ext cx="139" cy="273"/>
            </a:xfrm>
            <a:custGeom>
              <a:avLst/>
              <a:gdLst>
                <a:gd name="T0" fmla="*/ 317 w 330"/>
                <a:gd name="T1" fmla="*/ 626 h 650"/>
                <a:gd name="T2" fmla="*/ 287 w 330"/>
                <a:gd name="T3" fmla="*/ 626 h 650"/>
                <a:gd name="T4" fmla="*/ 296 w 330"/>
                <a:gd name="T5" fmla="*/ 623 h 650"/>
                <a:gd name="T6" fmla="*/ 324 w 330"/>
                <a:gd name="T7" fmla="*/ 573 h 650"/>
                <a:gd name="T8" fmla="*/ 179 w 330"/>
                <a:gd name="T9" fmla="*/ 30 h 650"/>
                <a:gd name="T10" fmla="*/ 139 w 330"/>
                <a:gd name="T11" fmla="*/ 0 h 650"/>
                <a:gd name="T12" fmla="*/ 129 w 330"/>
                <a:gd name="T13" fmla="*/ 1 h 650"/>
                <a:gd name="T14" fmla="*/ 34 w 330"/>
                <a:gd name="T15" fmla="*/ 27 h 650"/>
                <a:gd name="T16" fmla="*/ 6 w 330"/>
                <a:gd name="T17" fmla="*/ 77 h 650"/>
                <a:gd name="T18" fmla="*/ 151 w 330"/>
                <a:gd name="T19" fmla="*/ 620 h 650"/>
                <a:gd name="T20" fmla="*/ 153 w 330"/>
                <a:gd name="T21" fmla="*/ 626 h 650"/>
                <a:gd name="T22" fmla="*/ 138 w 330"/>
                <a:gd name="T23" fmla="*/ 626 h 650"/>
                <a:gd name="T24" fmla="*/ 126 w 330"/>
                <a:gd name="T25" fmla="*/ 638 h 650"/>
                <a:gd name="T26" fmla="*/ 138 w 330"/>
                <a:gd name="T27" fmla="*/ 650 h 650"/>
                <a:gd name="T28" fmla="*/ 317 w 330"/>
                <a:gd name="T29" fmla="*/ 650 h 650"/>
                <a:gd name="T30" fmla="*/ 329 w 330"/>
                <a:gd name="T31" fmla="*/ 638 h 650"/>
                <a:gd name="T32" fmla="*/ 317 w 330"/>
                <a:gd name="T33" fmla="*/ 626 h 650"/>
                <a:gd name="T34" fmla="*/ 45 w 330"/>
                <a:gd name="T35" fmla="*/ 140 h 650"/>
                <a:gd name="T36" fmla="*/ 177 w 330"/>
                <a:gd name="T37" fmla="*/ 105 h 650"/>
                <a:gd name="T38" fmla="*/ 282 w 330"/>
                <a:gd name="T39" fmla="*/ 495 h 650"/>
                <a:gd name="T40" fmla="*/ 149 w 330"/>
                <a:gd name="T41" fmla="*/ 530 h 650"/>
                <a:gd name="T42" fmla="*/ 45 w 330"/>
                <a:gd name="T43" fmla="*/ 140 h 650"/>
                <a:gd name="T44" fmla="*/ 28 w 330"/>
                <a:gd name="T45" fmla="*/ 56 h 650"/>
                <a:gd name="T46" fmla="*/ 40 w 330"/>
                <a:gd name="T47" fmla="*/ 47 h 650"/>
                <a:gd name="T48" fmla="*/ 134 w 330"/>
                <a:gd name="T49" fmla="*/ 22 h 650"/>
                <a:gd name="T50" fmla="*/ 139 w 330"/>
                <a:gd name="T51" fmla="*/ 21 h 650"/>
                <a:gd name="T52" fmla="*/ 139 w 330"/>
                <a:gd name="T53" fmla="*/ 21 h 650"/>
                <a:gd name="T54" fmla="*/ 158 w 330"/>
                <a:gd name="T55" fmla="*/ 36 h 650"/>
                <a:gd name="T56" fmla="*/ 172 w 330"/>
                <a:gd name="T57" fmla="*/ 84 h 650"/>
                <a:gd name="T58" fmla="*/ 39 w 330"/>
                <a:gd name="T59" fmla="*/ 120 h 650"/>
                <a:gd name="T60" fmla="*/ 26 w 330"/>
                <a:gd name="T61" fmla="*/ 71 h 650"/>
                <a:gd name="T62" fmla="*/ 28 w 330"/>
                <a:gd name="T63" fmla="*/ 56 h 650"/>
                <a:gd name="T64" fmla="*/ 172 w 330"/>
                <a:gd name="T65" fmla="*/ 614 h 650"/>
                <a:gd name="T66" fmla="*/ 155 w 330"/>
                <a:gd name="T67" fmla="*/ 551 h 650"/>
                <a:gd name="T68" fmla="*/ 287 w 330"/>
                <a:gd name="T69" fmla="*/ 515 h 650"/>
                <a:gd name="T70" fmla="*/ 304 w 330"/>
                <a:gd name="T71" fmla="*/ 579 h 650"/>
                <a:gd name="T72" fmla="*/ 302 w 330"/>
                <a:gd name="T73" fmla="*/ 594 h 650"/>
                <a:gd name="T74" fmla="*/ 290 w 330"/>
                <a:gd name="T75" fmla="*/ 603 h 650"/>
                <a:gd name="T76" fmla="*/ 206 w 330"/>
                <a:gd name="T77" fmla="*/ 626 h 650"/>
                <a:gd name="T78" fmla="*/ 180 w 330"/>
                <a:gd name="T79" fmla="*/ 626 h 650"/>
                <a:gd name="T80" fmla="*/ 172 w 330"/>
                <a:gd name="T81" fmla="*/ 61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650">
                  <a:moveTo>
                    <a:pt x="317" y="626"/>
                  </a:moveTo>
                  <a:cubicBezTo>
                    <a:pt x="287" y="626"/>
                    <a:pt x="287" y="626"/>
                    <a:pt x="287" y="626"/>
                  </a:cubicBezTo>
                  <a:cubicBezTo>
                    <a:pt x="296" y="623"/>
                    <a:pt x="296" y="623"/>
                    <a:pt x="296" y="623"/>
                  </a:cubicBezTo>
                  <a:cubicBezTo>
                    <a:pt x="317" y="617"/>
                    <a:pt x="330" y="595"/>
                    <a:pt x="324" y="573"/>
                  </a:cubicBezTo>
                  <a:cubicBezTo>
                    <a:pt x="179" y="30"/>
                    <a:pt x="179" y="30"/>
                    <a:pt x="179" y="30"/>
                  </a:cubicBezTo>
                  <a:cubicBezTo>
                    <a:pt x="174" y="12"/>
                    <a:pt x="158" y="0"/>
                    <a:pt x="139" y="0"/>
                  </a:cubicBezTo>
                  <a:cubicBezTo>
                    <a:pt x="136" y="0"/>
                    <a:pt x="132" y="0"/>
                    <a:pt x="129" y="1"/>
                  </a:cubicBezTo>
                  <a:cubicBezTo>
                    <a:pt x="34" y="27"/>
                    <a:pt x="34" y="27"/>
                    <a:pt x="34" y="27"/>
                  </a:cubicBezTo>
                  <a:cubicBezTo>
                    <a:pt x="13" y="32"/>
                    <a:pt x="0" y="55"/>
                    <a:pt x="6" y="77"/>
                  </a:cubicBezTo>
                  <a:cubicBezTo>
                    <a:pt x="151" y="620"/>
                    <a:pt x="151" y="620"/>
                    <a:pt x="151" y="620"/>
                  </a:cubicBezTo>
                  <a:cubicBezTo>
                    <a:pt x="152" y="622"/>
                    <a:pt x="152" y="624"/>
                    <a:pt x="153" y="626"/>
                  </a:cubicBezTo>
                  <a:cubicBezTo>
                    <a:pt x="138" y="626"/>
                    <a:pt x="138" y="626"/>
                    <a:pt x="138" y="626"/>
                  </a:cubicBezTo>
                  <a:cubicBezTo>
                    <a:pt x="131" y="626"/>
                    <a:pt x="126" y="631"/>
                    <a:pt x="126" y="638"/>
                  </a:cubicBezTo>
                  <a:cubicBezTo>
                    <a:pt x="126" y="645"/>
                    <a:pt x="131" y="650"/>
                    <a:pt x="138" y="650"/>
                  </a:cubicBezTo>
                  <a:cubicBezTo>
                    <a:pt x="317" y="650"/>
                    <a:pt x="317" y="650"/>
                    <a:pt x="317" y="650"/>
                  </a:cubicBezTo>
                  <a:cubicBezTo>
                    <a:pt x="324" y="650"/>
                    <a:pt x="329" y="645"/>
                    <a:pt x="329" y="638"/>
                  </a:cubicBezTo>
                  <a:cubicBezTo>
                    <a:pt x="329" y="631"/>
                    <a:pt x="324" y="626"/>
                    <a:pt x="317" y="626"/>
                  </a:cubicBezTo>
                  <a:close/>
                  <a:moveTo>
                    <a:pt x="45" y="140"/>
                  </a:moveTo>
                  <a:cubicBezTo>
                    <a:pt x="177" y="105"/>
                    <a:pt x="177" y="105"/>
                    <a:pt x="177" y="105"/>
                  </a:cubicBezTo>
                  <a:cubicBezTo>
                    <a:pt x="282" y="495"/>
                    <a:pt x="282" y="495"/>
                    <a:pt x="282" y="495"/>
                  </a:cubicBezTo>
                  <a:cubicBezTo>
                    <a:pt x="149" y="530"/>
                    <a:pt x="149" y="530"/>
                    <a:pt x="149" y="530"/>
                  </a:cubicBezTo>
                  <a:lnTo>
                    <a:pt x="45" y="140"/>
                  </a:lnTo>
                  <a:close/>
                  <a:moveTo>
                    <a:pt x="28" y="56"/>
                  </a:moveTo>
                  <a:cubicBezTo>
                    <a:pt x="31" y="52"/>
                    <a:pt x="35" y="48"/>
                    <a:pt x="40" y="47"/>
                  </a:cubicBezTo>
                  <a:cubicBezTo>
                    <a:pt x="134" y="22"/>
                    <a:pt x="134" y="22"/>
                    <a:pt x="134" y="22"/>
                  </a:cubicBezTo>
                  <a:cubicBezTo>
                    <a:pt x="136" y="21"/>
                    <a:pt x="138" y="21"/>
                    <a:pt x="139" y="21"/>
                  </a:cubicBezTo>
                  <a:cubicBezTo>
                    <a:pt x="139" y="21"/>
                    <a:pt x="139" y="21"/>
                    <a:pt x="139" y="21"/>
                  </a:cubicBezTo>
                  <a:cubicBezTo>
                    <a:pt x="148" y="21"/>
                    <a:pt x="156" y="27"/>
                    <a:pt x="158" y="36"/>
                  </a:cubicBezTo>
                  <a:cubicBezTo>
                    <a:pt x="172" y="84"/>
                    <a:pt x="172" y="84"/>
                    <a:pt x="172" y="84"/>
                  </a:cubicBezTo>
                  <a:cubicBezTo>
                    <a:pt x="39" y="120"/>
                    <a:pt x="39" y="120"/>
                    <a:pt x="39" y="120"/>
                  </a:cubicBezTo>
                  <a:cubicBezTo>
                    <a:pt x="26" y="71"/>
                    <a:pt x="26" y="71"/>
                    <a:pt x="26" y="71"/>
                  </a:cubicBezTo>
                  <a:cubicBezTo>
                    <a:pt x="25" y="66"/>
                    <a:pt x="25" y="61"/>
                    <a:pt x="28" y="56"/>
                  </a:cubicBezTo>
                  <a:close/>
                  <a:moveTo>
                    <a:pt x="172" y="614"/>
                  </a:moveTo>
                  <a:cubicBezTo>
                    <a:pt x="155" y="551"/>
                    <a:pt x="155" y="551"/>
                    <a:pt x="155" y="551"/>
                  </a:cubicBezTo>
                  <a:cubicBezTo>
                    <a:pt x="287" y="515"/>
                    <a:pt x="287" y="515"/>
                    <a:pt x="287" y="515"/>
                  </a:cubicBezTo>
                  <a:cubicBezTo>
                    <a:pt x="304" y="579"/>
                    <a:pt x="304" y="579"/>
                    <a:pt x="304" y="579"/>
                  </a:cubicBezTo>
                  <a:cubicBezTo>
                    <a:pt x="305" y="584"/>
                    <a:pt x="305" y="589"/>
                    <a:pt x="302" y="594"/>
                  </a:cubicBezTo>
                  <a:cubicBezTo>
                    <a:pt x="299" y="598"/>
                    <a:pt x="295" y="602"/>
                    <a:pt x="290" y="603"/>
                  </a:cubicBezTo>
                  <a:cubicBezTo>
                    <a:pt x="206" y="626"/>
                    <a:pt x="206" y="626"/>
                    <a:pt x="206" y="626"/>
                  </a:cubicBezTo>
                  <a:cubicBezTo>
                    <a:pt x="180" y="626"/>
                    <a:pt x="180" y="626"/>
                    <a:pt x="180" y="626"/>
                  </a:cubicBezTo>
                  <a:cubicBezTo>
                    <a:pt x="176" y="623"/>
                    <a:pt x="173" y="619"/>
                    <a:pt x="172" y="6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8"/>
            <p:cNvSpPr>
              <a:spLocks noEditPoints="1"/>
            </p:cNvSpPr>
            <p:nvPr/>
          </p:nvSpPr>
          <p:spPr bwMode="auto">
            <a:xfrm>
              <a:off x="652" y="2629"/>
              <a:ext cx="203" cy="271"/>
            </a:xfrm>
            <a:custGeom>
              <a:avLst/>
              <a:gdLst>
                <a:gd name="T0" fmla="*/ 380 w 481"/>
                <a:gd name="T1" fmla="*/ 620 h 644"/>
                <a:gd name="T2" fmla="*/ 383 w 481"/>
                <a:gd name="T3" fmla="*/ 41 h 644"/>
                <a:gd name="T4" fmla="*/ 245 w 481"/>
                <a:gd name="T5" fmla="*/ 0 h 644"/>
                <a:gd name="T6" fmla="*/ 204 w 481"/>
                <a:gd name="T7" fmla="*/ 603 h 644"/>
                <a:gd name="T8" fmla="*/ 176 w 481"/>
                <a:gd name="T9" fmla="*/ 620 h 644"/>
                <a:gd name="T10" fmla="*/ 180 w 481"/>
                <a:gd name="T11" fmla="*/ 41 h 644"/>
                <a:gd name="T12" fmla="*/ 41 w 481"/>
                <a:gd name="T13" fmla="*/ 0 h 644"/>
                <a:gd name="T14" fmla="*/ 0 w 481"/>
                <a:gd name="T15" fmla="*/ 603 h 644"/>
                <a:gd name="T16" fmla="*/ 0 w 481"/>
                <a:gd name="T17" fmla="*/ 632 h 644"/>
                <a:gd name="T18" fmla="*/ 41 w 481"/>
                <a:gd name="T19" fmla="*/ 644 h 644"/>
                <a:gd name="T20" fmla="*/ 245 w 481"/>
                <a:gd name="T21" fmla="*/ 644 h 644"/>
                <a:gd name="T22" fmla="*/ 469 w 481"/>
                <a:gd name="T23" fmla="*/ 644 h 644"/>
                <a:gd name="T24" fmla="*/ 469 w 481"/>
                <a:gd name="T25" fmla="*/ 620 h 644"/>
                <a:gd name="T26" fmla="*/ 362 w 481"/>
                <a:gd name="T27" fmla="*/ 161 h 644"/>
                <a:gd name="T28" fmla="*/ 225 w 481"/>
                <a:gd name="T29" fmla="*/ 468 h 644"/>
                <a:gd name="T30" fmla="*/ 362 w 481"/>
                <a:gd name="T31" fmla="*/ 139 h 644"/>
                <a:gd name="T32" fmla="*/ 225 w 481"/>
                <a:gd name="T33" fmla="*/ 113 h 644"/>
                <a:gd name="T34" fmla="*/ 362 w 481"/>
                <a:gd name="T35" fmla="*/ 139 h 644"/>
                <a:gd name="T36" fmla="*/ 362 w 481"/>
                <a:gd name="T37" fmla="*/ 490 h 644"/>
                <a:gd name="T38" fmla="*/ 225 w 481"/>
                <a:gd name="T39" fmla="*/ 516 h 644"/>
                <a:gd name="T40" fmla="*/ 245 w 481"/>
                <a:gd name="T41" fmla="*/ 21 h 644"/>
                <a:gd name="T42" fmla="*/ 362 w 481"/>
                <a:gd name="T43" fmla="*/ 41 h 644"/>
                <a:gd name="T44" fmla="*/ 225 w 481"/>
                <a:gd name="T45" fmla="*/ 91 h 644"/>
                <a:gd name="T46" fmla="*/ 245 w 481"/>
                <a:gd name="T47" fmla="*/ 21 h 644"/>
                <a:gd name="T48" fmla="*/ 225 w 481"/>
                <a:gd name="T49" fmla="*/ 537 h 644"/>
                <a:gd name="T50" fmla="*/ 362 w 481"/>
                <a:gd name="T51" fmla="*/ 603 h 644"/>
                <a:gd name="T52" fmla="*/ 234 w 481"/>
                <a:gd name="T53" fmla="*/ 620 h 644"/>
                <a:gd name="T54" fmla="*/ 30 w 481"/>
                <a:gd name="T55" fmla="*/ 620 h 644"/>
                <a:gd name="T56" fmla="*/ 21 w 481"/>
                <a:gd name="T57" fmla="*/ 537 h 644"/>
                <a:gd name="T58" fmla="*/ 158 w 481"/>
                <a:gd name="T59" fmla="*/ 603 h 644"/>
                <a:gd name="T60" fmla="*/ 30 w 481"/>
                <a:gd name="T61" fmla="*/ 620 h 644"/>
                <a:gd name="T62" fmla="*/ 21 w 481"/>
                <a:gd name="T63" fmla="*/ 516 h 644"/>
                <a:gd name="T64" fmla="*/ 158 w 481"/>
                <a:gd name="T65" fmla="*/ 113 h 644"/>
                <a:gd name="T66" fmla="*/ 41 w 481"/>
                <a:gd name="T67" fmla="*/ 21 h 644"/>
                <a:gd name="T68" fmla="*/ 158 w 481"/>
                <a:gd name="T69" fmla="*/ 41 h 644"/>
                <a:gd name="T70" fmla="*/ 21 w 481"/>
                <a:gd name="T71" fmla="*/ 91 h 644"/>
                <a:gd name="T72" fmla="*/ 41 w 481"/>
                <a:gd name="T73" fmla="*/ 2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1" h="644">
                  <a:moveTo>
                    <a:pt x="469" y="620"/>
                  </a:moveTo>
                  <a:cubicBezTo>
                    <a:pt x="380" y="620"/>
                    <a:pt x="380" y="620"/>
                    <a:pt x="380" y="620"/>
                  </a:cubicBezTo>
                  <a:cubicBezTo>
                    <a:pt x="382" y="615"/>
                    <a:pt x="383" y="609"/>
                    <a:pt x="383" y="603"/>
                  </a:cubicBezTo>
                  <a:cubicBezTo>
                    <a:pt x="383" y="41"/>
                    <a:pt x="383" y="41"/>
                    <a:pt x="383" y="41"/>
                  </a:cubicBezTo>
                  <a:cubicBezTo>
                    <a:pt x="383" y="18"/>
                    <a:pt x="365" y="0"/>
                    <a:pt x="343" y="0"/>
                  </a:cubicBezTo>
                  <a:cubicBezTo>
                    <a:pt x="245" y="0"/>
                    <a:pt x="245" y="0"/>
                    <a:pt x="245" y="0"/>
                  </a:cubicBezTo>
                  <a:cubicBezTo>
                    <a:pt x="222" y="0"/>
                    <a:pt x="204" y="18"/>
                    <a:pt x="204" y="41"/>
                  </a:cubicBezTo>
                  <a:cubicBezTo>
                    <a:pt x="204" y="603"/>
                    <a:pt x="204" y="603"/>
                    <a:pt x="204" y="603"/>
                  </a:cubicBezTo>
                  <a:cubicBezTo>
                    <a:pt x="204" y="609"/>
                    <a:pt x="205" y="615"/>
                    <a:pt x="207" y="620"/>
                  </a:cubicBezTo>
                  <a:cubicBezTo>
                    <a:pt x="176" y="620"/>
                    <a:pt x="176" y="620"/>
                    <a:pt x="176" y="620"/>
                  </a:cubicBezTo>
                  <a:cubicBezTo>
                    <a:pt x="178" y="615"/>
                    <a:pt x="180" y="609"/>
                    <a:pt x="180" y="603"/>
                  </a:cubicBezTo>
                  <a:cubicBezTo>
                    <a:pt x="180" y="41"/>
                    <a:pt x="180" y="41"/>
                    <a:pt x="180" y="41"/>
                  </a:cubicBezTo>
                  <a:cubicBezTo>
                    <a:pt x="180" y="18"/>
                    <a:pt x="161" y="0"/>
                    <a:pt x="139" y="0"/>
                  </a:cubicBezTo>
                  <a:cubicBezTo>
                    <a:pt x="41" y="0"/>
                    <a:pt x="41" y="0"/>
                    <a:pt x="41" y="0"/>
                  </a:cubicBezTo>
                  <a:cubicBezTo>
                    <a:pt x="18" y="0"/>
                    <a:pt x="0" y="18"/>
                    <a:pt x="0" y="41"/>
                  </a:cubicBezTo>
                  <a:cubicBezTo>
                    <a:pt x="0" y="603"/>
                    <a:pt x="0" y="603"/>
                    <a:pt x="0" y="603"/>
                  </a:cubicBezTo>
                  <a:cubicBezTo>
                    <a:pt x="0" y="610"/>
                    <a:pt x="2" y="617"/>
                    <a:pt x="5" y="622"/>
                  </a:cubicBezTo>
                  <a:cubicBezTo>
                    <a:pt x="2" y="625"/>
                    <a:pt x="0" y="628"/>
                    <a:pt x="0" y="632"/>
                  </a:cubicBezTo>
                  <a:cubicBezTo>
                    <a:pt x="0" y="639"/>
                    <a:pt x="6" y="644"/>
                    <a:pt x="12" y="644"/>
                  </a:cubicBezTo>
                  <a:cubicBezTo>
                    <a:pt x="41" y="644"/>
                    <a:pt x="41" y="644"/>
                    <a:pt x="41" y="644"/>
                  </a:cubicBezTo>
                  <a:cubicBezTo>
                    <a:pt x="139" y="644"/>
                    <a:pt x="139" y="644"/>
                    <a:pt x="139" y="644"/>
                  </a:cubicBezTo>
                  <a:cubicBezTo>
                    <a:pt x="245" y="644"/>
                    <a:pt x="245" y="644"/>
                    <a:pt x="245" y="644"/>
                  </a:cubicBezTo>
                  <a:cubicBezTo>
                    <a:pt x="343" y="644"/>
                    <a:pt x="343" y="644"/>
                    <a:pt x="343" y="644"/>
                  </a:cubicBezTo>
                  <a:cubicBezTo>
                    <a:pt x="469" y="644"/>
                    <a:pt x="469" y="644"/>
                    <a:pt x="469" y="644"/>
                  </a:cubicBezTo>
                  <a:cubicBezTo>
                    <a:pt x="476" y="644"/>
                    <a:pt x="481" y="639"/>
                    <a:pt x="481" y="632"/>
                  </a:cubicBezTo>
                  <a:cubicBezTo>
                    <a:pt x="481" y="625"/>
                    <a:pt x="476" y="620"/>
                    <a:pt x="469" y="620"/>
                  </a:cubicBezTo>
                  <a:close/>
                  <a:moveTo>
                    <a:pt x="225" y="161"/>
                  </a:moveTo>
                  <a:cubicBezTo>
                    <a:pt x="362" y="161"/>
                    <a:pt x="362" y="161"/>
                    <a:pt x="362" y="161"/>
                  </a:cubicBezTo>
                  <a:cubicBezTo>
                    <a:pt x="362" y="468"/>
                    <a:pt x="362" y="468"/>
                    <a:pt x="362" y="468"/>
                  </a:cubicBezTo>
                  <a:cubicBezTo>
                    <a:pt x="225" y="468"/>
                    <a:pt x="225" y="468"/>
                    <a:pt x="225" y="468"/>
                  </a:cubicBezTo>
                  <a:lnTo>
                    <a:pt x="225" y="161"/>
                  </a:lnTo>
                  <a:close/>
                  <a:moveTo>
                    <a:pt x="362" y="139"/>
                  </a:moveTo>
                  <a:cubicBezTo>
                    <a:pt x="225" y="139"/>
                    <a:pt x="225" y="139"/>
                    <a:pt x="225" y="139"/>
                  </a:cubicBezTo>
                  <a:cubicBezTo>
                    <a:pt x="225" y="113"/>
                    <a:pt x="225" y="113"/>
                    <a:pt x="225" y="113"/>
                  </a:cubicBezTo>
                  <a:cubicBezTo>
                    <a:pt x="362" y="113"/>
                    <a:pt x="362" y="113"/>
                    <a:pt x="362" y="113"/>
                  </a:cubicBezTo>
                  <a:lnTo>
                    <a:pt x="362" y="139"/>
                  </a:lnTo>
                  <a:close/>
                  <a:moveTo>
                    <a:pt x="225" y="490"/>
                  </a:moveTo>
                  <a:cubicBezTo>
                    <a:pt x="362" y="490"/>
                    <a:pt x="362" y="490"/>
                    <a:pt x="362" y="490"/>
                  </a:cubicBezTo>
                  <a:cubicBezTo>
                    <a:pt x="362" y="516"/>
                    <a:pt x="362" y="516"/>
                    <a:pt x="362" y="516"/>
                  </a:cubicBezTo>
                  <a:cubicBezTo>
                    <a:pt x="225" y="516"/>
                    <a:pt x="225" y="516"/>
                    <a:pt x="225" y="516"/>
                  </a:cubicBezTo>
                  <a:lnTo>
                    <a:pt x="225" y="490"/>
                  </a:lnTo>
                  <a:close/>
                  <a:moveTo>
                    <a:pt x="245" y="21"/>
                  </a:moveTo>
                  <a:cubicBezTo>
                    <a:pt x="343" y="21"/>
                    <a:pt x="343" y="21"/>
                    <a:pt x="343" y="21"/>
                  </a:cubicBezTo>
                  <a:cubicBezTo>
                    <a:pt x="353" y="21"/>
                    <a:pt x="362" y="30"/>
                    <a:pt x="362" y="41"/>
                  </a:cubicBezTo>
                  <a:cubicBezTo>
                    <a:pt x="362" y="91"/>
                    <a:pt x="362" y="91"/>
                    <a:pt x="362" y="91"/>
                  </a:cubicBezTo>
                  <a:cubicBezTo>
                    <a:pt x="225" y="91"/>
                    <a:pt x="225" y="91"/>
                    <a:pt x="225" y="91"/>
                  </a:cubicBezTo>
                  <a:cubicBezTo>
                    <a:pt x="225" y="41"/>
                    <a:pt x="225" y="41"/>
                    <a:pt x="225" y="41"/>
                  </a:cubicBezTo>
                  <a:cubicBezTo>
                    <a:pt x="225" y="30"/>
                    <a:pt x="234" y="21"/>
                    <a:pt x="245" y="21"/>
                  </a:cubicBezTo>
                  <a:close/>
                  <a:moveTo>
                    <a:pt x="225" y="603"/>
                  </a:moveTo>
                  <a:cubicBezTo>
                    <a:pt x="225" y="537"/>
                    <a:pt x="225" y="537"/>
                    <a:pt x="225" y="537"/>
                  </a:cubicBezTo>
                  <a:cubicBezTo>
                    <a:pt x="362" y="537"/>
                    <a:pt x="362" y="537"/>
                    <a:pt x="362" y="537"/>
                  </a:cubicBezTo>
                  <a:cubicBezTo>
                    <a:pt x="362" y="603"/>
                    <a:pt x="362" y="603"/>
                    <a:pt x="362" y="603"/>
                  </a:cubicBezTo>
                  <a:cubicBezTo>
                    <a:pt x="362" y="610"/>
                    <a:pt x="359" y="616"/>
                    <a:pt x="354" y="620"/>
                  </a:cubicBezTo>
                  <a:cubicBezTo>
                    <a:pt x="234" y="620"/>
                    <a:pt x="234" y="620"/>
                    <a:pt x="234" y="620"/>
                  </a:cubicBezTo>
                  <a:cubicBezTo>
                    <a:pt x="229" y="616"/>
                    <a:pt x="225" y="610"/>
                    <a:pt x="225" y="603"/>
                  </a:cubicBezTo>
                  <a:close/>
                  <a:moveTo>
                    <a:pt x="30" y="620"/>
                  </a:moveTo>
                  <a:cubicBezTo>
                    <a:pt x="25" y="616"/>
                    <a:pt x="21" y="610"/>
                    <a:pt x="21" y="603"/>
                  </a:cubicBezTo>
                  <a:cubicBezTo>
                    <a:pt x="21" y="537"/>
                    <a:pt x="21" y="537"/>
                    <a:pt x="21" y="537"/>
                  </a:cubicBezTo>
                  <a:cubicBezTo>
                    <a:pt x="158" y="537"/>
                    <a:pt x="158" y="537"/>
                    <a:pt x="158" y="537"/>
                  </a:cubicBezTo>
                  <a:cubicBezTo>
                    <a:pt x="158" y="603"/>
                    <a:pt x="158" y="603"/>
                    <a:pt x="158" y="603"/>
                  </a:cubicBezTo>
                  <a:cubicBezTo>
                    <a:pt x="158" y="610"/>
                    <a:pt x="155" y="616"/>
                    <a:pt x="150" y="620"/>
                  </a:cubicBezTo>
                  <a:lnTo>
                    <a:pt x="30" y="620"/>
                  </a:lnTo>
                  <a:close/>
                  <a:moveTo>
                    <a:pt x="158" y="516"/>
                  </a:moveTo>
                  <a:cubicBezTo>
                    <a:pt x="21" y="516"/>
                    <a:pt x="21" y="516"/>
                    <a:pt x="21" y="516"/>
                  </a:cubicBezTo>
                  <a:cubicBezTo>
                    <a:pt x="21" y="113"/>
                    <a:pt x="21" y="113"/>
                    <a:pt x="21" y="113"/>
                  </a:cubicBezTo>
                  <a:cubicBezTo>
                    <a:pt x="158" y="113"/>
                    <a:pt x="158" y="113"/>
                    <a:pt x="158" y="113"/>
                  </a:cubicBezTo>
                  <a:lnTo>
                    <a:pt x="158" y="516"/>
                  </a:lnTo>
                  <a:close/>
                  <a:moveTo>
                    <a:pt x="41" y="21"/>
                  </a:moveTo>
                  <a:cubicBezTo>
                    <a:pt x="139" y="21"/>
                    <a:pt x="139" y="21"/>
                    <a:pt x="139" y="21"/>
                  </a:cubicBezTo>
                  <a:cubicBezTo>
                    <a:pt x="150" y="21"/>
                    <a:pt x="158" y="30"/>
                    <a:pt x="158" y="41"/>
                  </a:cubicBezTo>
                  <a:cubicBezTo>
                    <a:pt x="158" y="91"/>
                    <a:pt x="158" y="91"/>
                    <a:pt x="158" y="91"/>
                  </a:cubicBezTo>
                  <a:cubicBezTo>
                    <a:pt x="21" y="91"/>
                    <a:pt x="21" y="91"/>
                    <a:pt x="21" y="91"/>
                  </a:cubicBezTo>
                  <a:cubicBezTo>
                    <a:pt x="21" y="41"/>
                    <a:pt x="21" y="41"/>
                    <a:pt x="21" y="41"/>
                  </a:cubicBezTo>
                  <a:cubicBezTo>
                    <a:pt x="21" y="30"/>
                    <a:pt x="30" y="21"/>
                    <a:pt x="4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38"/>
          <p:cNvGrpSpPr>
            <a:grpSpLocks noChangeAspect="1"/>
          </p:cNvGrpSpPr>
          <p:nvPr/>
        </p:nvGrpSpPr>
        <p:grpSpPr bwMode="auto">
          <a:xfrm>
            <a:off x="3289742" y="1832488"/>
            <a:ext cx="439180" cy="500902"/>
            <a:chOff x="1643" y="2607"/>
            <a:chExt cx="370" cy="422"/>
          </a:xfrm>
          <a:solidFill>
            <a:schemeClr val="bg1"/>
          </a:solidFill>
        </p:grpSpPr>
        <p:sp>
          <p:nvSpPr>
            <p:cNvPr id="57" name="Freeform 39"/>
            <p:cNvSpPr>
              <a:spLocks noEditPoints="1"/>
            </p:cNvSpPr>
            <p:nvPr/>
          </p:nvSpPr>
          <p:spPr bwMode="auto">
            <a:xfrm>
              <a:off x="1643" y="2607"/>
              <a:ext cx="370" cy="422"/>
            </a:xfrm>
            <a:custGeom>
              <a:avLst/>
              <a:gdLst>
                <a:gd name="T0" fmla="*/ 627 w 639"/>
                <a:gd name="T1" fmla="*/ 707 h 730"/>
                <a:gd name="T2" fmla="*/ 615 w 639"/>
                <a:gd name="T3" fmla="*/ 707 h 730"/>
                <a:gd name="T4" fmla="*/ 615 w 639"/>
                <a:gd name="T5" fmla="*/ 615 h 730"/>
                <a:gd name="T6" fmla="*/ 638 w 639"/>
                <a:gd name="T7" fmla="*/ 593 h 730"/>
                <a:gd name="T8" fmla="*/ 638 w 639"/>
                <a:gd name="T9" fmla="*/ 46 h 730"/>
                <a:gd name="T10" fmla="*/ 593 w 639"/>
                <a:gd name="T11" fmla="*/ 0 h 730"/>
                <a:gd name="T12" fmla="*/ 45 w 639"/>
                <a:gd name="T13" fmla="*/ 0 h 730"/>
                <a:gd name="T14" fmla="*/ 0 w 639"/>
                <a:gd name="T15" fmla="*/ 46 h 730"/>
                <a:gd name="T16" fmla="*/ 0 w 639"/>
                <a:gd name="T17" fmla="*/ 661 h 730"/>
                <a:gd name="T18" fmla="*/ 68 w 639"/>
                <a:gd name="T19" fmla="*/ 730 h 730"/>
                <a:gd name="T20" fmla="*/ 627 w 639"/>
                <a:gd name="T21" fmla="*/ 730 h 730"/>
                <a:gd name="T22" fmla="*/ 639 w 639"/>
                <a:gd name="T23" fmla="*/ 718 h 730"/>
                <a:gd name="T24" fmla="*/ 627 w 639"/>
                <a:gd name="T25" fmla="*/ 707 h 730"/>
                <a:gd name="T26" fmla="*/ 33 w 639"/>
                <a:gd name="T27" fmla="*/ 56 h 730"/>
                <a:gd name="T28" fmla="*/ 33 w 639"/>
                <a:gd name="T29" fmla="*/ 56 h 730"/>
                <a:gd name="T30" fmla="*/ 56 w 639"/>
                <a:gd name="T31" fmla="*/ 33 h 730"/>
                <a:gd name="T32" fmla="*/ 91 w 639"/>
                <a:gd name="T33" fmla="*/ 33 h 730"/>
                <a:gd name="T34" fmla="*/ 91 w 639"/>
                <a:gd name="T35" fmla="*/ 582 h 730"/>
                <a:gd name="T36" fmla="*/ 68 w 639"/>
                <a:gd name="T37" fmla="*/ 582 h 730"/>
                <a:gd name="T38" fmla="*/ 33 w 639"/>
                <a:gd name="T39" fmla="*/ 592 h 730"/>
                <a:gd name="T40" fmla="*/ 33 w 639"/>
                <a:gd name="T41" fmla="*/ 56 h 730"/>
                <a:gd name="T42" fmla="*/ 582 w 639"/>
                <a:gd name="T43" fmla="*/ 697 h 730"/>
                <a:gd name="T44" fmla="*/ 68 w 639"/>
                <a:gd name="T45" fmla="*/ 697 h 730"/>
                <a:gd name="T46" fmla="*/ 31 w 639"/>
                <a:gd name="T47" fmla="*/ 656 h 730"/>
                <a:gd name="T48" fmla="*/ 68 w 639"/>
                <a:gd name="T49" fmla="*/ 616 h 730"/>
                <a:gd name="T50" fmla="*/ 582 w 639"/>
                <a:gd name="T51" fmla="*/ 616 h 730"/>
                <a:gd name="T52" fmla="*/ 582 w 639"/>
                <a:gd name="T53" fmla="*/ 697 h 730"/>
                <a:gd name="T54" fmla="*/ 605 w 639"/>
                <a:gd name="T55" fmla="*/ 582 h 730"/>
                <a:gd name="T56" fmla="*/ 125 w 639"/>
                <a:gd name="T57" fmla="*/ 582 h 730"/>
                <a:gd name="T58" fmla="*/ 125 w 639"/>
                <a:gd name="T59" fmla="*/ 33 h 730"/>
                <a:gd name="T60" fmla="*/ 582 w 639"/>
                <a:gd name="T61" fmla="*/ 33 h 730"/>
                <a:gd name="T62" fmla="*/ 605 w 639"/>
                <a:gd name="T63" fmla="*/ 56 h 730"/>
                <a:gd name="T64" fmla="*/ 605 w 639"/>
                <a:gd name="T65" fmla="*/ 5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9" h="730">
                  <a:moveTo>
                    <a:pt x="627" y="707"/>
                  </a:moveTo>
                  <a:cubicBezTo>
                    <a:pt x="615" y="707"/>
                    <a:pt x="615" y="707"/>
                    <a:pt x="615" y="707"/>
                  </a:cubicBezTo>
                  <a:cubicBezTo>
                    <a:pt x="615" y="615"/>
                    <a:pt x="615" y="615"/>
                    <a:pt x="615" y="615"/>
                  </a:cubicBezTo>
                  <a:cubicBezTo>
                    <a:pt x="628" y="616"/>
                    <a:pt x="638" y="605"/>
                    <a:pt x="638" y="593"/>
                  </a:cubicBezTo>
                  <a:cubicBezTo>
                    <a:pt x="638" y="46"/>
                    <a:pt x="638" y="46"/>
                    <a:pt x="638" y="46"/>
                  </a:cubicBezTo>
                  <a:cubicBezTo>
                    <a:pt x="638" y="21"/>
                    <a:pt x="618" y="0"/>
                    <a:pt x="593" y="0"/>
                  </a:cubicBezTo>
                  <a:cubicBezTo>
                    <a:pt x="45" y="0"/>
                    <a:pt x="45" y="0"/>
                    <a:pt x="45" y="0"/>
                  </a:cubicBezTo>
                  <a:cubicBezTo>
                    <a:pt x="20" y="0"/>
                    <a:pt x="0" y="21"/>
                    <a:pt x="0" y="46"/>
                  </a:cubicBezTo>
                  <a:cubicBezTo>
                    <a:pt x="0" y="661"/>
                    <a:pt x="0" y="661"/>
                    <a:pt x="0" y="661"/>
                  </a:cubicBezTo>
                  <a:cubicBezTo>
                    <a:pt x="0" y="699"/>
                    <a:pt x="31" y="730"/>
                    <a:pt x="68" y="730"/>
                  </a:cubicBezTo>
                  <a:cubicBezTo>
                    <a:pt x="627" y="730"/>
                    <a:pt x="627" y="730"/>
                    <a:pt x="627" y="730"/>
                  </a:cubicBezTo>
                  <a:cubicBezTo>
                    <a:pt x="633" y="730"/>
                    <a:pt x="639" y="725"/>
                    <a:pt x="639" y="718"/>
                  </a:cubicBezTo>
                  <a:cubicBezTo>
                    <a:pt x="639" y="712"/>
                    <a:pt x="633" y="707"/>
                    <a:pt x="627" y="707"/>
                  </a:cubicBezTo>
                  <a:close/>
                  <a:moveTo>
                    <a:pt x="33" y="56"/>
                  </a:moveTo>
                  <a:cubicBezTo>
                    <a:pt x="33" y="56"/>
                    <a:pt x="33" y="56"/>
                    <a:pt x="33" y="56"/>
                  </a:cubicBezTo>
                  <a:cubicBezTo>
                    <a:pt x="33" y="44"/>
                    <a:pt x="44" y="33"/>
                    <a:pt x="56" y="33"/>
                  </a:cubicBezTo>
                  <a:cubicBezTo>
                    <a:pt x="91" y="33"/>
                    <a:pt x="91" y="33"/>
                    <a:pt x="91" y="33"/>
                  </a:cubicBezTo>
                  <a:cubicBezTo>
                    <a:pt x="91" y="582"/>
                    <a:pt x="91" y="582"/>
                    <a:pt x="91" y="582"/>
                  </a:cubicBezTo>
                  <a:cubicBezTo>
                    <a:pt x="68" y="582"/>
                    <a:pt x="68" y="582"/>
                    <a:pt x="68" y="582"/>
                  </a:cubicBezTo>
                  <a:cubicBezTo>
                    <a:pt x="51" y="582"/>
                    <a:pt x="47" y="582"/>
                    <a:pt x="33" y="592"/>
                  </a:cubicBezTo>
                  <a:lnTo>
                    <a:pt x="33" y="56"/>
                  </a:lnTo>
                  <a:close/>
                  <a:moveTo>
                    <a:pt x="582" y="697"/>
                  </a:moveTo>
                  <a:cubicBezTo>
                    <a:pt x="68" y="697"/>
                    <a:pt x="68" y="697"/>
                    <a:pt x="68" y="697"/>
                  </a:cubicBezTo>
                  <a:cubicBezTo>
                    <a:pt x="43" y="697"/>
                    <a:pt x="31" y="681"/>
                    <a:pt x="31" y="656"/>
                  </a:cubicBezTo>
                  <a:cubicBezTo>
                    <a:pt x="31" y="631"/>
                    <a:pt x="43" y="616"/>
                    <a:pt x="68" y="616"/>
                  </a:cubicBezTo>
                  <a:cubicBezTo>
                    <a:pt x="582" y="616"/>
                    <a:pt x="582" y="616"/>
                    <a:pt x="582" y="616"/>
                  </a:cubicBezTo>
                  <a:lnTo>
                    <a:pt x="582" y="697"/>
                  </a:lnTo>
                  <a:close/>
                  <a:moveTo>
                    <a:pt x="605" y="582"/>
                  </a:moveTo>
                  <a:cubicBezTo>
                    <a:pt x="125" y="582"/>
                    <a:pt x="125" y="582"/>
                    <a:pt x="125" y="582"/>
                  </a:cubicBezTo>
                  <a:cubicBezTo>
                    <a:pt x="125" y="33"/>
                    <a:pt x="125" y="33"/>
                    <a:pt x="125" y="33"/>
                  </a:cubicBezTo>
                  <a:cubicBezTo>
                    <a:pt x="582" y="33"/>
                    <a:pt x="582" y="33"/>
                    <a:pt x="582" y="33"/>
                  </a:cubicBezTo>
                  <a:cubicBezTo>
                    <a:pt x="595" y="33"/>
                    <a:pt x="605" y="44"/>
                    <a:pt x="605" y="56"/>
                  </a:cubicBezTo>
                  <a:lnTo>
                    <a:pt x="605" y="5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
            <p:cNvSpPr/>
            <p:nvPr/>
          </p:nvSpPr>
          <p:spPr bwMode="auto">
            <a:xfrm>
              <a:off x="1758" y="2775"/>
              <a:ext cx="139" cy="15"/>
            </a:xfrm>
            <a:custGeom>
              <a:avLst/>
              <a:gdLst>
                <a:gd name="T0" fmla="*/ 228 w 240"/>
                <a:gd name="T1" fmla="*/ 0 h 25"/>
                <a:gd name="T2" fmla="*/ 12 w 240"/>
                <a:gd name="T3" fmla="*/ 0 h 25"/>
                <a:gd name="T4" fmla="*/ 0 w 240"/>
                <a:gd name="T5" fmla="*/ 12 h 25"/>
                <a:gd name="T6" fmla="*/ 12 w 240"/>
                <a:gd name="T7" fmla="*/ 25 h 25"/>
                <a:gd name="T8" fmla="*/ 228 w 240"/>
                <a:gd name="T9" fmla="*/ 25 h 25"/>
                <a:gd name="T10" fmla="*/ 240 w 240"/>
                <a:gd name="T11" fmla="*/ 12 h 25"/>
                <a:gd name="T12" fmla="*/ 228 w 24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40" h="25">
                  <a:moveTo>
                    <a:pt x="228" y="0"/>
                  </a:moveTo>
                  <a:cubicBezTo>
                    <a:pt x="12" y="0"/>
                    <a:pt x="12" y="0"/>
                    <a:pt x="12" y="0"/>
                  </a:cubicBezTo>
                  <a:cubicBezTo>
                    <a:pt x="5" y="0"/>
                    <a:pt x="0" y="5"/>
                    <a:pt x="0" y="12"/>
                  </a:cubicBezTo>
                  <a:cubicBezTo>
                    <a:pt x="0" y="20"/>
                    <a:pt x="5" y="25"/>
                    <a:pt x="12" y="25"/>
                  </a:cubicBezTo>
                  <a:cubicBezTo>
                    <a:pt x="228" y="25"/>
                    <a:pt x="228" y="25"/>
                    <a:pt x="228" y="25"/>
                  </a:cubicBezTo>
                  <a:cubicBezTo>
                    <a:pt x="234" y="25"/>
                    <a:pt x="240" y="20"/>
                    <a:pt x="240" y="12"/>
                  </a:cubicBezTo>
                  <a:cubicBezTo>
                    <a:pt x="240" y="5"/>
                    <a:pt x="234" y="0"/>
                    <a:pt x="2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
            <p:cNvSpPr/>
            <p:nvPr/>
          </p:nvSpPr>
          <p:spPr bwMode="auto">
            <a:xfrm>
              <a:off x="1758" y="2735"/>
              <a:ext cx="185" cy="15"/>
            </a:xfrm>
            <a:custGeom>
              <a:avLst/>
              <a:gdLst>
                <a:gd name="T0" fmla="*/ 308 w 320"/>
                <a:gd name="T1" fmla="*/ 0 h 26"/>
                <a:gd name="T2" fmla="*/ 12 w 320"/>
                <a:gd name="T3" fmla="*/ 0 h 26"/>
                <a:gd name="T4" fmla="*/ 0 w 320"/>
                <a:gd name="T5" fmla="*/ 13 h 26"/>
                <a:gd name="T6" fmla="*/ 12 w 320"/>
                <a:gd name="T7" fmla="*/ 26 h 26"/>
                <a:gd name="T8" fmla="*/ 308 w 320"/>
                <a:gd name="T9" fmla="*/ 26 h 26"/>
                <a:gd name="T10" fmla="*/ 320 w 320"/>
                <a:gd name="T11" fmla="*/ 13 h 26"/>
                <a:gd name="T12" fmla="*/ 308 w 32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20" h="26">
                  <a:moveTo>
                    <a:pt x="308" y="0"/>
                  </a:moveTo>
                  <a:cubicBezTo>
                    <a:pt x="12" y="0"/>
                    <a:pt x="12" y="0"/>
                    <a:pt x="12" y="0"/>
                  </a:cubicBezTo>
                  <a:cubicBezTo>
                    <a:pt x="5" y="0"/>
                    <a:pt x="0" y="6"/>
                    <a:pt x="0" y="13"/>
                  </a:cubicBezTo>
                  <a:cubicBezTo>
                    <a:pt x="0" y="20"/>
                    <a:pt x="5" y="26"/>
                    <a:pt x="12" y="26"/>
                  </a:cubicBezTo>
                  <a:cubicBezTo>
                    <a:pt x="308" y="26"/>
                    <a:pt x="308" y="26"/>
                    <a:pt x="308" y="26"/>
                  </a:cubicBezTo>
                  <a:cubicBezTo>
                    <a:pt x="314" y="26"/>
                    <a:pt x="320" y="20"/>
                    <a:pt x="320" y="13"/>
                  </a:cubicBezTo>
                  <a:cubicBezTo>
                    <a:pt x="320" y="6"/>
                    <a:pt x="314" y="0"/>
                    <a:pt x="3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2"/>
            <p:cNvSpPr/>
            <p:nvPr/>
          </p:nvSpPr>
          <p:spPr bwMode="auto">
            <a:xfrm>
              <a:off x="1758" y="2696"/>
              <a:ext cx="93" cy="14"/>
            </a:xfrm>
            <a:custGeom>
              <a:avLst/>
              <a:gdLst>
                <a:gd name="T0" fmla="*/ 12 w 160"/>
                <a:gd name="T1" fmla="*/ 25 h 25"/>
                <a:gd name="T2" fmla="*/ 148 w 160"/>
                <a:gd name="T3" fmla="*/ 25 h 25"/>
                <a:gd name="T4" fmla="*/ 160 w 160"/>
                <a:gd name="T5" fmla="*/ 13 h 25"/>
                <a:gd name="T6" fmla="*/ 148 w 160"/>
                <a:gd name="T7" fmla="*/ 0 h 25"/>
                <a:gd name="T8" fmla="*/ 12 w 160"/>
                <a:gd name="T9" fmla="*/ 0 h 25"/>
                <a:gd name="T10" fmla="*/ 0 w 160"/>
                <a:gd name="T11" fmla="*/ 13 h 25"/>
                <a:gd name="T12" fmla="*/ 12 w 16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60" h="25">
                  <a:moveTo>
                    <a:pt x="12" y="25"/>
                  </a:moveTo>
                  <a:cubicBezTo>
                    <a:pt x="148" y="25"/>
                    <a:pt x="148" y="25"/>
                    <a:pt x="148" y="25"/>
                  </a:cubicBezTo>
                  <a:cubicBezTo>
                    <a:pt x="155" y="25"/>
                    <a:pt x="160" y="19"/>
                    <a:pt x="160" y="13"/>
                  </a:cubicBezTo>
                  <a:cubicBezTo>
                    <a:pt x="160" y="6"/>
                    <a:pt x="155" y="0"/>
                    <a:pt x="148" y="0"/>
                  </a:cubicBezTo>
                  <a:cubicBezTo>
                    <a:pt x="12" y="0"/>
                    <a:pt x="12" y="0"/>
                    <a:pt x="12" y="0"/>
                  </a:cubicBezTo>
                  <a:cubicBezTo>
                    <a:pt x="5" y="0"/>
                    <a:pt x="0" y="6"/>
                    <a:pt x="0" y="13"/>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Group 15"/>
          <p:cNvGrpSpPr>
            <a:grpSpLocks noChangeAspect="1"/>
          </p:cNvGrpSpPr>
          <p:nvPr/>
        </p:nvGrpSpPr>
        <p:grpSpPr bwMode="auto">
          <a:xfrm>
            <a:off x="5509365" y="1832488"/>
            <a:ext cx="528002" cy="528002"/>
            <a:chOff x="3279" y="3379"/>
            <a:chExt cx="563" cy="563"/>
          </a:xfrm>
          <a:solidFill>
            <a:schemeClr val="bg1"/>
          </a:solidFill>
        </p:grpSpPr>
        <p:sp>
          <p:nvSpPr>
            <p:cNvPr id="64" name="Freeform 16"/>
            <p:cNvSpPr>
              <a:spLocks noEditPoints="1"/>
            </p:cNvSpPr>
            <p:nvPr/>
          </p:nvSpPr>
          <p:spPr bwMode="auto">
            <a:xfrm>
              <a:off x="3279" y="3451"/>
              <a:ext cx="563" cy="491"/>
            </a:xfrm>
            <a:custGeom>
              <a:avLst/>
              <a:gdLst>
                <a:gd name="T0" fmla="*/ 346 w 692"/>
                <a:gd name="T1" fmla="*/ 73 h 604"/>
                <a:gd name="T2" fmla="*/ 0 w 692"/>
                <a:gd name="T3" fmla="*/ 11 h 604"/>
                <a:gd name="T4" fmla="*/ 37 w 692"/>
                <a:gd name="T5" fmla="*/ 517 h 604"/>
                <a:gd name="T6" fmla="*/ 346 w 692"/>
                <a:gd name="T7" fmla="*/ 604 h 604"/>
                <a:gd name="T8" fmla="*/ 642 w 692"/>
                <a:gd name="T9" fmla="*/ 517 h 604"/>
                <a:gd name="T10" fmla="*/ 692 w 692"/>
                <a:gd name="T11" fmla="*/ 11 h 604"/>
                <a:gd name="T12" fmla="*/ 346 w 692"/>
                <a:gd name="T13" fmla="*/ 73 h 604"/>
                <a:gd name="T14" fmla="*/ 321 w 692"/>
                <a:gd name="T15" fmla="*/ 542 h 604"/>
                <a:gd name="T16" fmla="*/ 74 w 692"/>
                <a:gd name="T17" fmla="*/ 480 h 604"/>
                <a:gd name="T18" fmla="*/ 49 w 692"/>
                <a:gd name="T19" fmla="*/ 48 h 604"/>
                <a:gd name="T20" fmla="*/ 321 w 692"/>
                <a:gd name="T21" fmla="*/ 122 h 604"/>
                <a:gd name="T22" fmla="*/ 321 w 692"/>
                <a:gd name="T23" fmla="*/ 542 h 604"/>
                <a:gd name="T24" fmla="*/ 618 w 692"/>
                <a:gd name="T25" fmla="*/ 480 h 604"/>
                <a:gd name="T26" fmla="*/ 370 w 692"/>
                <a:gd name="T27" fmla="*/ 542 h 604"/>
                <a:gd name="T28" fmla="*/ 370 w 692"/>
                <a:gd name="T29" fmla="*/ 122 h 604"/>
                <a:gd name="T30" fmla="*/ 655 w 692"/>
                <a:gd name="T31" fmla="*/ 48 h 604"/>
                <a:gd name="T32" fmla="*/ 618 w 692"/>
                <a:gd name="T33" fmla="*/ 48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2" h="604">
                  <a:moveTo>
                    <a:pt x="346" y="73"/>
                  </a:moveTo>
                  <a:cubicBezTo>
                    <a:pt x="346" y="73"/>
                    <a:pt x="190" y="0"/>
                    <a:pt x="0" y="11"/>
                  </a:cubicBezTo>
                  <a:cubicBezTo>
                    <a:pt x="37" y="517"/>
                    <a:pt x="37" y="517"/>
                    <a:pt x="37" y="517"/>
                  </a:cubicBezTo>
                  <a:cubicBezTo>
                    <a:pt x="37" y="517"/>
                    <a:pt x="178" y="503"/>
                    <a:pt x="346" y="604"/>
                  </a:cubicBezTo>
                  <a:cubicBezTo>
                    <a:pt x="346" y="604"/>
                    <a:pt x="494" y="507"/>
                    <a:pt x="642" y="517"/>
                  </a:cubicBezTo>
                  <a:cubicBezTo>
                    <a:pt x="692" y="11"/>
                    <a:pt x="692" y="11"/>
                    <a:pt x="692" y="11"/>
                  </a:cubicBezTo>
                  <a:cubicBezTo>
                    <a:pt x="692" y="11"/>
                    <a:pt x="552" y="0"/>
                    <a:pt x="346" y="73"/>
                  </a:cubicBezTo>
                  <a:close/>
                  <a:moveTo>
                    <a:pt x="321" y="542"/>
                  </a:moveTo>
                  <a:cubicBezTo>
                    <a:pt x="205" y="479"/>
                    <a:pt x="74" y="480"/>
                    <a:pt x="74" y="480"/>
                  </a:cubicBezTo>
                  <a:cubicBezTo>
                    <a:pt x="49" y="48"/>
                    <a:pt x="49" y="48"/>
                    <a:pt x="49" y="48"/>
                  </a:cubicBezTo>
                  <a:cubicBezTo>
                    <a:pt x="183" y="41"/>
                    <a:pt x="321" y="122"/>
                    <a:pt x="321" y="122"/>
                  </a:cubicBezTo>
                  <a:lnTo>
                    <a:pt x="321" y="542"/>
                  </a:lnTo>
                  <a:close/>
                  <a:moveTo>
                    <a:pt x="618" y="480"/>
                  </a:moveTo>
                  <a:cubicBezTo>
                    <a:pt x="501" y="468"/>
                    <a:pt x="370" y="542"/>
                    <a:pt x="370" y="542"/>
                  </a:cubicBezTo>
                  <a:cubicBezTo>
                    <a:pt x="370" y="122"/>
                    <a:pt x="370" y="122"/>
                    <a:pt x="370" y="122"/>
                  </a:cubicBezTo>
                  <a:cubicBezTo>
                    <a:pt x="506" y="44"/>
                    <a:pt x="655" y="48"/>
                    <a:pt x="655" y="48"/>
                  </a:cubicBezTo>
                  <a:lnTo>
                    <a:pt x="618"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7"/>
            <p:cNvSpPr/>
            <p:nvPr/>
          </p:nvSpPr>
          <p:spPr bwMode="auto">
            <a:xfrm>
              <a:off x="3319" y="3419"/>
              <a:ext cx="171" cy="71"/>
            </a:xfrm>
            <a:custGeom>
              <a:avLst/>
              <a:gdLst>
                <a:gd name="T0" fmla="*/ 0 w 210"/>
                <a:gd name="T1" fmla="*/ 0 h 87"/>
                <a:gd name="T2" fmla="*/ 0 w 210"/>
                <a:gd name="T3" fmla="*/ 25 h 87"/>
                <a:gd name="T4" fmla="*/ 148 w 210"/>
                <a:gd name="T5" fmla="*/ 62 h 87"/>
                <a:gd name="T6" fmla="*/ 210 w 210"/>
                <a:gd name="T7" fmla="*/ 87 h 87"/>
                <a:gd name="T8" fmla="*/ 0 w 210"/>
                <a:gd name="T9" fmla="*/ 0 h 87"/>
              </a:gdLst>
              <a:ahLst/>
              <a:cxnLst>
                <a:cxn ang="0">
                  <a:pos x="T0" y="T1"/>
                </a:cxn>
                <a:cxn ang="0">
                  <a:pos x="T2" y="T3"/>
                </a:cxn>
                <a:cxn ang="0">
                  <a:pos x="T4" y="T5"/>
                </a:cxn>
                <a:cxn ang="0">
                  <a:pos x="T6" y="T7"/>
                </a:cxn>
                <a:cxn ang="0">
                  <a:pos x="T8" y="T9"/>
                </a:cxn>
              </a:cxnLst>
              <a:rect l="0" t="0" r="r" b="b"/>
              <a:pathLst>
                <a:path w="210" h="87">
                  <a:moveTo>
                    <a:pt x="0" y="0"/>
                  </a:moveTo>
                  <a:cubicBezTo>
                    <a:pt x="0" y="25"/>
                    <a:pt x="0" y="25"/>
                    <a:pt x="0" y="25"/>
                  </a:cubicBezTo>
                  <a:cubicBezTo>
                    <a:pt x="0" y="25"/>
                    <a:pt x="124" y="44"/>
                    <a:pt x="148" y="62"/>
                  </a:cubicBezTo>
                  <a:cubicBezTo>
                    <a:pt x="210" y="87"/>
                    <a:pt x="210" y="87"/>
                    <a:pt x="210" y="87"/>
                  </a:cubicBezTo>
                  <a:cubicBezTo>
                    <a:pt x="210" y="87"/>
                    <a:pt x="17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
            <p:cNvSpPr/>
            <p:nvPr/>
          </p:nvSpPr>
          <p:spPr bwMode="auto">
            <a:xfrm>
              <a:off x="3339" y="3379"/>
              <a:ext cx="211" cy="121"/>
            </a:xfrm>
            <a:custGeom>
              <a:avLst/>
              <a:gdLst>
                <a:gd name="T0" fmla="*/ 0 w 259"/>
                <a:gd name="T1" fmla="*/ 0 h 148"/>
                <a:gd name="T2" fmla="*/ 12 w 259"/>
                <a:gd name="T3" fmla="*/ 37 h 148"/>
                <a:gd name="T4" fmla="*/ 222 w 259"/>
                <a:gd name="T5" fmla="*/ 148 h 148"/>
                <a:gd name="T6" fmla="*/ 259 w 259"/>
                <a:gd name="T7" fmla="*/ 148 h 148"/>
                <a:gd name="T8" fmla="*/ 0 w 259"/>
                <a:gd name="T9" fmla="*/ 0 h 148"/>
              </a:gdLst>
              <a:ahLst/>
              <a:cxnLst>
                <a:cxn ang="0">
                  <a:pos x="T0" y="T1"/>
                </a:cxn>
                <a:cxn ang="0">
                  <a:pos x="T2" y="T3"/>
                </a:cxn>
                <a:cxn ang="0">
                  <a:pos x="T4" y="T5"/>
                </a:cxn>
                <a:cxn ang="0">
                  <a:pos x="T6" y="T7"/>
                </a:cxn>
                <a:cxn ang="0">
                  <a:pos x="T8" y="T9"/>
                </a:cxn>
              </a:cxnLst>
              <a:rect l="0" t="0" r="r" b="b"/>
              <a:pathLst>
                <a:path w="259" h="148">
                  <a:moveTo>
                    <a:pt x="0" y="0"/>
                  </a:moveTo>
                  <a:cubicBezTo>
                    <a:pt x="12" y="37"/>
                    <a:pt x="12" y="37"/>
                    <a:pt x="12" y="37"/>
                  </a:cubicBezTo>
                  <a:cubicBezTo>
                    <a:pt x="12" y="37"/>
                    <a:pt x="179" y="63"/>
                    <a:pt x="222" y="148"/>
                  </a:cubicBezTo>
                  <a:cubicBezTo>
                    <a:pt x="259" y="148"/>
                    <a:pt x="259" y="148"/>
                    <a:pt x="259" y="148"/>
                  </a:cubicBezTo>
                  <a:cubicBezTo>
                    <a:pt x="259" y="148"/>
                    <a:pt x="161"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9"/>
            <p:cNvSpPr/>
            <p:nvPr/>
          </p:nvSpPr>
          <p:spPr bwMode="auto">
            <a:xfrm>
              <a:off x="3631" y="3419"/>
              <a:ext cx="171" cy="71"/>
            </a:xfrm>
            <a:custGeom>
              <a:avLst/>
              <a:gdLst>
                <a:gd name="T0" fmla="*/ 0 w 210"/>
                <a:gd name="T1" fmla="*/ 87 h 87"/>
                <a:gd name="T2" fmla="*/ 62 w 210"/>
                <a:gd name="T3" fmla="*/ 62 h 87"/>
                <a:gd name="T4" fmla="*/ 210 w 210"/>
                <a:gd name="T5" fmla="*/ 25 h 87"/>
                <a:gd name="T6" fmla="*/ 210 w 210"/>
                <a:gd name="T7" fmla="*/ 0 h 87"/>
                <a:gd name="T8" fmla="*/ 0 w 210"/>
                <a:gd name="T9" fmla="*/ 87 h 87"/>
              </a:gdLst>
              <a:ahLst/>
              <a:cxnLst>
                <a:cxn ang="0">
                  <a:pos x="T0" y="T1"/>
                </a:cxn>
                <a:cxn ang="0">
                  <a:pos x="T2" y="T3"/>
                </a:cxn>
                <a:cxn ang="0">
                  <a:pos x="T4" y="T5"/>
                </a:cxn>
                <a:cxn ang="0">
                  <a:pos x="T6" y="T7"/>
                </a:cxn>
                <a:cxn ang="0">
                  <a:pos x="T8" y="T9"/>
                </a:cxn>
              </a:cxnLst>
              <a:rect l="0" t="0" r="r" b="b"/>
              <a:pathLst>
                <a:path w="210" h="87">
                  <a:moveTo>
                    <a:pt x="0" y="87"/>
                  </a:moveTo>
                  <a:cubicBezTo>
                    <a:pt x="62" y="62"/>
                    <a:pt x="62" y="62"/>
                    <a:pt x="62" y="62"/>
                  </a:cubicBezTo>
                  <a:cubicBezTo>
                    <a:pt x="87" y="44"/>
                    <a:pt x="210" y="25"/>
                    <a:pt x="210" y="25"/>
                  </a:cubicBezTo>
                  <a:cubicBezTo>
                    <a:pt x="210" y="0"/>
                    <a:pt x="210" y="0"/>
                    <a:pt x="210" y="0"/>
                  </a:cubicBezTo>
                  <a:cubicBezTo>
                    <a:pt x="36" y="7"/>
                    <a:pt x="0" y="87"/>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
            <p:cNvSpPr/>
            <p:nvPr/>
          </p:nvSpPr>
          <p:spPr bwMode="auto">
            <a:xfrm>
              <a:off x="3570" y="3379"/>
              <a:ext cx="212" cy="121"/>
            </a:xfrm>
            <a:custGeom>
              <a:avLst/>
              <a:gdLst>
                <a:gd name="T0" fmla="*/ 0 w 260"/>
                <a:gd name="T1" fmla="*/ 148 h 148"/>
                <a:gd name="T2" fmla="*/ 37 w 260"/>
                <a:gd name="T3" fmla="*/ 148 h 148"/>
                <a:gd name="T4" fmla="*/ 247 w 260"/>
                <a:gd name="T5" fmla="*/ 37 h 148"/>
                <a:gd name="T6" fmla="*/ 260 w 260"/>
                <a:gd name="T7" fmla="*/ 0 h 148"/>
                <a:gd name="T8" fmla="*/ 0 w 260"/>
                <a:gd name="T9" fmla="*/ 148 h 148"/>
              </a:gdLst>
              <a:ahLst/>
              <a:cxnLst>
                <a:cxn ang="0">
                  <a:pos x="T0" y="T1"/>
                </a:cxn>
                <a:cxn ang="0">
                  <a:pos x="T2" y="T3"/>
                </a:cxn>
                <a:cxn ang="0">
                  <a:pos x="T4" y="T5"/>
                </a:cxn>
                <a:cxn ang="0">
                  <a:pos x="T6" y="T7"/>
                </a:cxn>
                <a:cxn ang="0">
                  <a:pos x="T8" y="T9"/>
                </a:cxn>
              </a:cxnLst>
              <a:rect l="0" t="0" r="r" b="b"/>
              <a:pathLst>
                <a:path w="260" h="148">
                  <a:moveTo>
                    <a:pt x="0" y="148"/>
                  </a:moveTo>
                  <a:cubicBezTo>
                    <a:pt x="37" y="148"/>
                    <a:pt x="37" y="148"/>
                    <a:pt x="37" y="148"/>
                  </a:cubicBezTo>
                  <a:cubicBezTo>
                    <a:pt x="80" y="63"/>
                    <a:pt x="247" y="37"/>
                    <a:pt x="247" y="37"/>
                  </a:cubicBezTo>
                  <a:cubicBezTo>
                    <a:pt x="260" y="0"/>
                    <a:pt x="260" y="0"/>
                    <a:pt x="260" y="0"/>
                  </a:cubicBezTo>
                  <a:cubicBezTo>
                    <a:pt x="99" y="5"/>
                    <a:pt x="0" y="148"/>
                    <a:pt x="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79597" y="1569514"/>
            <a:ext cx="2316495" cy="2316495"/>
            <a:chOff x="968965" y="1654575"/>
            <a:chExt cx="2316495" cy="2316495"/>
          </a:xfrm>
        </p:grpSpPr>
        <p:sp>
          <p:nvSpPr>
            <p:cNvPr id="9" name="文本框 5"/>
            <p:cNvSpPr txBox="1">
              <a:spLocks noChangeArrowheads="1"/>
            </p:cNvSpPr>
            <p:nvPr/>
          </p:nvSpPr>
          <p:spPr bwMode="auto">
            <a:xfrm>
              <a:off x="1377617" y="2089547"/>
              <a:ext cx="14414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8800" b="1">
                  <a:solidFill>
                    <a:srgbClr val="304371"/>
                  </a:solidFill>
                  <a:latin typeface="Arial" panose="020B0604020202020204"/>
                  <a:ea typeface="方正兰亭黑_GBK"/>
                </a:rPr>
                <a:t>03</a:t>
              </a:r>
              <a:endParaRPr lang="zh-CN" altLang="en-US" sz="8800" b="1">
                <a:solidFill>
                  <a:srgbClr val="304371"/>
                </a:solidFill>
                <a:latin typeface="Arial" panose="020B0604020202020204"/>
                <a:ea typeface="方正兰亭黑_GBK"/>
              </a:endParaRPr>
            </a:p>
          </p:txBody>
        </p:sp>
        <p:sp>
          <p:nvSpPr>
            <p:cNvPr id="4" name="椭圆 3"/>
            <p:cNvSpPr/>
            <p:nvPr/>
          </p:nvSpPr>
          <p:spPr>
            <a:xfrm>
              <a:off x="968965" y="1654575"/>
              <a:ext cx="2316495" cy="231649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p:nvSpPr>
        <p:spPr>
          <a:xfrm>
            <a:off x="3533263" y="2221968"/>
            <a:ext cx="3304110" cy="707886"/>
          </a:xfrm>
          <a:prstGeom prst="rect">
            <a:avLst/>
          </a:prstGeom>
          <a:noFill/>
        </p:spPr>
        <p:txBody>
          <a:bodyPr wrap="none" rtlCol="0">
            <a:spAutoFit/>
          </a:bodyPr>
          <a:lstStyle/>
          <a:p>
            <a:pPr algn="ctr"/>
            <a:r>
              <a:rPr lang="zh-CN" altLang="en-US" sz="4000" b="1">
                <a:solidFill>
                  <a:srgbClr val="234577"/>
                </a:solidFill>
                <a:latin typeface="微软雅黑" panose="020B0503020204020204" pitchFamily="34" charset="-122"/>
              </a:rPr>
              <a:t>生活篇</a:t>
            </a:r>
            <a:r>
              <a:rPr lang="en-US" altLang="zh-CN" sz="4000" b="1">
                <a:solidFill>
                  <a:srgbClr val="234577"/>
                </a:solidFill>
                <a:latin typeface="微软雅黑" panose="020B0503020204020204" pitchFamily="34" charset="-122"/>
              </a:rPr>
              <a:t>—</a:t>
            </a:r>
            <a:r>
              <a:rPr lang="zh-CN" altLang="en-US" sz="4000" b="1">
                <a:solidFill>
                  <a:srgbClr val="234577"/>
                </a:solidFill>
                <a:latin typeface="微软雅黑" panose="020B0503020204020204" pitchFamily="34" charset="-122"/>
              </a:rPr>
              <a:t>求实</a:t>
            </a:r>
          </a:p>
        </p:txBody>
      </p:sp>
      <p:sp>
        <p:nvSpPr>
          <p:cNvPr id="17" name="文本框 16"/>
          <p:cNvSpPr txBox="1"/>
          <p:nvPr/>
        </p:nvSpPr>
        <p:spPr>
          <a:xfrm>
            <a:off x="3533263" y="2929854"/>
            <a:ext cx="2457148" cy="523220"/>
          </a:xfrm>
          <a:prstGeom prst="rect">
            <a:avLst/>
          </a:prstGeom>
          <a:noFill/>
        </p:spPr>
        <p:txBody>
          <a:bodyPr wrap="none" rtlCol="0">
            <a:spAutoFit/>
          </a:bodyPr>
          <a:lstStyle/>
          <a:p>
            <a:r>
              <a:rPr lang="en-US" altLang="zh-CN" sz="2800">
                <a:solidFill>
                  <a:prstClr val="black">
                    <a:lumMod val="85000"/>
                    <a:lumOff val="15000"/>
                  </a:prstClr>
                </a:solidFill>
                <a:latin typeface="Arial" panose="020B0604020202020204"/>
              </a:rPr>
              <a:t>LIFE ASPECT</a:t>
            </a: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bwMode="auto">
          <a:xfrm>
            <a:off x="1167744" y="2202080"/>
            <a:ext cx="1210589" cy="400110"/>
          </a:xfrm>
          <a:prstGeom prst="rect">
            <a:avLst/>
          </a:prstGeom>
          <a:noFill/>
        </p:spPr>
        <p:txBody>
          <a:bodyPr wrap="none">
            <a:spAutoFit/>
          </a:bodyPr>
          <a:lstStyle/>
          <a:p>
            <a:pPr algn="ctr">
              <a:defRPr/>
            </a:pPr>
            <a:r>
              <a:rPr lang="zh-CN" altLang="en-US" sz="20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生活方面</a:t>
            </a:r>
          </a:p>
        </p:txBody>
      </p:sp>
      <p:sp>
        <p:nvSpPr>
          <p:cNvPr id="22" name="矩形 21"/>
          <p:cNvSpPr/>
          <p:nvPr/>
        </p:nvSpPr>
        <p:spPr>
          <a:xfrm>
            <a:off x="743579" y="2666134"/>
            <a:ext cx="2069970" cy="1525097"/>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cxnSp>
        <p:nvCxnSpPr>
          <p:cNvPr id="24" name="直接连接符 23"/>
          <p:cNvCxnSpPr/>
          <p:nvPr/>
        </p:nvCxnSpPr>
        <p:spPr>
          <a:xfrm>
            <a:off x="1687398" y="2677287"/>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生活篇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求实</a:t>
            </a:r>
          </a:p>
        </p:txBody>
      </p:sp>
      <p:sp>
        <p:nvSpPr>
          <p:cNvPr id="25" name="矩形 24"/>
          <p:cNvSpPr/>
          <p:nvPr/>
        </p:nvSpPr>
        <p:spPr>
          <a:xfrm>
            <a:off x="90232" y="541792"/>
            <a:ext cx="1058303"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LIFE ASPECT</a:t>
            </a:r>
          </a:p>
        </p:txBody>
      </p:sp>
      <p:cxnSp>
        <p:nvCxnSpPr>
          <p:cNvPr id="26" name="直接连接符 25"/>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图片占位符 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675" b="7675"/>
          <a:stretch>
            <a:fillRect/>
          </a:stretch>
        </p:blipFill>
        <p:spPr/>
      </p:pic>
      <p:pic>
        <p:nvPicPr>
          <p:cNvPr id="3" name="图片占位符 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675" b="7675"/>
          <a:stretch>
            <a:fillRect/>
          </a:stretch>
        </p:blipFill>
        <p:spPr/>
      </p:pic>
      <p:pic>
        <p:nvPicPr>
          <p:cNvPr id="5" name="图片占位符 4"/>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7675" b="7675"/>
          <a:stretch>
            <a:fillRect/>
          </a:stretch>
        </p:blipFill>
        <p:spPr/>
      </p:pic>
      <p:pic>
        <p:nvPicPr>
          <p:cNvPr id="4" name="图片占位符 3"/>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7595" b="7595"/>
          <a:stretch>
            <a:fillRect/>
          </a:stretch>
        </p:blipFill>
        <p:spPr/>
      </p:pic>
      <p:grpSp>
        <p:nvGrpSpPr>
          <p:cNvPr id="27" name="Group 124"/>
          <p:cNvGrpSpPr/>
          <p:nvPr/>
        </p:nvGrpSpPr>
        <p:grpSpPr>
          <a:xfrm>
            <a:off x="1593149" y="1835456"/>
            <a:ext cx="359779" cy="302680"/>
            <a:chOff x="5368132" y="2625725"/>
            <a:chExt cx="465138" cy="391319"/>
          </a:xfrm>
          <a:solidFill>
            <a:sysClr val="window" lastClr="FFFFFF"/>
          </a:solidFill>
        </p:grpSpPr>
        <p:sp>
          <p:nvSpPr>
            <p:cNvPr id="2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2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3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gr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生活篇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求实</a:t>
            </a:r>
          </a:p>
        </p:txBody>
      </p:sp>
      <p:sp>
        <p:nvSpPr>
          <p:cNvPr id="30" name="矩形 29"/>
          <p:cNvSpPr/>
          <p:nvPr/>
        </p:nvSpPr>
        <p:spPr>
          <a:xfrm>
            <a:off x="90232" y="541792"/>
            <a:ext cx="1058303"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LIFE ASPECT</a:t>
            </a:r>
          </a:p>
        </p:txBody>
      </p:sp>
      <p:cxnSp>
        <p:nvCxnSpPr>
          <p:cNvPr id="31" name="直接连接符 30"/>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6123" b="6123"/>
          <a:stretch>
            <a:fillRect/>
          </a:stretch>
        </p:blipFill>
        <p:spPr/>
      </p:pic>
      <p:pic>
        <p:nvPicPr>
          <p:cNvPr id="4" name="图片占位符 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6117" b="6117"/>
          <a:stretch>
            <a:fillRect/>
          </a:stretch>
        </p:blipFill>
        <p:spPr/>
      </p:pic>
      <p:pic>
        <p:nvPicPr>
          <p:cNvPr id="7" name="图片占位符 6"/>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117" b="6117"/>
          <a:stretch>
            <a:fillRect/>
          </a:stretch>
        </p:blipFill>
        <p:spPr/>
      </p:pic>
      <p:pic>
        <p:nvPicPr>
          <p:cNvPr id="5" name="图片占位符 4"/>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6034" b="6034"/>
          <a:stretch>
            <a:fillRect/>
          </a:stretch>
        </p:blipFill>
        <p:spPr/>
      </p:pic>
      <p:sp>
        <p:nvSpPr>
          <p:cNvPr id="36" name="矩形 3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219874" y="3093188"/>
            <a:ext cx="1894814" cy="307777"/>
          </a:xfrm>
          <a:prstGeom prst="rect">
            <a:avLst/>
          </a:prstGeom>
          <a:noFill/>
        </p:spPr>
        <p:txBody>
          <a:bodyPr wrap="none">
            <a:spAutoFit/>
          </a:bodyPr>
          <a:lstStyle/>
          <a:p>
            <a:pPr algn="ctr">
              <a:defRPr/>
            </a:pPr>
            <a:r>
              <a:rPr lang="en-US" altLang="zh-CN" sz="1400" b="1" kern="100">
                <a:solidFill>
                  <a:schemeClr val="bg1"/>
                </a:solidFill>
                <a:latin typeface="+mj-lt"/>
                <a:ea typeface="微软雅黑" panose="020B0503020204020204" pitchFamily="34" charset="-122"/>
                <a:cs typeface="Times New Roman" panose="02020603050405020304" pitchFamily="18" charset="0"/>
              </a:rPr>
              <a:t>LEARNING ASPECT</a:t>
            </a:r>
          </a:p>
        </p:txBody>
      </p:sp>
      <p:sp>
        <p:nvSpPr>
          <p:cNvPr id="37" name="矩形 3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434" y="3400965"/>
            <a:ext cx="2321695" cy="694101"/>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38" name="直接连接符 3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076115" y="3428415"/>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3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2453704" y="1744260"/>
            <a:ext cx="1894814" cy="307777"/>
          </a:xfrm>
          <a:prstGeom prst="rect">
            <a:avLst/>
          </a:prstGeom>
          <a:noFill/>
        </p:spPr>
        <p:txBody>
          <a:bodyPr wrap="none">
            <a:spAutoFit/>
          </a:bodyPr>
          <a:lstStyle/>
          <a:p>
            <a:pPr algn="ctr">
              <a:defRPr/>
            </a:pPr>
            <a:r>
              <a:rPr lang="en-US" altLang="zh-CN" sz="1400" b="1" kern="100">
                <a:solidFill>
                  <a:schemeClr val="bg1"/>
                </a:solidFill>
                <a:latin typeface="+mj-lt"/>
                <a:ea typeface="微软雅黑" panose="020B0503020204020204" pitchFamily="34" charset="-122"/>
                <a:cs typeface="Times New Roman" panose="02020603050405020304" pitchFamily="18" charset="0"/>
              </a:rPr>
              <a:t>LEARNING ASPECT</a:t>
            </a:r>
          </a:p>
        </p:txBody>
      </p:sp>
      <p:sp>
        <p:nvSpPr>
          <p:cNvPr id="40" name="矩形 3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2240264" y="2052037"/>
            <a:ext cx="2321695" cy="694101"/>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41" name="直接连接符 4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3309945" y="2079487"/>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矩形 4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4767118" y="3093188"/>
            <a:ext cx="1894814" cy="307777"/>
          </a:xfrm>
          <a:prstGeom prst="rect">
            <a:avLst/>
          </a:prstGeom>
          <a:noFill/>
        </p:spPr>
        <p:txBody>
          <a:bodyPr wrap="none">
            <a:spAutoFit/>
          </a:bodyPr>
          <a:lstStyle/>
          <a:p>
            <a:pPr algn="ctr">
              <a:defRPr/>
            </a:pPr>
            <a:r>
              <a:rPr lang="en-US" altLang="zh-CN" sz="1400" b="1" kern="100">
                <a:solidFill>
                  <a:schemeClr val="bg1"/>
                </a:solidFill>
                <a:latin typeface="+mj-lt"/>
                <a:ea typeface="微软雅黑" panose="020B0503020204020204" pitchFamily="34" charset="-122"/>
                <a:cs typeface="Times New Roman" panose="02020603050405020304" pitchFamily="18" charset="0"/>
              </a:rPr>
              <a:t>LEARNING ASPECT</a:t>
            </a:r>
          </a:p>
        </p:txBody>
      </p:sp>
      <p:sp>
        <p:nvSpPr>
          <p:cNvPr id="43" name="矩形 4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4553678" y="3400965"/>
            <a:ext cx="2321695" cy="694101"/>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44" name="直接连接符 4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623359" y="3428415"/>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7053949" y="1744260"/>
            <a:ext cx="1894814" cy="307777"/>
          </a:xfrm>
          <a:prstGeom prst="rect">
            <a:avLst/>
          </a:prstGeom>
          <a:noFill/>
        </p:spPr>
        <p:txBody>
          <a:bodyPr wrap="none">
            <a:spAutoFit/>
          </a:bodyPr>
          <a:lstStyle/>
          <a:p>
            <a:pPr algn="ctr">
              <a:defRPr/>
            </a:pPr>
            <a:r>
              <a:rPr lang="en-US" altLang="zh-CN" sz="1400" b="1" kern="100">
                <a:solidFill>
                  <a:schemeClr val="bg1"/>
                </a:solidFill>
                <a:latin typeface="+mj-lt"/>
                <a:ea typeface="微软雅黑" panose="020B0503020204020204" pitchFamily="34" charset="-122"/>
                <a:cs typeface="Times New Roman" panose="02020603050405020304" pitchFamily="18" charset="0"/>
              </a:rPr>
              <a:t>LEARNING ASPECT</a:t>
            </a:r>
          </a:p>
        </p:txBody>
      </p:sp>
      <p:sp>
        <p:nvSpPr>
          <p:cNvPr id="46" name="矩形 4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840509" y="2052037"/>
            <a:ext cx="2321695" cy="694101"/>
          </a:xfrm>
          <a:prstGeom prst="rect">
            <a:avLst/>
          </a:prstGeom>
        </p:spPr>
        <p:txBody>
          <a:bodyPr wrap="square">
            <a:spAutoFit/>
          </a:bodyPr>
          <a:lstStyle/>
          <a:p>
            <a:pPr algn="ctr">
              <a:lnSpc>
                <a:spcPct val="150000"/>
              </a:lnSpc>
            </a:pPr>
            <a:r>
              <a:rPr lang="en-US" altLang="zh-CN" sz="900">
                <a:solidFill>
                  <a:schemeClr val="bg1"/>
                </a:solidFill>
              </a:rPr>
              <a:t>Lorem ipsum dolor sit amet, consectetur adipiscing elit. Donec luctus nibh sit amet sem vulputate venenatis bibendum orci pulvinar. </a:t>
            </a:r>
          </a:p>
        </p:txBody>
      </p:sp>
      <p:cxnSp>
        <p:nvCxnSpPr>
          <p:cNvPr id="47" name="直接连接符 4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7910190" y="2079487"/>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79597" y="1569514"/>
            <a:ext cx="2316495" cy="2316495"/>
            <a:chOff x="968965" y="1654575"/>
            <a:chExt cx="2316495" cy="2316495"/>
          </a:xfrm>
        </p:grpSpPr>
        <p:sp>
          <p:nvSpPr>
            <p:cNvPr id="9" name="文本框 5"/>
            <p:cNvSpPr txBox="1">
              <a:spLocks noChangeArrowheads="1"/>
            </p:cNvSpPr>
            <p:nvPr/>
          </p:nvSpPr>
          <p:spPr bwMode="auto">
            <a:xfrm>
              <a:off x="1377617" y="2089547"/>
              <a:ext cx="14414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8800" b="1">
                  <a:solidFill>
                    <a:srgbClr val="304371"/>
                  </a:solidFill>
                  <a:latin typeface="Arial" panose="020B0604020202020204"/>
                  <a:ea typeface="方正兰亭黑_GBK"/>
                </a:rPr>
                <a:t>04</a:t>
              </a:r>
              <a:endParaRPr lang="zh-CN" altLang="en-US" sz="8800" b="1">
                <a:solidFill>
                  <a:srgbClr val="304371"/>
                </a:solidFill>
                <a:latin typeface="Arial" panose="020B0604020202020204"/>
                <a:ea typeface="方正兰亭黑_GBK"/>
              </a:endParaRPr>
            </a:p>
          </p:txBody>
        </p:sp>
        <p:sp>
          <p:nvSpPr>
            <p:cNvPr id="4" name="椭圆 3"/>
            <p:cNvSpPr/>
            <p:nvPr/>
          </p:nvSpPr>
          <p:spPr>
            <a:xfrm>
              <a:off x="968965" y="1654575"/>
              <a:ext cx="2316495" cy="231649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p:nvSpPr>
        <p:spPr>
          <a:xfrm>
            <a:off x="3533263" y="2221968"/>
            <a:ext cx="3304110" cy="707886"/>
          </a:xfrm>
          <a:prstGeom prst="rect">
            <a:avLst/>
          </a:prstGeom>
          <a:noFill/>
        </p:spPr>
        <p:txBody>
          <a:bodyPr wrap="none" rtlCol="0">
            <a:spAutoFit/>
          </a:bodyPr>
          <a:lstStyle/>
          <a:p>
            <a:pPr algn="ctr"/>
            <a:r>
              <a:rPr lang="zh-CN" altLang="en-US" sz="4000" b="1">
                <a:solidFill>
                  <a:srgbClr val="234577"/>
                </a:solidFill>
                <a:latin typeface="微软雅黑" panose="020B0503020204020204" pitchFamily="34" charset="-122"/>
              </a:rPr>
              <a:t>科研篇</a:t>
            </a:r>
            <a:r>
              <a:rPr lang="en-US" altLang="zh-CN" sz="4000" b="1">
                <a:solidFill>
                  <a:srgbClr val="234577"/>
                </a:solidFill>
                <a:latin typeface="微软雅黑" panose="020B0503020204020204" pitchFamily="34" charset="-122"/>
              </a:rPr>
              <a:t>—</a:t>
            </a:r>
            <a:r>
              <a:rPr lang="zh-CN" altLang="en-US" sz="4000" b="1">
                <a:solidFill>
                  <a:srgbClr val="234577"/>
                </a:solidFill>
                <a:latin typeface="微软雅黑" panose="020B0503020204020204" pitchFamily="34" charset="-122"/>
              </a:rPr>
              <a:t>创新</a:t>
            </a:r>
          </a:p>
        </p:txBody>
      </p:sp>
      <p:sp>
        <p:nvSpPr>
          <p:cNvPr id="17" name="文本框 16"/>
          <p:cNvSpPr txBox="1"/>
          <p:nvPr/>
        </p:nvSpPr>
        <p:spPr>
          <a:xfrm>
            <a:off x="3533263" y="2929854"/>
            <a:ext cx="4989507" cy="461665"/>
          </a:xfrm>
          <a:prstGeom prst="rect">
            <a:avLst/>
          </a:prstGeom>
          <a:noFill/>
        </p:spPr>
        <p:txBody>
          <a:bodyPr wrap="none" rtlCol="0">
            <a:spAutoFit/>
          </a:bodyPr>
          <a:lstStyle/>
          <a:p>
            <a:r>
              <a:rPr lang="en-US" altLang="zh-CN" sz="2400">
                <a:solidFill>
                  <a:prstClr val="black">
                    <a:lumMod val="85000"/>
                    <a:lumOff val="15000"/>
                  </a:prstClr>
                </a:solidFill>
                <a:latin typeface="Arial" panose="020B0604020202020204"/>
              </a:rPr>
              <a:t>SCIENTIFIC RESEARCH ASPECT</a:t>
            </a: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7039"/>
            <a:ext cx="9144000" cy="4129149"/>
          </a:xfrm>
          <a:prstGeom prst="rect">
            <a:avLst/>
          </a:prstGeom>
        </p:spPr>
      </p:pic>
      <p:sp>
        <p:nvSpPr>
          <p:cNvPr id="28" name="矩形 27"/>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科研篇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创新</a:t>
            </a:r>
          </a:p>
        </p:txBody>
      </p:sp>
      <p:sp>
        <p:nvSpPr>
          <p:cNvPr id="29" name="矩形 28"/>
          <p:cNvSpPr/>
          <p:nvPr/>
        </p:nvSpPr>
        <p:spPr>
          <a:xfrm>
            <a:off x="90232" y="541792"/>
            <a:ext cx="231024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SCIENTIFIC RESEARCH ASPECT</a:t>
            </a:r>
          </a:p>
        </p:txBody>
      </p:sp>
      <p:cxnSp>
        <p:nvCxnSpPr>
          <p:cNvPr id="30" name="直接连接符 29"/>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237249" y="927038"/>
            <a:ext cx="3690851" cy="412914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706599" y="1865237"/>
            <a:ext cx="3084151" cy="2862322"/>
          </a:xfrm>
          <a:prstGeom prst="rect">
            <a:avLst/>
          </a:prstGeom>
          <a:noFill/>
        </p:spPr>
        <p:txBody>
          <a:bodyPr wrap="square" rtlCol="0">
            <a:spAutoFit/>
          </a:bodyPr>
          <a:lstStyle/>
          <a:p>
            <a:pPr>
              <a:lnSpc>
                <a:spcPct val="150000"/>
              </a:lnSpc>
            </a:pPr>
            <a:r>
              <a:rPr lang="en-US" altLang="zh-CN" sz="1200">
                <a:solidFill>
                  <a:schemeClr val="bg1"/>
                </a:solidFill>
              </a:rPr>
              <a:t>Lorem ipsum dolor sit amet, consectetuer adipiscing elit. Aenean commodo ligula eget dolor. Lorem ipsum dolor sit amet, consectetuer adipiscing elit. Lorem ipsum dolor sit amet, consectetuer adipiscing elit. Lorem ipsum dolor sit amet, consectetuer adipiscing elit. Aenean commodo ligula eget dolor. Lorem ipsum dolor sit amet, consectetuer adipiscing elit. Lorem ipsum dolor sit amet, consectetuer adipiscing elit. </a:t>
            </a:r>
            <a:endParaRPr lang="zh-CN" altLang="en-US" sz="1200">
              <a:solidFill>
                <a:schemeClr val="bg1"/>
              </a:solidFill>
            </a:endParaRPr>
          </a:p>
        </p:txBody>
      </p:sp>
      <p:sp>
        <p:nvSpPr>
          <p:cNvPr id="40" name="文本框 39"/>
          <p:cNvSpPr txBox="1"/>
          <p:nvPr/>
        </p:nvSpPr>
        <p:spPr>
          <a:xfrm>
            <a:off x="5697594" y="1285501"/>
            <a:ext cx="1620957" cy="523220"/>
          </a:xfrm>
          <a:prstGeom prst="rect">
            <a:avLst/>
          </a:prstGeom>
          <a:noFill/>
        </p:spPr>
        <p:txBody>
          <a:bodyPr wrap="none" rtlCol="0">
            <a:spAutoFit/>
          </a:bodyPr>
          <a:lstStyle/>
          <a:p>
            <a:r>
              <a:rPr lang="zh-CN" altLang="en-US" sz="2800" b="1">
                <a:solidFill>
                  <a:schemeClr val="bg1"/>
                </a:solidFill>
                <a:latin typeface="+mn-ea"/>
              </a:rPr>
              <a:t>创新方面</a:t>
            </a:r>
          </a:p>
        </p:txBody>
      </p:sp>
      <p:cxnSp>
        <p:nvCxnSpPr>
          <p:cNvPr id="41" name="直接连接符 40"/>
          <p:cNvCxnSpPr/>
          <p:nvPr/>
        </p:nvCxnSpPr>
        <p:spPr>
          <a:xfrm>
            <a:off x="5800170" y="1865237"/>
            <a:ext cx="2490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0"/>
          <p:cNvSpPr/>
          <p:nvPr/>
        </p:nvSpPr>
        <p:spPr bwMode="auto">
          <a:xfrm>
            <a:off x="282642" y="1711070"/>
            <a:ext cx="445267" cy="498731"/>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lt1"/>
              </a:solidFill>
              <a:latin typeface="+mj-lt"/>
            </a:endParaRPr>
          </a:p>
        </p:txBody>
      </p:sp>
      <p:sp>
        <p:nvSpPr>
          <p:cNvPr id="32" name="Freeform 10"/>
          <p:cNvSpPr/>
          <p:nvPr/>
        </p:nvSpPr>
        <p:spPr bwMode="auto">
          <a:xfrm>
            <a:off x="282642" y="2644653"/>
            <a:ext cx="445267" cy="498731"/>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lt1"/>
              </a:solidFill>
              <a:latin typeface="+mj-lt"/>
            </a:endParaRPr>
          </a:p>
        </p:txBody>
      </p:sp>
      <p:sp>
        <p:nvSpPr>
          <p:cNvPr id="33" name="Freeform 10"/>
          <p:cNvSpPr/>
          <p:nvPr/>
        </p:nvSpPr>
        <p:spPr bwMode="auto">
          <a:xfrm>
            <a:off x="282642" y="3578236"/>
            <a:ext cx="445267" cy="498731"/>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lt1"/>
              </a:solidFill>
              <a:latin typeface="+mj-lt"/>
            </a:endParaRPr>
          </a:p>
        </p:txBody>
      </p:sp>
      <p:sp>
        <p:nvSpPr>
          <p:cNvPr id="28" name="矩形 27"/>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科研篇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创新</a:t>
            </a:r>
          </a:p>
        </p:txBody>
      </p:sp>
      <p:sp>
        <p:nvSpPr>
          <p:cNvPr id="29" name="矩形 28"/>
          <p:cNvSpPr/>
          <p:nvPr/>
        </p:nvSpPr>
        <p:spPr>
          <a:xfrm>
            <a:off x="90232" y="541792"/>
            <a:ext cx="231024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SCIENTIFIC RESEARCH ASPECT</a:t>
            </a:r>
          </a:p>
        </p:txBody>
      </p:sp>
      <p:cxnSp>
        <p:nvCxnSpPr>
          <p:cNvPr id="30" name="直接连接符 29"/>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23818" r="13583"/>
          <a:stretch>
            <a:fillRect/>
          </a:stretch>
        </p:blipFill>
        <p:spPr>
          <a:xfrm>
            <a:off x="4305993" y="0"/>
            <a:ext cx="4829694" cy="5143500"/>
          </a:xfrm>
          <a:prstGeom prst="rect">
            <a:avLst/>
          </a:prstGeom>
        </p:spPr>
      </p:pic>
      <p:sp>
        <p:nvSpPr>
          <p:cNvPr id="34" name="矩形 33"/>
          <p:cNvSpPr/>
          <p:nvPr/>
        </p:nvSpPr>
        <p:spPr>
          <a:xfrm>
            <a:off x="727910" y="1945823"/>
            <a:ext cx="3578083" cy="334707"/>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consectetuer adipiscing elit. </a:t>
            </a:r>
            <a:endParaRPr lang="zh-CN" altLang="en-US" sz="1050">
              <a:solidFill>
                <a:schemeClr val="tx1">
                  <a:lumMod val="85000"/>
                  <a:lumOff val="15000"/>
                </a:schemeClr>
              </a:solidFill>
            </a:endParaRPr>
          </a:p>
        </p:txBody>
      </p:sp>
      <p:sp>
        <p:nvSpPr>
          <p:cNvPr id="35" name="文本框 34"/>
          <p:cNvSpPr txBox="1"/>
          <p:nvPr/>
        </p:nvSpPr>
        <p:spPr>
          <a:xfrm>
            <a:off x="727910" y="1769314"/>
            <a:ext cx="2605906" cy="276999"/>
          </a:xfrm>
          <a:prstGeom prst="rect">
            <a:avLst/>
          </a:prstGeom>
          <a:noFill/>
        </p:spPr>
        <p:txBody>
          <a:bodyPr wrap="none" rtlCol="0">
            <a:spAutoFit/>
          </a:bodyPr>
          <a:lstStyle/>
          <a:p>
            <a:r>
              <a:rPr lang="en-US" altLang="zh-CN" sz="1200" b="1">
                <a:solidFill>
                  <a:srgbClr val="234577"/>
                </a:solidFill>
                <a:latin typeface="+mj-lt"/>
              </a:rPr>
              <a:t>SCIENTIFIC RESEARCH ASPECT</a:t>
            </a:r>
          </a:p>
        </p:txBody>
      </p:sp>
      <p:sp>
        <p:nvSpPr>
          <p:cNvPr id="36" name="矩形 35"/>
          <p:cNvSpPr/>
          <p:nvPr/>
        </p:nvSpPr>
        <p:spPr>
          <a:xfrm>
            <a:off x="727909" y="2862295"/>
            <a:ext cx="3578083" cy="334707"/>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consectetuer adipiscing elit. </a:t>
            </a:r>
            <a:endParaRPr lang="zh-CN" altLang="en-US" sz="1050">
              <a:solidFill>
                <a:schemeClr val="tx1">
                  <a:lumMod val="85000"/>
                  <a:lumOff val="15000"/>
                </a:schemeClr>
              </a:solidFill>
            </a:endParaRPr>
          </a:p>
        </p:txBody>
      </p:sp>
      <p:sp>
        <p:nvSpPr>
          <p:cNvPr id="37" name="文本框 36"/>
          <p:cNvSpPr txBox="1"/>
          <p:nvPr/>
        </p:nvSpPr>
        <p:spPr>
          <a:xfrm>
            <a:off x="727909" y="2685786"/>
            <a:ext cx="2605906" cy="276999"/>
          </a:xfrm>
          <a:prstGeom prst="rect">
            <a:avLst/>
          </a:prstGeom>
          <a:noFill/>
        </p:spPr>
        <p:txBody>
          <a:bodyPr wrap="none" rtlCol="0">
            <a:spAutoFit/>
          </a:bodyPr>
          <a:lstStyle/>
          <a:p>
            <a:r>
              <a:rPr lang="en-US" altLang="zh-CN" sz="1200" b="1">
                <a:solidFill>
                  <a:srgbClr val="234577"/>
                </a:solidFill>
                <a:latin typeface="+mj-lt"/>
              </a:rPr>
              <a:t>SCIENTIFIC RESEARCH ASPECT</a:t>
            </a:r>
          </a:p>
        </p:txBody>
      </p:sp>
      <p:sp>
        <p:nvSpPr>
          <p:cNvPr id="38" name="矩形 37"/>
          <p:cNvSpPr/>
          <p:nvPr/>
        </p:nvSpPr>
        <p:spPr>
          <a:xfrm>
            <a:off x="727909" y="3839380"/>
            <a:ext cx="3578083" cy="334707"/>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consectetuer adipiscing elit. </a:t>
            </a:r>
            <a:endParaRPr lang="zh-CN" altLang="en-US" sz="1050">
              <a:solidFill>
                <a:schemeClr val="tx1">
                  <a:lumMod val="85000"/>
                  <a:lumOff val="15000"/>
                </a:schemeClr>
              </a:solidFill>
            </a:endParaRPr>
          </a:p>
        </p:txBody>
      </p:sp>
      <p:sp>
        <p:nvSpPr>
          <p:cNvPr id="39" name="文本框 38"/>
          <p:cNvSpPr txBox="1"/>
          <p:nvPr/>
        </p:nvSpPr>
        <p:spPr>
          <a:xfrm>
            <a:off x="727909" y="3662871"/>
            <a:ext cx="2605906" cy="276999"/>
          </a:xfrm>
          <a:prstGeom prst="rect">
            <a:avLst/>
          </a:prstGeom>
          <a:noFill/>
        </p:spPr>
        <p:txBody>
          <a:bodyPr wrap="none" rtlCol="0">
            <a:spAutoFit/>
          </a:bodyPr>
          <a:lstStyle/>
          <a:p>
            <a:r>
              <a:rPr lang="en-US" altLang="zh-CN" sz="1200" b="1">
                <a:solidFill>
                  <a:srgbClr val="234577"/>
                </a:solidFill>
                <a:latin typeface="+mj-lt"/>
              </a:rPr>
              <a:t>SCIENTIFIC RESEARCH ASPECT</a:t>
            </a:r>
          </a:p>
        </p:txBody>
      </p:sp>
      <p:grpSp>
        <p:nvGrpSpPr>
          <p:cNvPr id="54" name="组合 53"/>
          <p:cNvGrpSpPr/>
          <p:nvPr/>
        </p:nvGrpSpPr>
        <p:grpSpPr>
          <a:xfrm rot="18900000">
            <a:off x="389746" y="2806091"/>
            <a:ext cx="231059" cy="232081"/>
            <a:chOff x="5394325" y="2859088"/>
            <a:chExt cx="358775" cy="360362"/>
          </a:xfrm>
          <a:solidFill>
            <a:schemeClr val="bg1"/>
          </a:solidFill>
        </p:grpSpPr>
        <p:sp>
          <p:nvSpPr>
            <p:cNvPr id="55"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56"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57"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58"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59"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60"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grpSp>
      <p:grpSp>
        <p:nvGrpSpPr>
          <p:cNvPr id="63" name="组合 62"/>
          <p:cNvGrpSpPr/>
          <p:nvPr/>
        </p:nvGrpSpPr>
        <p:grpSpPr>
          <a:xfrm>
            <a:off x="407266" y="1862425"/>
            <a:ext cx="196019" cy="196019"/>
            <a:chOff x="5394312" y="2141343"/>
            <a:chExt cx="359165" cy="359165"/>
          </a:xfrm>
          <a:solidFill>
            <a:schemeClr val="bg1"/>
          </a:solidFill>
        </p:grpSpPr>
        <p:sp>
          <p:nvSpPr>
            <p:cNvPr id="64"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65"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sp>
          <p:nvSpPr>
            <p:cNvPr id="66"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微软雅黑 Light" panose="020B0502040204020203" charset="-122"/>
                <a:sym typeface="Gill Sans" charset="0"/>
              </a:endParaRPr>
            </a:p>
          </p:txBody>
        </p:sp>
      </p:grpSp>
      <p:sp>
        <p:nvSpPr>
          <p:cNvPr id="67" name="Freeform 871"/>
          <p:cNvSpPr>
            <a:spLocks noEditPoints="1"/>
          </p:cNvSpPr>
          <p:nvPr/>
        </p:nvSpPr>
        <p:spPr bwMode="auto">
          <a:xfrm>
            <a:off x="398774" y="3687788"/>
            <a:ext cx="213002" cy="279627"/>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科研篇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创新</a:t>
            </a:r>
          </a:p>
        </p:txBody>
      </p:sp>
      <p:sp>
        <p:nvSpPr>
          <p:cNvPr id="70" name="矩形 69"/>
          <p:cNvSpPr/>
          <p:nvPr/>
        </p:nvSpPr>
        <p:spPr>
          <a:xfrm>
            <a:off x="90232" y="541792"/>
            <a:ext cx="231024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SCIENTIFIC RESEARCH ASPECT</a:t>
            </a:r>
          </a:p>
        </p:txBody>
      </p:sp>
      <p:cxnSp>
        <p:nvCxnSpPr>
          <p:cNvPr id="72" name="直接连接符 71"/>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70312" y="2300408"/>
            <a:ext cx="980343" cy="980343"/>
            <a:chOff x="935851" y="2122365"/>
            <a:chExt cx="980343" cy="980343"/>
          </a:xfrm>
        </p:grpSpPr>
        <p:sp>
          <p:nvSpPr>
            <p:cNvPr id="4" name="燕尾形 3"/>
            <p:cNvSpPr/>
            <p:nvPr/>
          </p:nvSpPr>
          <p:spPr>
            <a:xfrm>
              <a:off x="935851" y="2122365"/>
              <a:ext cx="980343" cy="980343"/>
            </a:xfrm>
            <a:prstGeom prst="chevron">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5" name="椭圆 4"/>
            <p:cNvSpPr/>
            <p:nvPr/>
          </p:nvSpPr>
          <p:spPr>
            <a:xfrm>
              <a:off x="1119798" y="2347912"/>
              <a:ext cx="529248" cy="529248"/>
            </a:xfrm>
            <a:prstGeom prst="ellipse">
              <a:avLst/>
            </a:prstGeom>
            <a:solidFill>
              <a:srgbClr val="EEF2F5"/>
            </a:solidFill>
            <a:ln>
              <a:solidFill>
                <a:srgbClr val="3043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grpSp>
      <p:grpSp>
        <p:nvGrpSpPr>
          <p:cNvPr id="73" name="组合 72"/>
          <p:cNvGrpSpPr/>
          <p:nvPr/>
        </p:nvGrpSpPr>
        <p:grpSpPr>
          <a:xfrm>
            <a:off x="3113738" y="2300408"/>
            <a:ext cx="980343" cy="980343"/>
            <a:chOff x="935851" y="2122365"/>
            <a:chExt cx="980343" cy="980343"/>
          </a:xfrm>
        </p:grpSpPr>
        <p:sp>
          <p:nvSpPr>
            <p:cNvPr id="74" name="燕尾形 73"/>
            <p:cNvSpPr/>
            <p:nvPr/>
          </p:nvSpPr>
          <p:spPr>
            <a:xfrm>
              <a:off x="935851" y="2122365"/>
              <a:ext cx="980343" cy="980343"/>
            </a:xfrm>
            <a:prstGeom prst="chevron">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75" name="椭圆 74"/>
            <p:cNvSpPr/>
            <p:nvPr/>
          </p:nvSpPr>
          <p:spPr>
            <a:xfrm>
              <a:off x="1119798" y="2347912"/>
              <a:ext cx="529248" cy="529248"/>
            </a:xfrm>
            <a:prstGeom prst="ellipse">
              <a:avLst/>
            </a:prstGeom>
            <a:solidFill>
              <a:srgbClr val="EEF2F5"/>
            </a:solidFill>
            <a:ln>
              <a:solidFill>
                <a:srgbClr val="3043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grpSp>
      <p:grpSp>
        <p:nvGrpSpPr>
          <p:cNvPr id="76" name="组合 75"/>
          <p:cNvGrpSpPr/>
          <p:nvPr/>
        </p:nvGrpSpPr>
        <p:grpSpPr>
          <a:xfrm>
            <a:off x="5057164" y="2280014"/>
            <a:ext cx="980343" cy="980343"/>
            <a:chOff x="935851" y="2122365"/>
            <a:chExt cx="980343" cy="980343"/>
          </a:xfrm>
        </p:grpSpPr>
        <p:sp>
          <p:nvSpPr>
            <p:cNvPr id="77" name="燕尾形 76"/>
            <p:cNvSpPr/>
            <p:nvPr/>
          </p:nvSpPr>
          <p:spPr>
            <a:xfrm>
              <a:off x="935851" y="2122365"/>
              <a:ext cx="980343" cy="980343"/>
            </a:xfrm>
            <a:prstGeom prst="chevron">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78" name="椭圆 77"/>
            <p:cNvSpPr/>
            <p:nvPr/>
          </p:nvSpPr>
          <p:spPr>
            <a:xfrm>
              <a:off x="1119798" y="2347912"/>
              <a:ext cx="529248" cy="529248"/>
            </a:xfrm>
            <a:prstGeom prst="ellipse">
              <a:avLst/>
            </a:prstGeom>
            <a:solidFill>
              <a:srgbClr val="EEF2F5"/>
            </a:solidFill>
            <a:ln>
              <a:solidFill>
                <a:srgbClr val="3043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grpSp>
      <p:grpSp>
        <p:nvGrpSpPr>
          <p:cNvPr id="79" name="组合 78"/>
          <p:cNvGrpSpPr/>
          <p:nvPr/>
        </p:nvGrpSpPr>
        <p:grpSpPr>
          <a:xfrm>
            <a:off x="7000589" y="2280014"/>
            <a:ext cx="980343" cy="980343"/>
            <a:chOff x="935851" y="2122365"/>
            <a:chExt cx="980343" cy="980343"/>
          </a:xfrm>
        </p:grpSpPr>
        <p:sp>
          <p:nvSpPr>
            <p:cNvPr id="80" name="燕尾形 79"/>
            <p:cNvSpPr/>
            <p:nvPr/>
          </p:nvSpPr>
          <p:spPr>
            <a:xfrm>
              <a:off x="935851" y="2122365"/>
              <a:ext cx="980343" cy="980343"/>
            </a:xfrm>
            <a:prstGeom prst="chevron">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sp>
          <p:nvSpPr>
            <p:cNvPr id="81" name="椭圆 80"/>
            <p:cNvSpPr/>
            <p:nvPr/>
          </p:nvSpPr>
          <p:spPr>
            <a:xfrm>
              <a:off x="1119798" y="2347912"/>
              <a:ext cx="529248" cy="529248"/>
            </a:xfrm>
            <a:prstGeom prst="ellipse">
              <a:avLst/>
            </a:prstGeom>
            <a:solidFill>
              <a:srgbClr val="EEF2F5"/>
            </a:solidFill>
            <a:ln>
              <a:solidFill>
                <a:srgbClr val="3043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ndParaRPr>
            </a:p>
          </p:txBody>
        </p:sp>
      </p:grpSp>
      <p:sp>
        <p:nvSpPr>
          <p:cNvPr id="7" name="弧形 6"/>
          <p:cNvSpPr/>
          <p:nvPr/>
        </p:nvSpPr>
        <p:spPr>
          <a:xfrm>
            <a:off x="1743987" y="1706194"/>
            <a:ext cx="1328615" cy="1328615"/>
          </a:xfrm>
          <a:prstGeom prst="arc">
            <a:avLst>
              <a:gd name="adj1" fmla="val 12583053"/>
              <a:gd name="adj2" fmla="val 20106759"/>
            </a:avLst>
          </a:prstGeom>
          <a:ln w="19050">
            <a:solidFill>
              <a:schemeClr val="accent1">
                <a:alpha val="30000"/>
              </a:schemeClr>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弧形 81"/>
          <p:cNvSpPr/>
          <p:nvPr/>
        </p:nvSpPr>
        <p:spPr>
          <a:xfrm flipV="1">
            <a:off x="3911315" y="2505561"/>
            <a:ext cx="1328615" cy="1328615"/>
          </a:xfrm>
          <a:prstGeom prst="arc">
            <a:avLst>
              <a:gd name="adj1" fmla="val 12583053"/>
              <a:gd name="adj2" fmla="val 20106759"/>
            </a:avLst>
          </a:prstGeom>
          <a:ln w="19050">
            <a:solidFill>
              <a:schemeClr val="accent1">
                <a:alpha val="30000"/>
              </a:schemeClr>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3" name="弧形 82"/>
          <p:cNvSpPr/>
          <p:nvPr/>
        </p:nvSpPr>
        <p:spPr>
          <a:xfrm>
            <a:off x="5671974" y="1706193"/>
            <a:ext cx="1328615" cy="1328615"/>
          </a:xfrm>
          <a:prstGeom prst="arc">
            <a:avLst>
              <a:gd name="adj1" fmla="val 12583053"/>
              <a:gd name="adj2" fmla="val 20106759"/>
            </a:avLst>
          </a:prstGeom>
          <a:ln w="19050">
            <a:solidFill>
              <a:schemeClr val="accent1">
                <a:alpha val="30000"/>
              </a:schemeClr>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矩形 8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1061651" y="3479061"/>
            <a:ext cx="712503"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STEP 1</a:t>
            </a:r>
          </a:p>
        </p:txBody>
      </p:sp>
      <p:sp>
        <p:nvSpPr>
          <p:cNvPr id="85" name="矩形 8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330808" y="3766899"/>
            <a:ext cx="217418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86" name="直接连接符 8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326736" y="3792248"/>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矩形 8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3007682" y="1063591"/>
            <a:ext cx="712503"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STEP 2</a:t>
            </a:r>
          </a:p>
        </p:txBody>
      </p:sp>
      <p:sp>
        <p:nvSpPr>
          <p:cNvPr id="88" name="矩形 8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2276839" y="1356683"/>
            <a:ext cx="217418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89" name="直接连接符 8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3272767" y="1382032"/>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矩形 8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4996499" y="3479061"/>
            <a:ext cx="712503"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STEP 3</a:t>
            </a:r>
          </a:p>
        </p:txBody>
      </p:sp>
      <p:sp>
        <p:nvSpPr>
          <p:cNvPr id="91" name="矩形 9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4265656" y="3766899"/>
            <a:ext cx="217418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92" name="直接连接符 9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261584" y="3792248"/>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矩形 9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838026" y="1063591"/>
            <a:ext cx="712503" cy="276999"/>
          </a:xfrm>
          <a:prstGeom prst="rect">
            <a:avLst/>
          </a:prstGeom>
          <a:noFill/>
        </p:spPr>
        <p:txBody>
          <a:bodyPr wrap="none">
            <a:spAutoFit/>
          </a:bodyPr>
          <a:lstStyle/>
          <a:p>
            <a:pPr algn="ctr">
              <a:defRPr/>
            </a:pPr>
            <a:r>
              <a:rPr lang="en-US" altLang="zh-CN" sz="1200" b="1" kern="100">
                <a:solidFill>
                  <a:schemeClr val="accent1"/>
                </a:solidFill>
                <a:latin typeface="+mj-lt"/>
                <a:ea typeface="微软雅黑" panose="020B0503020204020204" pitchFamily="34" charset="-122"/>
                <a:cs typeface="Times New Roman" panose="02020603050405020304" pitchFamily="18" charset="0"/>
              </a:rPr>
              <a:t>STEP 4</a:t>
            </a:r>
          </a:p>
        </p:txBody>
      </p:sp>
      <p:sp>
        <p:nvSpPr>
          <p:cNvPr id="94" name="矩形 9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107183" y="1356683"/>
            <a:ext cx="2174188"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95" name="直接连接符 9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7103111" y="1382032"/>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6" name="Group 35"/>
          <p:cNvGrpSpPr/>
          <p:nvPr/>
        </p:nvGrpSpPr>
        <p:grpSpPr>
          <a:xfrm>
            <a:off x="3421022" y="2678556"/>
            <a:ext cx="266242" cy="224045"/>
            <a:chOff x="4605338" y="3814763"/>
            <a:chExt cx="420688" cy="354013"/>
          </a:xfrm>
          <a:solidFill>
            <a:schemeClr val="accent1"/>
          </a:solidFill>
        </p:grpSpPr>
        <p:sp>
          <p:nvSpPr>
            <p:cNvPr id="9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05" name="Group 85"/>
          <p:cNvGrpSpPr/>
          <p:nvPr/>
        </p:nvGrpSpPr>
        <p:grpSpPr>
          <a:xfrm>
            <a:off x="7308001" y="2629026"/>
            <a:ext cx="282317" cy="282317"/>
            <a:chOff x="1200150" y="3768725"/>
            <a:chExt cx="446088" cy="446088"/>
          </a:xfrm>
          <a:solidFill>
            <a:schemeClr val="accent1"/>
          </a:solidFill>
        </p:grpSpPr>
        <p:sp>
          <p:nvSpPr>
            <p:cNvPr id="106"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7"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8"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09" name="Group 231"/>
          <p:cNvGrpSpPr/>
          <p:nvPr/>
        </p:nvGrpSpPr>
        <p:grpSpPr>
          <a:xfrm>
            <a:off x="5347460" y="2604209"/>
            <a:ext cx="266242" cy="298392"/>
            <a:chOff x="4608513" y="6291263"/>
            <a:chExt cx="420688" cy="471488"/>
          </a:xfrm>
          <a:solidFill>
            <a:schemeClr val="accent1"/>
          </a:solidFill>
        </p:grpSpPr>
        <p:sp>
          <p:nvSpPr>
            <p:cNvPr id="110"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1"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2"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13" name="Group 268"/>
          <p:cNvGrpSpPr/>
          <p:nvPr/>
        </p:nvGrpSpPr>
        <p:grpSpPr>
          <a:xfrm>
            <a:off x="1530994" y="2622409"/>
            <a:ext cx="194909" cy="309443"/>
            <a:chOff x="3824288" y="5486400"/>
            <a:chExt cx="307975" cy="488950"/>
          </a:xfrm>
          <a:solidFill>
            <a:schemeClr val="accent1"/>
          </a:solidFill>
        </p:grpSpPr>
        <p:sp>
          <p:nvSpPr>
            <p:cNvPr id="114"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5"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6"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7"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8"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2684303" y="2161869"/>
            <a:ext cx="3775393" cy="523220"/>
          </a:xfrm>
          <a:prstGeom prst="rect">
            <a:avLst/>
          </a:prstGeom>
        </p:spPr>
        <p:txBody>
          <a:bodyPr wrap="none">
            <a:spAutoFit/>
          </a:bodyPr>
          <a:lstStyle/>
          <a:p>
            <a:pPr algn="ctr">
              <a:defRPr/>
            </a:pPr>
            <a:r>
              <a:rPr lang="zh-CN" altLang="en-US" sz="2800" b="1" kern="10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感谢各位专家批评指正</a:t>
            </a:r>
          </a:p>
        </p:txBody>
      </p:sp>
      <p:sp>
        <p:nvSpPr>
          <p:cNvPr id="32" name="矩形 31"/>
          <p:cNvSpPr/>
          <p:nvPr/>
        </p:nvSpPr>
        <p:spPr>
          <a:xfrm>
            <a:off x="2494260" y="2635988"/>
            <a:ext cx="4155479" cy="276999"/>
          </a:xfrm>
          <a:prstGeom prst="rect">
            <a:avLst/>
          </a:prstGeom>
        </p:spPr>
        <p:txBody>
          <a:bodyPr wrap="square">
            <a:spAutoFit/>
          </a:bodyPr>
          <a:lstStyle/>
          <a:p>
            <a:pPr algn="ctr"/>
            <a:r>
              <a:rPr lang="en-US" altLang="zh-CN" sz="1200" spc="300">
                <a:solidFill>
                  <a:srgbClr val="304371"/>
                </a:solidFill>
                <a:latin typeface="Arial" panose="020B0604020202020204"/>
              </a:rPr>
              <a:t>THANK YOU FOR WATCHING</a:t>
            </a:r>
          </a:p>
        </p:txBody>
      </p:sp>
      <p:cxnSp>
        <p:nvCxnSpPr>
          <p:cNvPr id="40" name="直接连接符 39"/>
          <p:cNvCxnSpPr/>
          <p:nvPr/>
        </p:nvCxnSpPr>
        <p:spPr>
          <a:xfrm>
            <a:off x="4441371" y="2970385"/>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152632" y="1260518"/>
            <a:ext cx="838735" cy="837807"/>
            <a:chOff x="3851276" y="1292225"/>
            <a:chExt cx="1435100" cy="1433513"/>
          </a:xfrm>
          <a:solidFill>
            <a:srgbClr val="304371"/>
          </a:solidFill>
        </p:grpSpPr>
        <p:sp>
          <p:nvSpPr>
            <p:cNvPr id="50"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1"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2"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3"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4"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5"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6"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7"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8"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sp>
          <p:nvSpPr>
            <p:cNvPr id="59"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prstClr val="black"/>
                </a:solidFill>
              </a:endParaRPr>
            </a:p>
          </p:txBody>
        </p:sp>
      </p:grpSp>
      <p:sp>
        <p:nvSpPr>
          <p:cNvPr id="2" name="椭圆 1"/>
          <p:cNvSpPr/>
          <p:nvPr/>
        </p:nvSpPr>
        <p:spPr>
          <a:xfrm>
            <a:off x="2407138" y="445477"/>
            <a:ext cx="4242601" cy="424260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3" name="直接连接符 22"/>
          <p:cNvCxnSpPr/>
          <p:nvPr/>
        </p:nvCxnSpPr>
        <p:spPr>
          <a:xfrm>
            <a:off x="8507553" y="4612193"/>
            <a:ext cx="251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矩形 24"/>
          <p:cNvSpPr/>
          <p:nvPr/>
        </p:nvSpPr>
        <p:spPr bwMode="auto">
          <a:xfrm>
            <a:off x="7363636" y="4667204"/>
            <a:ext cx="1539204" cy="276999"/>
          </a:xfrm>
          <a:prstGeom prst="rect">
            <a:avLst/>
          </a:prstGeom>
        </p:spPr>
        <p:txBody>
          <a:bodyPr wrap="none">
            <a:spAutoFit/>
          </a:bodyPr>
          <a:lstStyle/>
          <a:p>
            <a:pPr algn="r">
              <a:defRPr/>
            </a:pPr>
            <a:r>
              <a:rPr lang="zh-CN" altLang="en-US"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国家奖学金答辩</a:t>
            </a:r>
            <a:r>
              <a:rPr lang="en-US" altLang="zh-CN"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PPT</a:t>
            </a:r>
          </a:p>
        </p:txBody>
      </p:sp>
      <p:cxnSp>
        <p:nvCxnSpPr>
          <p:cNvPr id="26" name="直接连接符 25"/>
          <p:cNvCxnSpPr/>
          <p:nvPr/>
        </p:nvCxnSpPr>
        <p:spPr>
          <a:xfrm>
            <a:off x="398739" y="4612193"/>
            <a:ext cx="251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bwMode="auto">
          <a:xfrm>
            <a:off x="278388" y="4667204"/>
            <a:ext cx="941705" cy="287020"/>
          </a:xfrm>
          <a:prstGeom prst="rect">
            <a:avLst/>
          </a:prstGeom>
        </p:spPr>
        <p:txBody>
          <a:bodyPr wrap="none">
            <a:spAutoFit/>
          </a:bodyPr>
          <a:lstStyle/>
          <a:p>
            <a:pPr>
              <a:defRPr/>
            </a:pPr>
            <a:r>
              <a:rPr lang="en-US" altLang="zh-CN"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2018-9-28</a:t>
            </a:r>
            <a:endParaRPr lang="zh-CN" altLang="en-US" sz="1200" kern="1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文本框 27"/>
          <p:cNvSpPr txBox="1"/>
          <p:nvPr/>
        </p:nvSpPr>
        <p:spPr>
          <a:xfrm>
            <a:off x="3941057" y="3506509"/>
            <a:ext cx="1261884" cy="307777"/>
          </a:xfrm>
          <a:prstGeom prst="rect">
            <a:avLst/>
          </a:prstGeom>
          <a:noFill/>
        </p:spPr>
        <p:txBody>
          <a:bodyPr wrap="none" rtlCol="0">
            <a:spAutoFit/>
          </a:bodyPr>
          <a:lstStyle/>
          <a:p>
            <a:r>
              <a:rPr lang="zh-CN" altLang="en-US" sz="1400">
                <a:solidFill>
                  <a:schemeClr val="tx1">
                    <a:lumMod val="85000"/>
                    <a:lumOff val="15000"/>
                  </a:schemeClr>
                </a:solidFill>
                <a:latin typeface="+mn-ea"/>
              </a:rPr>
              <a:t>答辩人：熊猫</a:t>
            </a:r>
          </a:p>
        </p:txBody>
      </p:sp>
      <p:sp>
        <p:nvSpPr>
          <p:cNvPr id="29" name="文本框 28"/>
          <p:cNvSpPr txBox="1"/>
          <p:nvPr/>
        </p:nvSpPr>
        <p:spPr>
          <a:xfrm>
            <a:off x="3170013" y="3127162"/>
            <a:ext cx="2803973" cy="307777"/>
          </a:xfrm>
          <a:prstGeom prst="rect">
            <a:avLst/>
          </a:prstGeom>
          <a:noFill/>
        </p:spPr>
        <p:txBody>
          <a:bodyPr wrap="none" rtlCol="0">
            <a:spAutoFit/>
          </a:bodyPr>
          <a:lstStyle/>
          <a:p>
            <a:r>
              <a:rPr lang="zh-CN" altLang="en-US" sz="1400">
                <a:solidFill>
                  <a:schemeClr val="tx1">
                    <a:lumMod val="85000"/>
                    <a:lumOff val="15000"/>
                  </a:schemeClr>
                </a:solidFill>
                <a:latin typeface="+mn-ea"/>
              </a:rPr>
              <a:t>信息与计算机学院  电子信息工程</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Freeform 858"/>
          <p:cNvSpPr>
            <a:spLocks noEditPoints="1"/>
          </p:cNvSpPr>
          <p:nvPr/>
        </p:nvSpPr>
        <p:spPr bwMode="auto">
          <a:xfrm>
            <a:off x="1552576" y="1825626"/>
            <a:ext cx="360363" cy="447675"/>
          </a:xfrm>
          <a:custGeom>
            <a:avLst/>
            <a:gdLst>
              <a:gd name="T0" fmla="*/ 0 w 235"/>
              <a:gd name="T1" fmla="*/ 45 h 291"/>
              <a:gd name="T2" fmla="*/ 52 w 235"/>
              <a:gd name="T3" fmla="*/ 1 h 291"/>
              <a:gd name="T4" fmla="*/ 234 w 235"/>
              <a:gd name="T5" fmla="*/ 1 h 291"/>
              <a:gd name="T6" fmla="*/ 234 w 235"/>
              <a:gd name="T7" fmla="*/ 289 h 291"/>
              <a:gd name="T8" fmla="*/ 0 w 235"/>
              <a:gd name="T9" fmla="*/ 289 h 291"/>
              <a:gd name="T10" fmla="*/ 0 w 235"/>
              <a:gd name="T11" fmla="*/ 45 h 291"/>
              <a:gd name="T12" fmla="*/ 59 w 235"/>
              <a:gd name="T13" fmla="*/ 13 h 291"/>
              <a:gd name="T14" fmla="*/ 59 w 235"/>
              <a:gd name="T15" fmla="*/ 53 h 291"/>
              <a:gd name="T16" fmla="*/ 13 w 235"/>
              <a:gd name="T17" fmla="*/ 53 h 291"/>
              <a:gd name="T18" fmla="*/ 13 w 235"/>
              <a:gd name="T19" fmla="*/ 278 h 291"/>
              <a:gd name="T20" fmla="*/ 222 w 235"/>
              <a:gd name="T21" fmla="*/ 278 h 291"/>
              <a:gd name="T22" fmla="*/ 222 w 235"/>
              <a:gd name="T23" fmla="*/ 13 h 291"/>
              <a:gd name="T24" fmla="*/ 59 w 235"/>
              <a:gd name="T25" fmla="*/ 13 h 291"/>
              <a:gd name="T26" fmla="*/ 22 w 235"/>
              <a:gd name="T27" fmla="*/ 41 h 291"/>
              <a:gd name="T28" fmla="*/ 46 w 235"/>
              <a:gd name="T29" fmla="*/ 42 h 291"/>
              <a:gd name="T30" fmla="*/ 46 w 235"/>
              <a:gd name="T31" fmla="*/ 21 h 291"/>
              <a:gd name="T32" fmla="*/ 22 w 235"/>
              <a:gd name="T33" fmla="*/ 41 h 291"/>
              <a:gd name="T34" fmla="*/ 64 w 235"/>
              <a:gd name="T35" fmla="*/ 78 h 291"/>
              <a:gd name="T36" fmla="*/ 70 w 235"/>
              <a:gd name="T37" fmla="*/ 89 h 291"/>
              <a:gd name="T38" fmla="*/ 166 w 235"/>
              <a:gd name="T39" fmla="*/ 90 h 291"/>
              <a:gd name="T40" fmla="*/ 168 w 235"/>
              <a:gd name="T41" fmla="*/ 77 h 291"/>
              <a:gd name="T42" fmla="*/ 64 w 235"/>
              <a:gd name="T43" fmla="*/ 78 h 291"/>
              <a:gd name="T44" fmla="*/ 51 w 235"/>
              <a:gd name="T45" fmla="*/ 115 h 291"/>
              <a:gd name="T46" fmla="*/ 51 w 235"/>
              <a:gd name="T47" fmla="*/ 125 h 291"/>
              <a:gd name="T48" fmla="*/ 183 w 235"/>
              <a:gd name="T49" fmla="*/ 125 h 291"/>
              <a:gd name="T50" fmla="*/ 183 w 235"/>
              <a:gd name="T51" fmla="*/ 115 h 291"/>
              <a:gd name="T52" fmla="*/ 51 w 235"/>
              <a:gd name="T53" fmla="*/ 115 h 291"/>
              <a:gd name="T54" fmla="*/ 51 w 235"/>
              <a:gd name="T55" fmla="*/ 135 h 291"/>
              <a:gd name="T56" fmla="*/ 51 w 235"/>
              <a:gd name="T57" fmla="*/ 146 h 291"/>
              <a:gd name="T58" fmla="*/ 172 w 235"/>
              <a:gd name="T59" fmla="*/ 146 h 291"/>
              <a:gd name="T60" fmla="*/ 188 w 235"/>
              <a:gd name="T61" fmla="*/ 138 h 291"/>
              <a:gd name="T62" fmla="*/ 51 w 235"/>
              <a:gd name="T63" fmla="*/ 135 h 291"/>
              <a:gd name="T64" fmla="*/ 164 w 235"/>
              <a:gd name="T65" fmla="*/ 166 h 291"/>
              <a:gd name="T66" fmla="*/ 153 w 235"/>
              <a:gd name="T67" fmla="*/ 232 h 291"/>
              <a:gd name="T68" fmla="*/ 190 w 235"/>
              <a:gd name="T69" fmla="*/ 231 h 291"/>
              <a:gd name="T70" fmla="*/ 197 w 235"/>
              <a:gd name="T71" fmla="*/ 178 h 291"/>
              <a:gd name="T72" fmla="*/ 164 w 235"/>
              <a:gd name="T73" fmla="*/ 166 h 291"/>
              <a:gd name="T74" fmla="*/ 164 w 235"/>
              <a:gd name="T75" fmla="*/ 180 h 291"/>
              <a:gd name="T76" fmla="*/ 158 w 235"/>
              <a:gd name="T77" fmla="*/ 217 h 291"/>
              <a:gd name="T78" fmla="*/ 191 w 235"/>
              <a:gd name="T79" fmla="*/ 198 h 291"/>
              <a:gd name="T80" fmla="*/ 164 w 235"/>
              <a:gd name="T81" fmla="*/ 180 h 291"/>
              <a:gd name="T82" fmla="*/ 168 w 235"/>
              <a:gd name="T83" fmla="*/ 185 h 291"/>
              <a:gd name="T84" fmla="*/ 155 w 235"/>
              <a:gd name="T85" fmla="*/ 203 h 291"/>
              <a:gd name="T86" fmla="*/ 181 w 235"/>
              <a:gd name="T87" fmla="*/ 212 h 291"/>
              <a:gd name="T88" fmla="*/ 168 w 235"/>
              <a:gd name="T89" fmla="*/ 185 h 291"/>
              <a:gd name="T90" fmla="*/ 50 w 235"/>
              <a:gd name="T91" fmla="*/ 227 h 291"/>
              <a:gd name="T92" fmla="*/ 50 w 235"/>
              <a:gd name="T93" fmla="*/ 237 h 291"/>
              <a:gd name="T94" fmla="*/ 109 w 235"/>
              <a:gd name="T95" fmla="*/ 237 h 291"/>
              <a:gd name="T96" fmla="*/ 109 w 235"/>
              <a:gd name="T97" fmla="*/ 227 h 291"/>
              <a:gd name="T98" fmla="*/ 50 w 235"/>
              <a:gd name="T99" fmla="*/ 227 h 291"/>
              <a:gd name="T100" fmla="*/ 152 w 235"/>
              <a:gd name="T101" fmla="*/ 236 h 291"/>
              <a:gd name="T102" fmla="*/ 146 w 235"/>
              <a:gd name="T103" fmla="*/ 255 h 291"/>
              <a:gd name="T104" fmla="*/ 164 w 235"/>
              <a:gd name="T105" fmla="*/ 260 h 291"/>
              <a:gd name="T106" fmla="*/ 168 w 235"/>
              <a:gd name="T107" fmla="*/ 242 h 291"/>
              <a:gd name="T108" fmla="*/ 152 w 235"/>
              <a:gd name="T109" fmla="*/ 236 h 291"/>
              <a:gd name="T110" fmla="*/ 172 w 235"/>
              <a:gd name="T111" fmla="*/ 241 h 291"/>
              <a:gd name="T112" fmla="*/ 177 w 235"/>
              <a:gd name="T113" fmla="*/ 260 h 291"/>
              <a:gd name="T114" fmla="*/ 195 w 235"/>
              <a:gd name="T115" fmla="*/ 255 h 291"/>
              <a:gd name="T116" fmla="*/ 187 w 235"/>
              <a:gd name="T117" fmla="*/ 237 h 291"/>
              <a:gd name="T118" fmla="*/ 172 w 235"/>
              <a:gd name="T119" fmla="*/ 2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291">
                <a:moveTo>
                  <a:pt x="0" y="45"/>
                </a:moveTo>
                <a:cubicBezTo>
                  <a:pt x="18" y="31"/>
                  <a:pt x="33" y="13"/>
                  <a:pt x="52" y="1"/>
                </a:cubicBezTo>
                <a:cubicBezTo>
                  <a:pt x="113" y="0"/>
                  <a:pt x="173" y="0"/>
                  <a:pt x="234" y="1"/>
                </a:cubicBezTo>
                <a:cubicBezTo>
                  <a:pt x="235" y="97"/>
                  <a:pt x="235" y="193"/>
                  <a:pt x="234" y="289"/>
                </a:cubicBezTo>
                <a:cubicBezTo>
                  <a:pt x="156" y="291"/>
                  <a:pt x="78" y="291"/>
                  <a:pt x="0" y="289"/>
                </a:cubicBezTo>
                <a:cubicBezTo>
                  <a:pt x="0" y="208"/>
                  <a:pt x="0" y="126"/>
                  <a:pt x="0" y="45"/>
                </a:cubicBezTo>
                <a:close/>
                <a:moveTo>
                  <a:pt x="59" y="13"/>
                </a:moveTo>
                <a:cubicBezTo>
                  <a:pt x="59" y="26"/>
                  <a:pt x="59" y="39"/>
                  <a:pt x="59" y="53"/>
                </a:cubicBezTo>
                <a:cubicBezTo>
                  <a:pt x="43" y="53"/>
                  <a:pt x="28" y="53"/>
                  <a:pt x="13" y="53"/>
                </a:cubicBezTo>
                <a:cubicBezTo>
                  <a:pt x="13" y="128"/>
                  <a:pt x="12" y="203"/>
                  <a:pt x="13" y="278"/>
                </a:cubicBezTo>
                <a:cubicBezTo>
                  <a:pt x="83" y="278"/>
                  <a:pt x="152" y="278"/>
                  <a:pt x="222" y="278"/>
                </a:cubicBezTo>
                <a:cubicBezTo>
                  <a:pt x="223" y="190"/>
                  <a:pt x="222" y="101"/>
                  <a:pt x="222" y="13"/>
                </a:cubicBezTo>
                <a:cubicBezTo>
                  <a:pt x="168" y="13"/>
                  <a:pt x="113" y="13"/>
                  <a:pt x="59" y="13"/>
                </a:cubicBezTo>
                <a:close/>
                <a:moveTo>
                  <a:pt x="22" y="41"/>
                </a:moveTo>
                <a:cubicBezTo>
                  <a:pt x="30" y="42"/>
                  <a:pt x="38" y="42"/>
                  <a:pt x="46" y="42"/>
                </a:cubicBezTo>
                <a:cubicBezTo>
                  <a:pt x="46" y="35"/>
                  <a:pt x="46" y="28"/>
                  <a:pt x="46" y="21"/>
                </a:cubicBezTo>
                <a:cubicBezTo>
                  <a:pt x="38" y="28"/>
                  <a:pt x="30" y="35"/>
                  <a:pt x="22" y="41"/>
                </a:cubicBezTo>
                <a:close/>
                <a:moveTo>
                  <a:pt x="64" y="78"/>
                </a:moveTo>
                <a:cubicBezTo>
                  <a:pt x="65" y="81"/>
                  <a:pt x="68" y="86"/>
                  <a:pt x="70" y="89"/>
                </a:cubicBezTo>
                <a:cubicBezTo>
                  <a:pt x="102" y="92"/>
                  <a:pt x="134" y="90"/>
                  <a:pt x="166" y="90"/>
                </a:cubicBezTo>
                <a:cubicBezTo>
                  <a:pt x="167" y="87"/>
                  <a:pt x="168" y="80"/>
                  <a:pt x="168" y="77"/>
                </a:cubicBezTo>
                <a:cubicBezTo>
                  <a:pt x="133" y="77"/>
                  <a:pt x="99" y="75"/>
                  <a:pt x="64" y="78"/>
                </a:cubicBezTo>
                <a:close/>
                <a:moveTo>
                  <a:pt x="51" y="115"/>
                </a:moveTo>
                <a:cubicBezTo>
                  <a:pt x="51" y="117"/>
                  <a:pt x="51" y="122"/>
                  <a:pt x="51" y="125"/>
                </a:cubicBezTo>
                <a:cubicBezTo>
                  <a:pt x="95" y="125"/>
                  <a:pt x="139" y="126"/>
                  <a:pt x="183" y="125"/>
                </a:cubicBezTo>
                <a:cubicBezTo>
                  <a:pt x="183" y="122"/>
                  <a:pt x="183" y="118"/>
                  <a:pt x="183" y="115"/>
                </a:cubicBezTo>
                <a:cubicBezTo>
                  <a:pt x="139" y="114"/>
                  <a:pt x="95" y="115"/>
                  <a:pt x="51" y="115"/>
                </a:cubicBezTo>
                <a:close/>
                <a:moveTo>
                  <a:pt x="51" y="135"/>
                </a:moveTo>
                <a:cubicBezTo>
                  <a:pt x="51" y="138"/>
                  <a:pt x="51" y="143"/>
                  <a:pt x="51" y="146"/>
                </a:cubicBezTo>
                <a:cubicBezTo>
                  <a:pt x="91" y="146"/>
                  <a:pt x="132" y="146"/>
                  <a:pt x="172" y="146"/>
                </a:cubicBezTo>
                <a:cubicBezTo>
                  <a:pt x="179" y="147"/>
                  <a:pt x="184" y="143"/>
                  <a:pt x="188" y="138"/>
                </a:cubicBezTo>
                <a:cubicBezTo>
                  <a:pt x="142" y="133"/>
                  <a:pt x="96" y="137"/>
                  <a:pt x="51" y="135"/>
                </a:cubicBezTo>
                <a:close/>
                <a:moveTo>
                  <a:pt x="164" y="166"/>
                </a:moveTo>
                <a:cubicBezTo>
                  <a:pt x="132" y="169"/>
                  <a:pt x="125" y="218"/>
                  <a:pt x="153" y="232"/>
                </a:cubicBezTo>
                <a:cubicBezTo>
                  <a:pt x="165" y="237"/>
                  <a:pt x="178" y="236"/>
                  <a:pt x="190" y="231"/>
                </a:cubicBezTo>
                <a:cubicBezTo>
                  <a:pt x="207" y="219"/>
                  <a:pt x="212" y="193"/>
                  <a:pt x="197" y="178"/>
                </a:cubicBezTo>
                <a:cubicBezTo>
                  <a:pt x="191" y="168"/>
                  <a:pt x="176" y="164"/>
                  <a:pt x="164" y="166"/>
                </a:cubicBezTo>
                <a:close/>
                <a:moveTo>
                  <a:pt x="164" y="180"/>
                </a:moveTo>
                <a:cubicBezTo>
                  <a:pt x="149" y="185"/>
                  <a:pt x="143" y="208"/>
                  <a:pt x="158" y="217"/>
                </a:cubicBezTo>
                <a:cubicBezTo>
                  <a:pt x="171" y="230"/>
                  <a:pt x="194" y="215"/>
                  <a:pt x="191" y="198"/>
                </a:cubicBezTo>
                <a:cubicBezTo>
                  <a:pt x="191" y="186"/>
                  <a:pt x="176" y="176"/>
                  <a:pt x="164" y="180"/>
                </a:cubicBezTo>
                <a:close/>
                <a:moveTo>
                  <a:pt x="168" y="185"/>
                </a:moveTo>
                <a:cubicBezTo>
                  <a:pt x="160" y="186"/>
                  <a:pt x="153" y="194"/>
                  <a:pt x="155" y="203"/>
                </a:cubicBezTo>
                <a:cubicBezTo>
                  <a:pt x="155" y="215"/>
                  <a:pt x="173" y="221"/>
                  <a:pt x="181" y="212"/>
                </a:cubicBezTo>
                <a:cubicBezTo>
                  <a:pt x="193" y="202"/>
                  <a:pt x="183" y="182"/>
                  <a:pt x="168" y="185"/>
                </a:cubicBezTo>
                <a:close/>
                <a:moveTo>
                  <a:pt x="50" y="227"/>
                </a:moveTo>
                <a:cubicBezTo>
                  <a:pt x="50" y="229"/>
                  <a:pt x="50" y="234"/>
                  <a:pt x="50" y="237"/>
                </a:cubicBezTo>
                <a:cubicBezTo>
                  <a:pt x="70" y="237"/>
                  <a:pt x="89" y="237"/>
                  <a:pt x="109" y="237"/>
                </a:cubicBezTo>
                <a:cubicBezTo>
                  <a:pt x="109" y="234"/>
                  <a:pt x="109" y="229"/>
                  <a:pt x="109" y="227"/>
                </a:cubicBezTo>
                <a:cubicBezTo>
                  <a:pt x="89" y="227"/>
                  <a:pt x="70" y="226"/>
                  <a:pt x="50" y="227"/>
                </a:cubicBezTo>
                <a:close/>
                <a:moveTo>
                  <a:pt x="152" y="236"/>
                </a:moveTo>
                <a:cubicBezTo>
                  <a:pt x="150" y="242"/>
                  <a:pt x="148" y="248"/>
                  <a:pt x="146" y="255"/>
                </a:cubicBezTo>
                <a:cubicBezTo>
                  <a:pt x="152" y="257"/>
                  <a:pt x="158" y="258"/>
                  <a:pt x="164" y="260"/>
                </a:cubicBezTo>
                <a:cubicBezTo>
                  <a:pt x="165" y="254"/>
                  <a:pt x="167" y="248"/>
                  <a:pt x="168" y="242"/>
                </a:cubicBezTo>
                <a:cubicBezTo>
                  <a:pt x="163" y="240"/>
                  <a:pt x="157" y="238"/>
                  <a:pt x="152" y="236"/>
                </a:cubicBezTo>
                <a:close/>
                <a:moveTo>
                  <a:pt x="172" y="241"/>
                </a:moveTo>
                <a:cubicBezTo>
                  <a:pt x="174" y="248"/>
                  <a:pt x="175" y="254"/>
                  <a:pt x="177" y="260"/>
                </a:cubicBezTo>
                <a:cubicBezTo>
                  <a:pt x="183" y="258"/>
                  <a:pt x="189" y="256"/>
                  <a:pt x="195" y="255"/>
                </a:cubicBezTo>
                <a:cubicBezTo>
                  <a:pt x="193" y="248"/>
                  <a:pt x="191" y="242"/>
                  <a:pt x="187" y="237"/>
                </a:cubicBezTo>
                <a:cubicBezTo>
                  <a:pt x="182" y="238"/>
                  <a:pt x="177" y="240"/>
                  <a:pt x="172" y="24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859"/>
          <p:cNvSpPr>
            <a:spLocks noEditPoints="1"/>
          </p:cNvSpPr>
          <p:nvPr/>
        </p:nvSpPr>
        <p:spPr bwMode="auto">
          <a:xfrm>
            <a:off x="2332038" y="1816101"/>
            <a:ext cx="476250" cy="488950"/>
          </a:xfrm>
          <a:custGeom>
            <a:avLst/>
            <a:gdLst>
              <a:gd name="T0" fmla="*/ 287 w 310"/>
              <a:gd name="T1" fmla="*/ 15 h 318"/>
              <a:gd name="T2" fmla="*/ 310 w 310"/>
              <a:gd name="T3" fmla="*/ 0 h 318"/>
              <a:gd name="T4" fmla="*/ 252 w 310"/>
              <a:gd name="T5" fmla="*/ 72 h 318"/>
              <a:gd name="T6" fmla="*/ 157 w 310"/>
              <a:gd name="T7" fmla="*/ 157 h 318"/>
              <a:gd name="T8" fmla="*/ 147 w 310"/>
              <a:gd name="T9" fmla="*/ 147 h 318"/>
              <a:gd name="T10" fmla="*/ 186 w 310"/>
              <a:gd name="T11" fmla="*/ 98 h 318"/>
              <a:gd name="T12" fmla="*/ 287 w 310"/>
              <a:gd name="T13" fmla="*/ 15 h 318"/>
              <a:gd name="T14" fmla="*/ 15 w 310"/>
              <a:gd name="T15" fmla="*/ 120 h 318"/>
              <a:gd name="T16" fmla="*/ 60 w 310"/>
              <a:gd name="T17" fmla="*/ 264 h 318"/>
              <a:gd name="T18" fmla="*/ 256 w 310"/>
              <a:gd name="T19" fmla="*/ 274 h 318"/>
              <a:gd name="T20" fmla="*/ 291 w 310"/>
              <a:gd name="T21" fmla="*/ 149 h 318"/>
              <a:gd name="T22" fmla="*/ 239 w 310"/>
              <a:gd name="T23" fmla="*/ 95 h 318"/>
              <a:gd name="T24" fmla="*/ 228 w 310"/>
              <a:gd name="T25" fmla="*/ 105 h 318"/>
              <a:gd name="T26" fmla="*/ 268 w 310"/>
              <a:gd name="T27" fmla="*/ 138 h 318"/>
              <a:gd name="T28" fmla="*/ 260 w 310"/>
              <a:gd name="T29" fmla="*/ 249 h 318"/>
              <a:gd name="T30" fmla="*/ 148 w 310"/>
              <a:gd name="T31" fmla="*/ 287 h 318"/>
              <a:gd name="T32" fmla="*/ 23 w 310"/>
              <a:gd name="T33" fmla="*/ 152 h 318"/>
              <a:gd name="T34" fmla="*/ 134 w 310"/>
              <a:gd name="T35" fmla="*/ 40 h 318"/>
              <a:gd name="T36" fmla="*/ 166 w 310"/>
              <a:gd name="T37" fmla="*/ 55 h 318"/>
              <a:gd name="T38" fmla="*/ 172 w 310"/>
              <a:gd name="T39" fmla="*/ 106 h 318"/>
              <a:gd name="T40" fmla="*/ 179 w 310"/>
              <a:gd name="T41" fmla="*/ 67 h 318"/>
              <a:gd name="T42" fmla="*/ 142 w 310"/>
              <a:gd name="T43" fmla="*/ 27 h 318"/>
              <a:gd name="T44" fmla="*/ 15 w 310"/>
              <a:gd name="T45" fmla="*/ 120 h 318"/>
              <a:gd name="T46" fmla="*/ 107 w 310"/>
              <a:gd name="T47" fmla="*/ 81 h 318"/>
              <a:gd name="T48" fmla="*/ 94 w 310"/>
              <a:gd name="T49" fmla="*/ 114 h 318"/>
              <a:gd name="T50" fmla="*/ 149 w 310"/>
              <a:gd name="T51" fmla="*/ 99 h 318"/>
              <a:gd name="T52" fmla="*/ 107 w 310"/>
              <a:gd name="T53" fmla="*/ 81 h 318"/>
              <a:gd name="T54" fmla="*/ 105 w 310"/>
              <a:gd name="T55" fmla="*/ 113 h 318"/>
              <a:gd name="T56" fmla="*/ 120 w 310"/>
              <a:gd name="T57" fmla="*/ 91 h 318"/>
              <a:gd name="T58" fmla="*/ 134 w 310"/>
              <a:gd name="T59" fmla="*/ 107 h 318"/>
              <a:gd name="T60" fmla="*/ 105 w 310"/>
              <a:gd name="T61" fmla="*/ 113 h 318"/>
              <a:gd name="T62" fmla="*/ 212 w 310"/>
              <a:gd name="T63" fmla="*/ 125 h 318"/>
              <a:gd name="T64" fmla="*/ 212 w 310"/>
              <a:gd name="T65" fmla="*/ 146 h 318"/>
              <a:gd name="T66" fmla="*/ 236 w 310"/>
              <a:gd name="T67" fmla="*/ 153 h 318"/>
              <a:gd name="T68" fmla="*/ 212 w 310"/>
              <a:gd name="T69" fmla="*/ 125 h 318"/>
              <a:gd name="T70" fmla="*/ 110 w 310"/>
              <a:gd name="T71" fmla="*/ 191 h 318"/>
              <a:gd name="T72" fmla="*/ 148 w 310"/>
              <a:gd name="T73" fmla="*/ 176 h 318"/>
              <a:gd name="T74" fmla="*/ 149 w 310"/>
              <a:gd name="T75" fmla="*/ 149 h 318"/>
              <a:gd name="T76" fmla="*/ 110 w 310"/>
              <a:gd name="T77" fmla="*/ 191 h 318"/>
              <a:gd name="T78" fmla="*/ 244 w 310"/>
              <a:gd name="T79" fmla="*/ 180 h 318"/>
              <a:gd name="T80" fmla="*/ 269 w 310"/>
              <a:gd name="T81" fmla="*/ 177 h 318"/>
              <a:gd name="T82" fmla="*/ 245 w 310"/>
              <a:gd name="T83" fmla="*/ 232 h 318"/>
              <a:gd name="T84" fmla="*/ 244 w 310"/>
              <a:gd name="T85" fmla="*/ 180 h 318"/>
              <a:gd name="T86" fmla="*/ 58 w 310"/>
              <a:gd name="T87" fmla="*/ 192 h 318"/>
              <a:gd name="T88" fmla="*/ 91 w 310"/>
              <a:gd name="T89" fmla="*/ 206 h 318"/>
              <a:gd name="T90" fmla="*/ 68 w 310"/>
              <a:gd name="T91" fmla="*/ 231 h 318"/>
              <a:gd name="T92" fmla="*/ 58 w 310"/>
              <a:gd name="T93" fmla="*/ 192 h 318"/>
              <a:gd name="T94" fmla="*/ 208 w 310"/>
              <a:gd name="T95" fmla="*/ 221 h 318"/>
              <a:gd name="T96" fmla="*/ 227 w 310"/>
              <a:gd name="T97" fmla="*/ 229 h 318"/>
              <a:gd name="T98" fmla="*/ 206 w 310"/>
              <a:gd name="T99" fmla="*/ 263 h 318"/>
              <a:gd name="T100" fmla="*/ 168 w 310"/>
              <a:gd name="T101" fmla="*/ 254 h 318"/>
              <a:gd name="T102" fmla="*/ 208 w 310"/>
              <a:gd name="T103" fmla="*/ 221 h 318"/>
              <a:gd name="T104" fmla="*/ 103 w 310"/>
              <a:gd name="T105" fmla="*/ 229 h 318"/>
              <a:gd name="T106" fmla="*/ 145 w 310"/>
              <a:gd name="T107" fmla="*/ 237 h 318"/>
              <a:gd name="T108" fmla="*/ 136 w 310"/>
              <a:gd name="T109" fmla="*/ 266 h 318"/>
              <a:gd name="T110" fmla="*/ 106 w 310"/>
              <a:gd name="T111" fmla="*/ 257 h 318"/>
              <a:gd name="T112" fmla="*/ 103 w 310"/>
              <a:gd name="T113" fmla="*/ 22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0" h="318">
                <a:moveTo>
                  <a:pt x="287" y="15"/>
                </a:moveTo>
                <a:cubicBezTo>
                  <a:pt x="294" y="9"/>
                  <a:pt x="301" y="4"/>
                  <a:pt x="310" y="0"/>
                </a:cubicBezTo>
                <a:cubicBezTo>
                  <a:pt x="294" y="27"/>
                  <a:pt x="271" y="48"/>
                  <a:pt x="252" y="72"/>
                </a:cubicBezTo>
                <a:cubicBezTo>
                  <a:pt x="223" y="104"/>
                  <a:pt x="195" y="137"/>
                  <a:pt x="157" y="157"/>
                </a:cubicBezTo>
                <a:cubicBezTo>
                  <a:pt x="154" y="154"/>
                  <a:pt x="150" y="150"/>
                  <a:pt x="147" y="147"/>
                </a:cubicBezTo>
                <a:cubicBezTo>
                  <a:pt x="158" y="129"/>
                  <a:pt x="171" y="112"/>
                  <a:pt x="186" y="98"/>
                </a:cubicBezTo>
                <a:cubicBezTo>
                  <a:pt x="219" y="69"/>
                  <a:pt x="252" y="42"/>
                  <a:pt x="287" y="15"/>
                </a:cubicBezTo>
                <a:close/>
                <a:moveTo>
                  <a:pt x="15" y="120"/>
                </a:moveTo>
                <a:cubicBezTo>
                  <a:pt x="0" y="172"/>
                  <a:pt x="20" y="229"/>
                  <a:pt x="60" y="264"/>
                </a:cubicBezTo>
                <a:cubicBezTo>
                  <a:pt x="113" y="311"/>
                  <a:pt x="199" y="318"/>
                  <a:pt x="256" y="274"/>
                </a:cubicBezTo>
                <a:cubicBezTo>
                  <a:pt x="294" y="246"/>
                  <a:pt x="309" y="192"/>
                  <a:pt x="291" y="149"/>
                </a:cubicBezTo>
                <a:cubicBezTo>
                  <a:pt x="282" y="125"/>
                  <a:pt x="262" y="107"/>
                  <a:pt x="239" y="95"/>
                </a:cubicBezTo>
                <a:cubicBezTo>
                  <a:pt x="237" y="97"/>
                  <a:pt x="231" y="102"/>
                  <a:pt x="228" y="105"/>
                </a:cubicBezTo>
                <a:cubicBezTo>
                  <a:pt x="243" y="113"/>
                  <a:pt x="259" y="123"/>
                  <a:pt x="268" y="138"/>
                </a:cubicBezTo>
                <a:cubicBezTo>
                  <a:pt x="292" y="171"/>
                  <a:pt x="287" y="220"/>
                  <a:pt x="260" y="249"/>
                </a:cubicBezTo>
                <a:cubicBezTo>
                  <a:pt x="233" y="281"/>
                  <a:pt x="188" y="292"/>
                  <a:pt x="148" y="287"/>
                </a:cubicBezTo>
                <a:cubicBezTo>
                  <a:pt x="81" y="281"/>
                  <a:pt x="20" y="221"/>
                  <a:pt x="23" y="152"/>
                </a:cubicBezTo>
                <a:cubicBezTo>
                  <a:pt x="20" y="92"/>
                  <a:pt x="75" y="39"/>
                  <a:pt x="134" y="40"/>
                </a:cubicBezTo>
                <a:cubicBezTo>
                  <a:pt x="146" y="40"/>
                  <a:pt x="160" y="44"/>
                  <a:pt x="166" y="55"/>
                </a:cubicBezTo>
                <a:cubicBezTo>
                  <a:pt x="166" y="72"/>
                  <a:pt x="150" y="97"/>
                  <a:pt x="172" y="106"/>
                </a:cubicBezTo>
                <a:cubicBezTo>
                  <a:pt x="178" y="94"/>
                  <a:pt x="175" y="80"/>
                  <a:pt x="179" y="67"/>
                </a:cubicBezTo>
                <a:cubicBezTo>
                  <a:pt x="186" y="46"/>
                  <a:pt x="162" y="28"/>
                  <a:pt x="142" y="27"/>
                </a:cubicBezTo>
                <a:cubicBezTo>
                  <a:pt x="86" y="24"/>
                  <a:pt x="30" y="65"/>
                  <a:pt x="15" y="120"/>
                </a:cubicBezTo>
                <a:close/>
                <a:moveTo>
                  <a:pt x="107" y="81"/>
                </a:moveTo>
                <a:cubicBezTo>
                  <a:pt x="95" y="87"/>
                  <a:pt x="87" y="102"/>
                  <a:pt x="94" y="114"/>
                </a:cubicBezTo>
                <a:cubicBezTo>
                  <a:pt x="106" y="140"/>
                  <a:pt x="153" y="128"/>
                  <a:pt x="149" y="99"/>
                </a:cubicBezTo>
                <a:cubicBezTo>
                  <a:pt x="148" y="79"/>
                  <a:pt x="122" y="72"/>
                  <a:pt x="107" y="81"/>
                </a:cubicBezTo>
                <a:close/>
                <a:moveTo>
                  <a:pt x="105" y="113"/>
                </a:moveTo>
                <a:cubicBezTo>
                  <a:pt x="104" y="103"/>
                  <a:pt x="109" y="92"/>
                  <a:pt x="120" y="91"/>
                </a:cubicBezTo>
                <a:cubicBezTo>
                  <a:pt x="129" y="87"/>
                  <a:pt x="141" y="99"/>
                  <a:pt x="134" y="107"/>
                </a:cubicBezTo>
                <a:cubicBezTo>
                  <a:pt x="128" y="118"/>
                  <a:pt x="114" y="114"/>
                  <a:pt x="105" y="113"/>
                </a:cubicBezTo>
                <a:close/>
                <a:moveTo>
                  <a:pt x="212" y="125"/>
                </a:moveTo>
                <a:cubicBezTo>
                  <a:pt x="204" y="128"/>
                  <a:pt x="211" y="139"/>
                  <a:pt x="212" y="146"/>
                </a:cubicBezTo>
                <a:cubicBezTo>
                  <a:pt x="213" y="157"/>
                  <a:pt x="229" y="163"/>
                  <a:pt x="236" y="153"/>
                </a:cubicBezTo>
                <a:cubicBezTo>
                  <a:pt x="250" y="139"/>
                  <a:pt x="227" y="115"/>
                  <a:pt x="212" y="125"/>
                </a:cubicBezTo>
                <a:close/>
                <a:moveTo>
                  <a:pt x="110" y="191"/>
                </a:moveTo>
                <a:cubicBezTo>
                  <a:pt x="124" y="191"/>
                  <a:pt x="142" y="191"/>
                  <a:pt x="148" y="176"/>
                </a:cubicBezTo>
                <a:cubicBezTo>
                  <a:pt x="155" y="168"/>
                  <a:pt x="152" y="158"/>
                  <a:pt x="149" y="149"/>
                </a:cubicBezTo>
                <a:cubicBezTo>
                  <a:pt x="125" y="150"/>
                  <a:pt x="118" y="173"/>
                  <a:pt x="110" y="191"/>
                </a:cubicBezTo>
                <a:close/>
                <a:moveTo>
                  <a:pt x="244" y="180"/>
                </a:moveTo>
                <a:cubicBezTo>
                  <a:pt x="250" y="174"/>
                  <a:pt x="260" y="177"/>
                  <a:pt x="269" y="177"/>
                </a:cubicBezTo>
                <a:cubicBezTo>
                  <a:pt x="274" y="198"/>
                  <a:pt x="264" y="221"/>
                  <a:pt x="245" y="232"/>
                </a:cubicBezTo>
                <a:cubicBezTo>
                  <a:pt x="237" y="216"/>
                  <a:pt x="233" y="195"/>
                  <a:pt x="244" y="180"/>
                </a:cubicBezTo>
                <a:close/>
                <a:moveTo>
                  <a:pt x="58" y="192"/>
                </a:moveTo>
                <a:cubicBezTo>
                  <a:pt x="71" y="180"/>
                  <a:pt x="83" y="198"/>
                  <a:pt x="91" y="206"/>
                </a:cubicBezTo>
                <a:cubicBezTo>
                  <a:pt x="95" y="221"/>
                  <a:pt x="80" y="230"/>
                  <a:pt x="68" y="231"/>
                </a:cubicBezTo>
                <a:cubicBezTo>
                  <a:pt x="63" y="219"/>
                  <a:pt x="50" y="205"/>
                  <a:pt x="58" y="192"/>
                </a:cubicBezTo>
                <a:close/>
                <a:moveTo>
                  <a:pt x="208" y="221"/>
                </a:moveTo>
                <a:cubicBezTo>
                  <a:pt x="215" y="220"/>
                  <a:pt x="227" y="217"/>
                  <a:pt x="227" y="229"/>
                </a:cubicBezTo>
                <a:cubicBezTo>
                  <a:pt x="220" y="240"/>
                  <a:pt x="214" y="252"/>
                  <a:pt x="206" y="263"/>
                </a:cubicBezTo>
                <a:cubicBezTo>
                  <a:pt x="195" y="273"/>
                  <a:pt x="173" y="269"/>
                  <a:pt x="168" y="254"/>
                </a:cubicBezTo>
                <a:cubicBezTo>
                  <a:pt x="173" y="235"/>
                  <a:pt x="189" y="222"/>
                  <a:pt x="208" y="221"/>
                </a:cubicBezTo>
                <a:close/>
                <a:moveTo>
                  <a:pt x="103" y="229"/>
                </a:moveTo>
                <a:cubicBezTo>
                  <a:pt x="117" y="232"/>
                  <a:pt x="132" y="233"/>
                  <a:pt x="145" y="237"/>
                </a:cubicBezTo>
                <a:cubicBezTo>
                  <a:pt x="152" y="247"/>
                  <a:pt x="147" y="262"/>
                  <a:pt x="136" y="266"/>
                </a:cubicBezTo>
                <a:cubicBezTo>
                  <a:pt x="125" y="271"/>
                  <a:pt x="114" y="263"/>
                  <a:pt x="106" y="257"/>
                </a:cubicBezTo>
                <a:cubicBezTo>
                  <a:pt x="96" y="251"/>
                  <a:pt x="103" y="239"/>
                  <a:pt x="103" y="22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860"/>
          <p:cNvSpPr>
            <a:spLocks noEditPoints="1"/>
          </p:cNvSpPr>
          <p:nvPr/>
        </p:nvSpPr>
        <p:spPr bwMode="auto">
          <a:xfrm>
            <a:off x="2413001" y="2717801"/>
            <a:ext cx="447675" cy="381000"/>
          </a:xfrm>
          <a:custGeom>
            <a:avLst/>
            <a:gdLst>
              <a:gd name="T0" fmla="*/ 105 w 291"/>
              <a:gd name="T1" fmla="*/ 4 h 248"/>
              <a:gd name="T2" fmla="*/ 160 w 291"/>
              <a:gd name="T3" fmla="*/ 2 h 248"/>
              <a:gd name="T4" fmla="*/ 192 w 291"/>
              <a:gd name="T5" fmla="*/ 7 h 248"/>
              <a:gd name="T6" fmla="*/ 199 w 291"/>
              <a:gd name="T7" fmla="*/ 34 h 248"/>
              <a:gd name="T8" fmla="*/ 187 w 291"/>
              <a:gd name="T9" fmla="*/ 40 h 248"/>
              <a:gd name="T10" fmla="*/ 183 w 291"/>
              <a:gd name="T11" fmla="*/ 16 h 248"/>
              <a:gd name="T12" fmla="*/ 109 w 291"/>
              <a:gd name="T13" fmla="*/ 16 h 248"/>
              <a:gd name="T14" fmla="*/ 96 w 291"/>
              <a:gd name="T15" fmla="*/ 40 h 248"/>
              <a:gd name="T16" fmla="*/ 105 w 291"/>
              <a:gd name="T17" fmla="*/ 4 h 248"/>
              <a:gd name="T18" fmla="*/ 28 w 291"/>
              <a:gd name="T19" fmla="*/ 44 h 248"/>
              <a:gd name="T20" fmla="*/ 266 w 291"/>
              <a:gd name="T21" fmla="*/ 45 h 248"/>
              <a:gd name="T22" fmla="*/ 263 w 291"/>
              <a:gd name="T23" fmla="*/ 91 h 248"/>
              <a:gd name="T24" fmla="*/ 290 w 291"/>
              <a:gd name="T25" fmla="*/ 199 h 248"/>
              <a:gd name="T26" fmla="*/ 273 w 291"/>
              <a:gd name="T27" fmla="*/ 230 h 248"/>
              <a:gd name="T28" fmla="*/ 237 w 291"/>
              <a:gd name="T29" fmla="*/ 247 h 248"/>
              <a:gd name="T30" fmla="*/ 45 w 291"/>
              <a:gd name="T31" fmla="*/ 245 h 248"/>
              <a:gd name="T32" fmla="*/ 4 w 291"/>
              <a:gd name="T33" fmla="*/ 209 h 248"/>
              <a:gd name="T34" fmla="*/ 31 w 291"/>
              <a:gd name="T35" fmla="*/ 88 h 248"/>
              <a:gd name="T36" fmla="*/ 28 w 291"/>
              <a:gd name="T37" fmla="*/ 44 h 248"/>
              <a:gd name="T38" fmla="*/ 38 w 291"/>
              <a:gd name="T39" fmla="*/ 57 h 248"/>
              <a:gd name="T40" fmla="*/ 53 w 291"/>
              <a:gd name="T41" fmla="*/ 97 h 248"/>
              <a:gd name="T42" fmla="*/ 88 w 291"/>
              <a:gd name="T43" fmla="*/ 119 h 248"/>
              <a:gd name="T44" fmla="*/ 100 w 291"/>
              <a:gd name="T45" fmla="*/ 102 h 248"/>
              <a:gd name="T46" fmla="*/ 119 w 291"/>
              <a:gd name="T47" fmla="*/ 119 h 248"/>
              <a:gd name="T48" fmla="*/ 176 w 291"/>
              <a:gd name="T49" fmla="*/ 119 h 248"/>
              <a:gd name="T50" fmla="*/ 183 w 291"/>
              <a:gd name="T51" fmla="*/ 101 h 248"/>
              <a:gd name="T52" fmla="*/ 218 w 291"/>
              <a:gd name="T53" fmla="*/ 113 h 248"/>
              <a:gd name="T54" fmla="*/ 253 w 291"/>
              <a:gd name="T55" fmla="*/ 57 h 248"/>
              <a:gd name="T56" fmla="*/ 38 w 291"/>
              <a:gd name="T57" fmla="*/ 57 h 248"/>
              <a:gd name="T58" fmla="*/ 44 w 291"/>
              <a:gd name="T59" fmla="*/ 108 h 248"/>
              <a:gd name="T60" fmla="*/ 45 w 291"/>
              <a:gd name="T61" fmla="*/ 233 h 248"/>
              <a:gd name="T62" fmla="*/ 248 w 291"/>
              <a:gd name="T63" fmla="*/ 233 h 248"/>
              <a:gd name="T64" fmla="*/ 248 w 291"/>
              <a:gd name="T65" fmla="*/ 110 h 248"/>
              <a:gd name="T66" fmla="*/ 204 w 291"/>
              <a:gd name="T67" fmla="*/ 133 h 248"/>
              <a:gd name="T68" fmla="*/ 179 w 291"/>
              <a:gd name="T69" fmla="*/ 148 h 248"/>
              <a:gd name="T70" fmla="*/ 178 w 291"/>
              <a:gd name="T71" fmla="*/ 131 h 248"/>
              <a:gd name="T72" fmla="*/ 117 w 291"/>
              <a:gd name="T73" fmla="*/ 131 h 248"/>
              <a:gd name="T74" fmla="*/ 111 w 291"/>
              <a:gd name="T75" fmla="*/ 150 h 248"/>
              <a:gd name="T76" fmla="*/ 90 w 291"/>
              <a:gd name="T77" fmla="*/ 132 h 248"/>
              <a:gd name="T78" fmla="*/ 44 w 291"/>
              <a:gd name="T79" fmla="*/ 108 h 248"/>
              <a:gd name="T80" fmla="*/ 15 w 291"/>
              <a:gd name="T81" fmla="*/ 199 h 248"/>
              <a:gd name="T82" fmla="*/ 31 w 291"/>
              <a:gd name="T83" fmla="*/ 224 h 248"/>
              <a:gd name="T84" fmla="*/ 32 w 291"/>
              <a:gd name="T85" fmla="*/ 125 h 248"/>
              <a:gd name="T86" fmla="*/ 15 w 291"/>
              <a:gd name="T87" fmla="*/ 199 h 248"/>
              <a:gd name="T88" fmla="*/ 262 w 291"/>
              <a:gd name="T89" fmla="*/ 129 h 248"/>
              <a:gd name="T90" fmla="*/ 262 w 291"/>
              <a:gd name="T91" fmla="*/ 223 h 248"/>
              <a:gd name="T92" fmla="*/ 277 w 291"/>
              <a:gd name="T93" fmla="*/ 204 h 248"/>
              <a:gd name="T94" fmla="*/ 262 w 291"/>
              <a:gd name="T95" fmla="*/ 129 h 248"/>
              <a:gd name="T96" fmla="*/ 68 w 291"/>
              <a:gd name="T97" fmla="*/ 131 h 248"/>
              <a:gd name="T98" fmla="*/ 70 w 291"/>
              <a:gd name="T99" fmla="*/ 207 h 248"/>
              <a:gd name="T100" fmla="*/ 125 w 291"/>
              <a:gd name="T101" fmla="*/ 211 h 248"/>
              <a:gd name="T102" fmla="*/ 225 w 291"/>
              <a:gd name="T103" fmla="*/ 207 h 248"/>
              <a:gd name="T104" fmla="*/ 225 w 291"/>
              <a:gd name="T105" fmla="*/ 130 h 248"/>
              <a:gd name="T106" fmla="*/ 201 w 291"/>
              <a:gd name="T107" fmla="*/ 150 h 248"/>
              <a:gd name="T108" fmla="*/ 177 w 291"/>
              <a:gd name="T109" fmla="*/ 154 h 248"/>
              <a:gd name="T110" fmla="*/ 172 w 291"/>
              <a:gd name="T111" fmla="*/ 138 h 248"/>
              <a:gd name="T112" fmla="*/ 123 w 291"/>
              <a:gd name="T113" fmla="*/ 137 h 248"/>
              <a:gd name="T114" fmla="*/ 102 w 291"/>
              <a:gd name="T115" fmla="*/ 155 h 248"/>
              <a:gd name="T116" fmla="*/ 85 w 291"/>
              <a:gd name="T117" fmla="*/ 137 h 248"/>
              <a:gd name="T118" fmla="*/ 68 w 291"/>
              <a:gd name="T119" fmla="*/ 1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248">
                <a:moveTo>
                  <a:pt x="105" y="4"/>
                </a:moveTo>
                <a:cubicBezTo>
                  <a:pt x="123" y="0"/>
                  <a:pt x="141" y="3"/>
                  <a:pt x="160" y="2"/>
                </a:cubicBezTo>
                <a:cubicBezTo>
                  <a:pt x="170" y="3"/>
                  <a:pt x="183" y="0"/>
                  <a:pt x="192" y="7"/>
                </a:cubicBezTo>
                <a:cubicBezTo>
                  <a:pt x="199" y="14"/>
                  <a:pt x="197" y="25"/>
                  <a:pt x="199" y="34"/>
                </a:cubicBezTo>
                <a:cubicBezTo>
                  <a:pt x="196" y="36"/>
                  <a:pt x="190" y="39"/>
                  <a:pt x="187" y="40"/>
                </a:cubicBezTo>
                <a:cubicBezTo>
                  <a:pt x="186" y="32"/>
                  <a:pt x="184" y="24"/>
                  <a:pt x="183" y="16"/>
                </a:cubicBezTo>
                <a:cubicBezTo>
                  <a:pt x="159" y="15"/>
                  <a:pt x="134" y="15"/>
                  <a:pt x="109" y="16"/>
                </a:cubicBezTo>
                <a:cubicBezTo>
                  <a:pt x="107" y="25"/>
                  <a:pt x="110" y="40"/>
                  <a:pt x="96" y="40"/>
                </a:cubicBezTo>
                <a:cubicBezTo>
                  <a:pt x="96" y="28"/>
                  <a:pt x="91" y="11"/>
                  <a:pt x="105" y="4"/>
                </a:cubicBezTo>
                <a:close/>
                <a:moveTo>
                  <a:pt x="28" y="44"/>
                </a:moveTo>
                <a:cubicBezTo>
                  <a:pt x="107" y="44"/>
                  <a:pt x="186" y="43"/>
                  <a:pt x="266" y="45"/>
                </a:cubicBezTo>
                <a:cubicBezTo>
                  <a:pt x="267" y="61"/>
                  <a:pt x="262" y="76"/>
                  <a:pt x="263" y="91"/>
                </a:cubicBezTo>
                <a:cubicBezTo>
                  <a:pt x="275" y="126"/>
                  <a:pt x="289" y="161"/>
                  <a:pt x="290" y="199"/>
                </a:cubicBezTo>
                <a:cubicBezTo>
                  <a:pt x="291" y="212"/>
                  <a:pt x="285" y="225"/>
                  <a:pt x="273" y="230"/>
                </a:cubicBezTo>
                <a:cubicBezTo>
                  <a:pt x="261" y="235"/>
                  <a:pt x="251" y="248"/>
                  <a:pt x="237" y="247"/>
                </a:cubicBezTo>
                <a:cubicBezTo>
                  <a:pt x="173" y="246"/>
                  <a:pt x="109" y="248"/>
                  <a:pt x="45" y="245"/>
                </a:cubicBezTo>
                <a:cubicBezTo>
                  <a:pt x="31" y="234"/>
                  <a:pt x="6" y="230"/>
                  <a:pt x="4" y="209"/>
                </a:cubicBezTo>
                <a:cubicBezTo>
                  <a:pt x="0" y="167"/>
                  <a:pt x="19" y="128"/>
                  <a:pt x="31" y="88"/>
                </a:cubicBezTo>
                <a:cubicBezTo>
                  <a:pt x="29" y="74"/>
                  <a:pt x="27" y="59"/>
                  <a:pt x="28" y="44"/>
                </a:cubicBezTo>
                <a:close/>
                <a:moveTo>
                  <a:pt x="38" y="57"/>
                </a:moveTo>
                <a:cubicBezTo>
                  <a:pt x="41" y="71"/>
                  <a:pt x="43" y="86"/>
                  <a:pt x="53" y="97"/>
                </a:cubicBezTo>
                <a:cubicBezTo>
                  <a:pt x="62" y="109"/>
                  <a:pt x="75" y="113"/>
                  <a:pt x="88" y="119"/>
                </a:cubicBezTo>
                <a:cubicBezTo>
                  <a:pt x="92" y="113"/>
                  <a:pt x="95" y="107"/>
                  <a:pt x="100" y="102"/>
                </a:cubicBezTo>
                <a:cubicBezTo>
                  <a:pt x="108" y="104"/>
                  <a:pt x="115" y="111"/>
                  <a:pt x="119" y="119"/>
                </a:cubicBezTo>
                <a:cubicBezTo>
                  <a:pt x="138" y="119"/>
                  <a:pt x="157" y="118"/>
                  <a:pt x="176" y="119"/>
                </a:cubicBezTo>
                <a:cubicBezTo>
                  <a:pt x="178" y="113"/>
                  <a:pt x="181" y="107"/>
                  <a:pt x="183" y="101"/>
                </a:cubicBezTo>
                <a:cubicBezTo>
                  <a:pt x="195" y="105"/>
                  <a:pt x="205" y="124"/>
                  <a:pt x="218" y="113"/>
                </a:cubicBezTo>
                <a:cubicBezTo>
                  <a:pt x="241" y="104"/>
                  <a:pt x="253" y="80"/>
                  <a:pt x="253" y="57"/>
                </a:cubicBezTo>
                <a:cubicBezTo>
                  <a:pt x="182" y="57"/>
                  <a:pt x="110" y="56"/>
                  <a:pt x="38" y="57"/>
                </a:cubicBezTo>
                <a:close/>
                <a:moveTo>
                  <a:pt x="44" y="108"/>
                </a:moveTo>
                <a:cubicBezTo>
                  <a:pt x="45" y="150"/>
                  <a:pt x="44" y="191"/>
                  <a:pt x="45" y="233"/>
                </a:cubicBezTo>
                <a:cubicBezTo>
                  <a:pt x="113" y="234"/>
                  <a:pt x="180" y="234"/>
                  <a:pt x="248" y="233"/>
                </a:cubicBezTo>
                <a:cubicBezTo>
                  <a:pt x="248" y="192"/>
                  <a:pt x="248" y="151"/>
                  <a:pt x="248" y="110"/>
                </a:cubicBezTo>
                <a:cubicBezTo>
                  <a:pt x="235" y="120"/>
                  <a:pt x="219" y="126"/>
                  <a:pt x="204" y="133"/>
                </a:cubicBezTo>
                <a:cubicBezTo>
                  <a:pt x="199" y="142"/>
                  <a:pt x="193" y="152"/>
                  <a:pt x="179" y="148"/>
                </a:cubicBezTo>
                <a:cubicBezTo>
                  <a:pt x="179" y="144"/>
                  <a:pt x="178" y="135"/>
                  <a:pt x="178" y="131"/>
                </a:cubicBezTo>
                <a:cubicBezTo>
                  <a:pt x="158" y="131"/>
                  <a:pt x="137" y="131"/>
                  <a:pt x="117" y="131"/>
                </a:cubicBezTo>
                <a:cubicBezTo>
                  <a:pt x="115" y="137"/>
                  <a:pt x="113" y="143"/>
                  <a:pt x="111" y="150"/>
                </a:cubicBezTo>
                <a:cubicBezTo>
                  <a:pt x="100" y="150"/>
                  <a:pt x="90" y="145"/>
                  <a:pt x="90" y="132"/>
                </a:cubicBezTo>
                <a:cubicBezTo>
                  <a:pt x="73" y="128"/>
                  <a:pt x="57" y="120"/>
                  <a:pt x="44" y="108"/>
                </a:cubicBezTo>
                <a:close/>
                <a:moveTo>
                  <a:pt x="15" y="199"/>
                </a:moveTo>
                <a:cubicBezTo>
                  <a:pt x="14" y="210"/>
                  <a:pt x="23" y="217"/>
                  <a:pt x="31" y="224"/>
                </a:cubicBezTo>
                <a:cubicBezTo>
                  <a:pt x="34" y="191"/>
                  <a:pt x="32" y="158"/>
                  <a:pt x="32" y="125"/>
                </a:cubicBezTo>
                <a:cubicBezTo>
                  <a:pt x="23" y="149"/>
                  <a:pt x="17" y="174"/>
                  <a:pt x="15" y="199"/>
                </a:cubicBezTo>
                <a:close/>
                <a:moveTo>
                  <a:pt x="262" y="129"/>
                </a:moveTo>
                <a:cubicBezTo>
                  <a:pt x="260" y="160"/>
                  <a:pt x="261" y="191"/>
                  <a:pt x="262" y="223"/>
                </a:cubicBezTo>
                <a:cubicBezTo>
                  <a:pt x="267" y="217"/>
                  <a:pt x="277" y="213"/>
                  <a:pt x="277" y="204"/>
                </a:cubicBezTo>
                <a:cubicBezTo>
                  <a:pt x="277" y="178"/>
                  <a:pt x="270" y="153"/>
                  <a:pt x="262" y="129"/>
                </a:cubicBezTo>
                <a:close/>
                <a:moveTo>
                  <a:pt x="68" y="131"/>
                </a:moveTo>
                <a:cubicBezTo>
                  <a:pt x="69" y="156"/>
                  <a:pt x="65" y="182"/>
                  <a:pt x="70" y="207"/>
                </a:cubicBezTo>
                <a:cubicBezTo>
                  <a:pt x="87" y="215"/>
                  <a:pt x="107" y="209"/>
                  <a:pt x="125" y="211"/>
                </a:cubicBezTo>
                <a:cubicBezTo>
                  <a:pt x="158" y="209"/>
                  <a:pt x="192" y="214"/>
                  <a:pt x="225" y="207"/>
                </a:cubicBezTo>
                <a:cubicBezTo>
                  <a:pt x="227" y="182"/>
                  <a:pt x="226" y="156"/>
                  <a:pt x="225" y="130"/>
                </a:cubicBezTo>
                <a:cubicBezTo>
                  <a:pt x="214" y="133"/>
                  <a:pt x="206" y="140"/>
                  <a:pt x="201" y="150"/>
                </a:cubicBezTo>
                <a:cubicBezTo>
                  <a:pt x="196" y="158"/>
                  <a:pt x="185" y="153"/>
                  <a:pt x="177" y="154"/>
                </a:cubicBezTo>
                <a:cubicBezTo>
                  <a:pt x="175" y="148"/>
                  <a:pt x="173" y="143"/>
                  <a:pt x="172" y="138"/>
                </a:cubicBezTo>
                <a:cubicBezTo>
                  <a:pt x="156" y="138"/>
                  <a:pt x="139" y="137"/>
                  <a:pt x="123" y="137"/>
                </a:cubicBezTo>
                <a:cubicBezTo>
                  <a:pt x="119" y="146"/>
                  <a:pt x="114" y="158"/>
                  <a:pt x="102" y="155"/>
                </a:cubicBezTo>
                <a:cubicBezTo>
                  <a:pt x="91" y="156"/>
                  <a:pt x="88" y="145"/>
                  <a:pt x="85" y="137"/>
                </a:cubicBezTo>
                <a:cubicBezTo>
                  <a:pt x="79" y="135"/>
                  <a:pt x="73" y="133"/>
                  <a:pt x="68" y="13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861"/>
          <p:cNvSpPr>
            <a:spLocks noEditPoints="1"/>
          </p:cNvSpPr>
          <p:nvPr/>
        </p:nvSpPr>
        <p:spPr bwMode="auto">
          <a:xfrm>
            <a:off x="1568451" y="2717801"/>
            <a:ext cx="455613" cy="376238"/>
          </a:xfrm>
          <a:custGeom>
            <a:avLst/>
            <a:gdLst>
              <a:gd name="T0" fmla="*/ 266 w 296"/>
              <a:gd name="T1" fmla="*/ 2 h 244"/>
              <a:gd name="T2" fmla="*/ 295 w 296"/>
              <a:gd name="T3" fmla="*/ 216 h 244"/>
              <a:gd name="T4" fmla="*/ 241 w 296"/>
              <a:gd name="T5" fmla="*/ 225 h 244"/>
              <a:gd name="T6" fmla="*/ 19 w 296"/>
              <a:gd name="T7" fmla="*/ 240 h 244"/>
              <a:gd name="T8" fmla="*/ 1 w 296"/>
              <a:gd name="T9" fmla="*/ 32 h 244"/>
              <a:gd name="T10" fmla="*/ 15 w 296"/>
              <a:gd name="T11" fmla="*/ 17 h 244"/>
              <a:gd name="T12" fmla="*/ 28 w 296"/>
              <a:gd name="T13" fmla="*/ 227 h 244"/>
              <a:gd name="T14" fmla="*/ 258 w 296"/>
              <a:gd name="T15" fmla="*/ 212 h 244"/>
              <a:gd name="T16" fmla="*/ 281 w 296"/>
              <a:gd name="T17" fmla="*/ 172 h 244"/>
              <a:gd name="T18" fmla="*/ 15 w 296"/>
              <a:gd name="T19" fmla="*/ 17 h 244"/>
              <a:gd name="T20" fmla="*/ 27 w 296"/>
              <a:gd name="T21" fmla="*/ 185 h 244"/>
              <a:gd name="T22" fmla="*/ 269 w 296"/>
              <a:gd name="T23" fmla="*/ 28 h 244"/>
              <a:gd name="T24" fmla="*/ 49 w 296"/>
              <a:gd name="T25" fmla="*/ 94 h 244"/>
              <a:gd name="T26" fmla="*/ 66 w 296"/>
              <a:gd name="T27" fmla="*/ 122 h 244"/>
              <a:gd name="T28" fmla="*/ 49 w 296"/>
              <a:gd name="T29" fmla="*/ 94 h 244"/>
              <a:gd name="T30" fmla="*/ 94 w 296"/>
              <a:gd name="T31" fmla="*/ 96 h 244"/>
              <a:gd name="T32" fmla="*/ 102 w 296"/>
              <a:gd name="T33" fmla="*/ 121 h 244"/>
              <a:gd name="T34" fmla="*/ 101 w 296"/>
              <a:gd name="T35" fmla="*/ 96 h 244"/>
              <a:gd name="T36" fmla="*/ 106 w 296"/>
              <a:gd name="T37" fmla="*/ 90 h 244"/>
              <a:gd name="T38" fmla="*/ 115 w 296"/>
              <a:gd name="T39" fmla="*/ 106 h 244"/>
              <a:gd name="T40" fmla="*/ 103 w 296"/>
              <a:gd name="T41" fmla="*/ 118 h 244"/>
              <a:gd name="T42" fmla="*/ 130 w 296"/>
              <a:gd name="T43" fmla="*/ 90 h 244"/>
              <a:gd name="T44" fmla="*/ 164 w 296"/>
              <a:gd name="T45" fmla="*/ 89 h 244"/>
              <a:gd name="T46" fmla="*/ 168 w 296"/>
              <a:gd name="T47" fmla="*/ 115 h 244"/>
              <a:gd name="T48" fmla="*/ 164 w 296"/>
              <a:gd name="T49" fmla="*/ 89 h 244"/>
              <a:gd name="T50" fmla="*/ 199 w 296"/>
              <a:gd name="T51" fmla="*/ 125 h 244"/>
              <a:gd name="T52" fmla="*/ 202 w 296"/>
              <a:gd name="T53" fmla="*/ 123 h 244"/>
              <a:gd name="T54" fmla="*/ 213 w 296"/>
              <a:gd name="T55" fmla="*/ 91 h 244"/>
              <a:gd name="T56" fmla="*/ 229 w 296"/>
              <a:gd name="T57" fmla="*/ 90 h 244"/>
              <a:gd name="T58" fmla="*/ 253 w 296"/>
              <a:gd name="T59" fmla="*/ 117 h 244"/>
              <a:gd name="T60" fmla="*/ 231 w 296"/>
              <a:gd name="T61" fmla="*/ 95 h 244"/>
              <a:gd name="T62" fmla="*/ 229 w 296"/>
              <a:gd name="T63" fmla="*/ 90 h 244"/>
              <a:gd name="T64" fmla="*/ 205 w 296"/>
              <a:gd name="T65" fmla="*/ 102 h 244"/>
              <a:gd name="T66" fmla="*/ 164 w 296"/>
              <a:gd name="T67" fmla="*/ 102 h 244"/>
              <a:gd name="T68" fmla="*/ 164 w 296"/>
              <a:gd name="T69" fmla="*/ 102 h 244"/>
              <a:gd name="T70" fmla="*/ 168 w 296"/>
              <a:gd name="T71" fmla="*/ 203 h 244"/>
              <a:gd name="T72" fmla="*/ 123 w 296"/>
              <a:gd name="T73"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 h="244">
                <a:moveTo>
                  <a:pt x="15" y="4"/>
                </a:moveTo>
                <a:cubicBezTo>
                  <a:pt x="99" y="1"/>
                  <a:pt x="182" y="4"/>
                  <a:pt x="266" y="2"/>
                </a:cubicBezTo>
                <a:cubicBezTo>
                  <a:pt x="278" y="0"/>
                  <a:pt x="294" y="8"/>
                  <a:pt x="294" y="22"/>
                </a:cubicBezTo>
                <a:cubicBezTo>
                  <a:pt x="295" y="87"/>
                  <a:pt x="294" y="151"/>
                  <a:pt x="295" y="216"/>
                </a:cubicBezTo>
                <a:cubicBezTo>
                  <a:pt x="296" y="228"/>
                  <a:pt x="287" y="240"/>
                  <a:pt x="275" y="241"/>
                </a:cubicBezTo>
                <a:cubicBezTo>
                  <a:pt x="260" y="244"/>
                  <a:pt x="254" y="225"/>
                  <a:pt x="241" y="225"/>
                </a:cubicBezTo>
                <a:cubicBezTo>
                  <a:pt x="180" y="225"/>
                  <a:pt x="118" y="225"/>
                  <a:pt x="57" y="225"/>
                </a:cubicBezTo>
                <a:cubicBezTo>
                  <a:pt x="42" y="223"/>
                  <a:pt x="35" y="243"/>
                  <a:pt x="19" y="240"/>
                </a:cubicBezTo>
                <a:cubicBezTo>
                  <a:pt x="7" y="239"/>
                  <a:pt x="0" y="227"/>
                  <a:pt x="1" y="215"/>
                </a:cubicBezTo>
                <a:cubicBezTo>
                  <a:pt x="0" y="154"/>
                  <a:pt x="1" y="93"/>
                  <a:pt x="1" y="32"/>
                </a:cubicBezTo>
                <a:cubicBezTo>
                  <a:pt x="0" y="20"/>
                  <a:pt x="4" y="7"/>
                  <a:pt x="15" y="4"/>
                </a:cubicBezTo>
                <a:close/>
                <a:moveTo>
                  <a:pt x="15" y="17"/>
                </a:moveTo>
                <a:cubicBezTo>
                  <a:pt x="13" y="86"/>
                  <a:pt x="14" y="156"/>
                  <a:pt x="15" y="225"/>
                </a:cubicBezTo>
                <a:cubicBezTo>
                  <a:pt x="18" y="226"/>
                  <a:pt x="25" y="227"/>
                  <a:pt x="28" y="227"/>
                </a:cubicBezTo>
                <a:cubicBezTo>
                  <a:pt x="31" y="222"/>
                  <a:pt x="33" y="217"/>
                  <a:pt x="35" y="212"/>
                </a:cubicBezTo>
                <a:cubicBezTo>
                  <a:pt x="110" y="212"/>
                  <a:pt x="184" y="212"/>
                  <a:pt x="258" y="212"/>
                </a:cubicBezTo>
                <a:cubicBezTo>
                  <a:pt x="264" y="218"/>
                  <a:pt x="268" y="234"/>
                  <a:pt x="279" y="225"/>
                </a:cubicBezTo>
                <a:cubicBezTo>
                  <a:pt x="282" y="207"/>
                  <a:pt x="281" y="190"/>
                  <a:pt x="281" y="172"/>
                </a:cubicBezTo>
                <a:cubicBezTo>
                  <a:pt x="280" y="120"/>
                  <a:pt x="282" y="68"/>
                  <a:pt x="280" y="17"/>
                </a:cubicBezTo>
                <a:cubicBezTo>
                  <a:pt x="192" y="15"/>
                  <a:pt x="104" y="15"/>
                  <a:pt x="15" y="17"/>
                </a:cubicBezTo>
                <a:close/>
                <a:moveTo>
                  <a:pt x="27" y="28"/>
                </a:moveTo>
                <a:cubicBezTo>
                  <a:pt x="27" y="80"/>
                  <a:pt x="27" y="133"/>
                  <a:pt x="27" y="185"/>
                </a:cubicBezTo>
                <a:cubicBezTo>
                  <a:pt x="108" y="185"/>
                  <a:pt x="188" y="186"/>
                  <a:pt x="269" y="185"/>
                </a:cubicBezTo>
                <a:cubicBezTo>
                  <a:pt x="269" y="133"/>
                  <a:pt x="269" y="80"/>
                  <a:pt x="269" y="28"/>
                </a:cubicBezTo>
                <a:cubicBezTo>
                  <a:pt x="188" y="28"/>
                  <a:pt x="108" y="28"/>
                  <a:pt x="27" y="28"/>
                </a:cubicBezTo>
                <a:close/>
                <a:moveTo>
                  <a:pt x="49" y="94"/>
                </a:moveTo>
                <a:cubicBezTo>
                  <a:pt x="53" y="103"/>
                  <a:pt x="52" y="113"/>
                  <a:pt x="50" y="122"/>
                </a:cubicBezTo>
                <a:cubicBezTo>
                  <a:pt x="55" y="122"/>
                  <a:pt x="61" y="122"/>
                  <a:pt x="66" y="122"/>
                </a:cubicBezTo>
                <a:cubicBezTo>
                  <a:pt x="63" y="111"/>
                  <a:pt x="61" y="100"/>
                  <a:pt x="60" y="88"/>
                </a:cubicBezTo>
                <a:cubicBezTo>
                  <a:pt x="56" y="90"/>
                  <a:pt x="53" y="92"/>
                  <a:pt x="49" y="94"/>
                </a:cubicBezTo>
                <a:close/>
                <a:moveTo>
                  <a:pt x="73" y="94"/>
                </a:moveTo>
                <a:cubicBezTo>
                  <a:pt x="80" y="95"/>
                  <a:pt x="87" y="96"/>
                  <a:pt x="94" y="96"/>
                </a:cubicBezTo>
                <a:cubicBezTo>
                  <a:pt x="88" y="105"/>
                  <a:pt x="81" y="113"/>
                  <a:pt x="75" y="121"/>
                </a:cubicBezTo>
                <a:cubicBezTo>
                  <a:pt x="84" y="122"/>
                  <a:pt x="93" y="122"/>
                  <a:pt x="102" y="121"/>
                </a:cubicBezTo>
                <a:cubicBezTo>
                  <a:pt x="99" y="118"/>
                  <a:pt x="96" y="115"/>
                  <a:pt x="93" y="113"/>
                </a:cubicBezTo>
                <a:cubicBezTo>
                  <a:pt x="96" y="107"/>
                  <a:pt x="99" y="102"/>
                  <a:pt x="101" y="96"/>
                </a:cubicBezTo>
                <a:cubicBezTo>
                  <a:pt x="95" y="85"/>
                  <a:pt x="81" y="90"/>
                  <a:pt x="73" y="94"/>
                </a:cubicBezTo>
                <a:close/>
                <a:moveTo>
                  <a:pt x="106" y="90"/>
                </a:moveTo>
                <a:cubicBezTo>
                  <a:pt x="112" y="93"/>
                  <a:pt x="118" y="95"/>
                  <a:pt x="124" y="97"/>
                </a:cubicBezTo>
                <a:cubicBezTo>
                  <a:pt x="121" y="100"/>
                  <a:pt x="118" y="103"/>
                  <a:pt x="115" y="106"/>
                </a:cubicBezTo>
                <a:cubicBezTo>
                  <a:pt x="118" y="108"/>
                  <a:pt x="124" y="111"/>
                  <a:pt x="127" y="113"/>
                </a:cubicBezTo>
                <a:cubicBezTo>
                  <a:pt x="119" y="115"/>
                  <a:pt x="111" y="116"/>
                  <a:pt x="103" y="118"/>
                </a:cubicBezTo>
                <a:cubicBezTo>
                  <a:pt x="112" y="122"/>
                  <a:pt x="122" y="125"/>
                  <a:pt x="131" y="118"/>
                </a:cubicBezTo>
                <a:cubicBezTo>
                  <a:pt x="131" y="109"/>
                  <a:pt x="131" y="99"/>
                  <a:pt x="130" y="90"/>
                </a:cubicBezTo>
                <a:cubicBezTo>
                  <a:pt x="122" y="90"/>
                  <a:pt x="114" y="90"/>
                  <a:pt x="106" y="90"/>
                </a:cubicBezTo>
                <a:close/>
                <a:moveTo>
                  <a:pt x="164" y="89"/>
                </a:moveTo>
                <a:cubicBezTo>
                  <a:pt x="158" y="100"/>
                  <a:pt x="154" y="112"/>
                  <a:pt x="150" y="123"/>
                </a:cubicBezTo>
                <a:cubicBezTo>
                  <a:pt x="156" y="120"/>
                  <a:pt x="162" y="117"/>
                  <a:pt x="168" y="115"/>
                </a:cubicBezTo>
                <a:cubicBezTo>
                  <a:pt x="174" y="117"/>
                  <a:pt x="179" y="120"/>
                  <a:pt x="184" y="123"/>
                </a:cubicBezTo>
                <a:cubicBezTo>
                  <a:pt x="178" y="112"/>
                  <a:pt x="180" y="89"/>
                  <a:pt x="164" y="89"/>
                </a:cubicBezTo>
                <a:close/>
                <a:moveTo>
                  <a:pt x="189" y="89"/>
                </a:moveTo>
                <a:cubicBezTo>
                  <a:pt x="191" y="101"/>
                  <a:pt x="183" y="120"/>
                  <a:pt x="199" y="125"/>
                </a:cubicBezTo>
                <a:cubicBezTo>
                  <a:pt x="196" y="114"/>
                  <a:pt x="199" y="108"/>
                  <a:pt x="209" y="105"/>
                </a:cubicBezTo>
                <a:cubicBezTo>
                  <a:pt x="207" y="110"/>
                  <a:pt x="204" y="119"/>
                  <a:pt x="202" y="123"/>
                </a:cubicBezTo>
                <a:cubicBezTo>
                  <a:pt x="206" y="122"/>
                  <a:pt x="213" y="119"/>
                  <a:pt x="216" y="117"/>
                </a:cubicBezTo>
                <a:cubicBezTo>
                  <a:pt x="215" y="108"/>
                  <a:pt x="214" y="100"/>
                  <a:pt x="213" y="91"/>
                </a:cubicBezTo>
                <a:cubicBezTo>
                  <a:pt x="205" y="90"/>
                  <a:pt x="197" y="90"/>
                  <a:pt x="189" y="89"/>
                </a:cubicBezTo>
                <a:close/>
                <a:moveTo>
                  <a:pt x="229" y="90"/>
                </a:moveTo>
                <a:cubicBezTo>
                  <a:pt x="219" y="98"/>
                  <a:pt x="219" y="115"/>
                  <a:pt x="230" y="121"/>
                </a:cubicBezTo>
                <a:cubicBezTo>
                  <a:pt x="238" y="124"/>
                  <a:pt x="246" y="120"/>
                  <a:pt x="253" y="117"/>
                </a:cubicBezTo>
                <a:cubicBezTo>
                  <a:pt x="246" y="116"/>
                  <a:pt x="238" y="115"/>
                  <a:pt x="231" y="114"/>
                </a:cubicBezTo>
                <a:cubicBezTo>
                  <a:pt x="231" y="108"/>
                  <a:pt x="231" y="102"/>
                  <a:pt x="231" y="95"/>
                </a:cubicBezTo>
                <a:cubicBezTo>
                  <a:pt x="238" y="96"/>
                  <a:pt x="246" y="96"/>
                  <a:pt x="253" y="96"/>
                </a:cubicBezTo>
                <a:cubicBezTo>
                  <a:pt x="246" y="90"/>
                  <a:pt x="237" y="87"/>
                  <a:pt x="229" y="90"/>
                </a:cubicBezTo>
                <a:close/>
                <a:moveTo>
                  <a:pt x="198" y="95"/>
                </a:moveTo>
                <a:cubicBezTo>
                  <a:pt x="196" y="102"/>
                  <a:pt x="199" y="104"/>
                  <a:pt x="205" y="102"/>
                </a:cubicBezTo>
                <a:cubicBezTo>
                  <a:pt x="207" y="95"/>
                  <a:pt x="205" y="93"/>
                  <a:pt x="198" y="95"/>
                </a:cubicBezTo>
                <a:close/>
                <a:moveTo>
                  <a:pt x="164" y="102"/>
                </a:moveTo>
                <a:cubicBezTo>
                  <a:pt x="162" y="109"/>
                  <a:pt x="164" y="111"/>
                  <a:pt x="171" y="109"/>
                </a:cubicBezTo>
                <a:cubicBezTo>
                  <a:pt x="173" y="102"/>
                  <a:pt x="171" y="100"/>
                  <a:pt x="164" y="102"/>
                </a:cubicBezTo>
                <a:close/>
                <a:moveTo>
                  <a:pt x="123" y="200"/>
                </a:moveTo>
                <a:cubicBezTo>
                  <a:pt x="138" y="203"/>
                  <a:pt x="153" y="203"/>
                  <a:pt x="168" y="203"/>
                </a:cubicBezTo>
                <a:cubicBezTo>
                  <a:pt x="168" y="201"/>
                  <a:pt x="168" y="196"/>
                  <a:pt x="168" y="194"/>
                </a:cubicBezTo>
                <a:cubicBezTo>
                  <a:pt x="153" y="195"/>
                  <a:pt x="136" y="191"/>
                  <a:pt x="123" y="20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862"/>
          <p:cNvSpPr>
            <a:spLocks noEditPoints="1"/>
          </p:cNvSpPr>
          <p:nvPr/>
        </p:nvSpPr>
        <p:spPr bwMode="auto">
          <a:xfrm>
            <a:off x="604838" y="2720976"/>
            <a:ext cx="568325" cy="395288"/>
          </a:xfrm>
          <a:custGeom>
            <a:avLst/>
            <a:gdLst>
              <a:gd name="T0" fmla="*/ 189 w 370"/>
              <a:gd name="T1" fmla="*/ 65 h 257"/>
              <a:gd name="T2" fmla="*/ 354 w 370"/>
              <a:gd name="T3" fmla="*/ 121 h 257"/>
              <a:gd name="T4" fmla="*/ 97 w 370"/>
              <a:gd name="T5" fmla="*/ 243 h 257"/>
              <a:gd name="T6" fmla="*/ 15 w 370"/>
              <a:gd name="T7" fmla="*/ 121 h 257"/>
              <a:gd name="T8" fmla="*/ 100 w 370"/>
              <a:gd name="T9" fmla="*/ 87 h 257"/>
              <a:gd name="T10" fmla="*/ 145 w 370"/>
              <a:gd name="T11" fmla="*/ 39 h 257"/>
              <a:gd name="T12" fmla="*/ 128 w 370"/>
              <a:gd name="T13" fmla="*/ 232 h 257"/>
              <a:gd name="T14" fmla="*/ 184 w 370"/>
              <a:gd name="T15" fmla="*/ 77 h 257"/>
              <a:gd name="T16" fmla="*/ 25 w 370"/>
              <a:gd name="T17" fmla="*/ 231 h 257"/>
              <a:gd name="T18" fmla="*/ 26 w 370"/>
              <a:gd name="T19" fmla="*/ 133 h 257"/>
              <a:gd name="T20" fmla="*/ 343 w 370"/>
              <a:gd name="T21" fmla="*/ 232 h 257"/>
              <a:gd name="T22" fmla="*/ 142 w 370"/>
              <a:gd name="T23" fmla="*/ 107 h 257"/>
              <a:gd name="T24" fmla="*/ 159 w 370"/>
              <a:gd name="T25" fmla="*/ 106 h 257"/>
              <a:gd name="T26" fmla="*/ 177 w 370"/>
              <a:gd name="T27" fmla="*/ 131 h 257"/>
              <a:gd name="T28" fmla="*/ 177 w 370"/>
              <a:gd name="T29" fmla="*/ 107 h 257"/>
              <a:gd name="T30" fmla="*/ 226 w 370"/>
              <a:gd name="T31" fmla="*/ 132 h 257"/>
              <a:gd name="T32" fmla="*/ 37 w 370"/>
              <a:gd name="T33" fmla="*/ 145 h 257"/>
              <a:gd name="T34" fmla="*/ 53 w 370"/>
              <a:gd name="T35" fmla="*/ 144 h 257"/>
              <a:gd name="T36" fmla="*/ 64 w 370"/>
              <a:gd name="T37" fmla="*/ 178 h 257"/>
              <a:gd name="T38" fmla="*/ 63 w 370"/>
              <a:gd name="T39" fmla="*/ 144 h 257"/>
              <a:gd name="T40" fmla="*/ 105 w 370"/>
              <a:gd name="T41" fmla="*/ 178 h 257"/>
              <a:gd name="T42" fmla="*/ 143 w 370"/>
              <a:gd name="T43" fmla="*/ 145 h 257"/>
              <a:gd name="T44" fmla="*/ 159 w 370"/>
              <a:gd name="T45" fmla="*/ 144 h 257"/>
              <a:gd name="T46" fmla="*/ 177 w 370"/>
              <a:gd name="T47" fmla="*/ 178 h 257"/>
              <a:gd name="T48" fmla="*/ 177 w 370"/>
              <a:gd name="T49" fmla="*/ 145 h 257"/>
              <a:gd name="T50" fmla="*/ 226 w 370"/>
              <a:gd name="T51" fmla="*/ 178 h 257"/>
              <a:gd name="T52" fmla="*/ 264 w 370"/>
              <a:gd name="T53" fmla="*/ 145 h 257"/>
              <a:gd name="T54" fmla="*/ 280 w 370"/>
              <a:gd name="T55" fmla="*/ 144 h 257"/>
              <a:gd name="T56" fmla="*/ 291 w 370"/>
              <a:gd name="T57" fmla="*/ 178 h 257"/>
              <a:gd name="T58" fmla="*/ 290 w 370"/>
              <a:gd name="T59" fmla="*/ 144 h 257"/>
              <a:gd name="T60" fmla="*/ 332 w 370"/>
              <a:gd name="T61" fmla="*/ 178 h 257"/>
              <a:gd name="T62" fmla="*/ 37 w 370"/>
              <a:gd name="T63" fmla="*/ 190 h 257"/>
              <a:gd name="T64" fmla="*/ 53 w 370"/>
              <a:gd name="T65" fmla="*/ 190 h 257"/>
              <a:gd name="T66" fmla="*/ 64 w 370"/>
              <a:gd name="T67" fmla="*/ 221 h 257"/>
              <a:gd name="T68" fmla="*/ 64 w 370"/>
              <a:gd name="T69" fmla="*/ 190 h 257"/>
              <a:gd name="T70" fmla="*/ 105 w 370"/>
              <a:gd name="T71" fmla="*/ 221 h 257"/>
              <a:gd name="T72" fmla="*/ 143 w 370"/>
              <a:gd name="T73" fmla="*/ 190 h 257"/>
              <a:gd name="T74" fmla="*/ 159 w 370"/>
              <a:gd name="T75" fmla="*/ 190 h 257"/>
              <a:gd name="T76" fmla="*/ 177 w 370"/>
              <a:gd name="T77" fmla="*/ 221 h 257"/>
              <a:gd name="T78" fmla="*/ 177 w 370"/>
              <a:gd name="T79" fmla="*/ 190 h 257"/>
              <a:gd name="T80" fmla="*/ 226 w 370"/>
              <a:gd name="T81" fmla="*/ 221 h 257"/>
              <a:gd name="T82" fmla="*/ 264 w 370"/>
              <a:gd name="T83" fmla="*/ 190 h 257"/>
              <a:gd name="T84" fmla="*/ 279 w 370"/>
              <a:gd name="T85" fmla="*/ 189 h 257"/>
              <a:gd name="T86" fmla="*/ 291 w 370"/>
              <a:gd name="T87" fmla="*/ 221 h 257"/>
              <a:gd name="T88" fmla="*/ 290 w 370"/>
              <a:gd name="T89" fmla="*/ 190 h 257"/>
              <a:gd name="T90" fmla="*/ 332 w 370"/>
              <a:gd name="T91" fmla="*/ 221 h 257"/>
              <a:gd name="T92" fmla="*/ 3 w 370"/>
              <a:gd name="T93" fmla="*/ 249 h 257"/>
              <a:gd name="T94" fmla="*/ 3 w 370"/>
              <a:gd name="T95"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0" h="257">
                <a:moveTo>
                  <a:pt x="145" y="15"/>
                </a:moveTo>
                <a:cubicBezTo>
                  <a:pt x="160" y="12"/>
                  <a:pt x="176" y="9"/>
                  <a:pt x="188" y="0"/>
                </a:cubicBezTo>
                <a:cubicBezTo>
                  <a:pt x="188" y="22"/>
                  <a:pt x="188" y="43"/>
                  <a:pt x="189" y="65"/>
                </a:cubicBezTo>
                <a:cubicBezTo>
                  <a:pt x="213" y="70"/>
                  <a:pt x="238" y="75"/>
                  <a:pt x="263" y="82"/>
                </a:cubicBezTo>
                <a:cubicBezTo>
                  <a:pt x="253" y="92"/>
                  <a:pt x="251" y="106"/>
                  <a:pt x="252" y="121"/>
                </a:cubicBezTo>
                <a:cubicBezTo>
                  <a:pt x="286" y="122"/>
                  <a:pt x="320" y="121"/>
                  <a:pt x="354" y="121"/>
                </a:cubicBezTo>
                <a:cubicBezTo>
                  <a:pt x="355" y="157"/>
                  <a:pt x="355" y="193"/>
                  <a:pt x="355" y="229"/>
                </a:cubicBezTo>
                <a:cubicBezTo>
                  <a:pt x="361" y="232"/>
                  <a:pt x="366" y="236"/>
                  <a:pt x="370" y="242"/>
                </a:cubicBezTo>
                <a:cubicBezTo>
                  <a:pt x="279" y="245"/>
                  <a:pt x="188" y="243"/>
                  <a:pt x="97" y="243"/>
                </a:cubicBezTo>
                <a:cubicBezTo>
                  <a:pt x="65" y="243"/>
                  <a:pt x="32" y="244"/>
                  <a:pt x="0" y="242"/>
                </a:cubicBezTo>
                <a:cubicBezTo>
                  <a:pt x="4" y="237"/>
                  <a:pt x="9" y="232"/>
                  <a:pt x="14" y="229"/>
                </a:cubicBezTo>
                <a:cubicBezTo>
                  <a:pt x="15" y="193"/>
                  <a:pt x="14" y="157"/>
                  <a:pt x="15" y="121"/>
                </a:cubicBezTo>
                <a:cubicBezTo>
                  <a:pt x="49" y="121"/>
                  <a:pt x="83" y="121"/>
                  <a:pt x="116" y="121"/>
                </a:cubicBezTo>
                <a:cubicBezTo>
                  <a:pt x="117" y="112"/>
                  <a:pt x="117" y="103"/>
                  <a:pt x="117" y="94"/>
                </a:cubicBezTo>
                <a:cubicBezTo>
                  <a:pt x="113" y="92"/>
                  <a:pt x="104" y="89"/>
                  <a:pt x="100" y="87"/>
                </a:cubicBezTo>
                <a:cubicBezTo>
                  <a:pt x="125" y="72"/>
                  <a:pt x="154" y="71"/>
                  <a:pt x="181" y="64"/>
                </a:cubicBezTo>
                <a:cubicBezTo>
                  <a:pt x="181" y="54"/>
                  <a:pt x="181" y="43"/>
                  <a:pt x="181" y="32"/>
                </a:cubicBezTo>
                <a:cubicBezTo>
                  <a:pt x="169" y="34"/>
                  <a:pt x="157" y="37"/>
                  <a:pt x="145" y="39"/>
                </a:cubicBezTo>
                <a:cubicBezTo>
                  <a:pt x="145" y="31"/>
                  <a:pt x="145" y="23"/>
                  <a:pt x="145" y="15"/>
                </a:cubicBezTo>
                <a:close/>
                <a:moveTo>
                  <a:pt x="128" y="88"/>
                </a:moveTo>
                <a:cubicBezTo>
                  <a:pt x="128" y="136"/>
                  <a:pt x="128" y="184"/>
                  <a:pt x="128" y="232"/>
                </a:cubicBezTo>
                <a:cubicBezTo>
                  <a:pt x="166" y="232"/>
                  <a:pt x="204" y="232"/>
                  <a:pt x="241" y="232"/>
                </a:cubicBezTo>
                <a:cubicBezTo>
                  <a:pt x="241" y="184"/>
                  <a:pt x="241" y="136"/>
                  <a:pt x="241" y="88"/>
                </a:cubicBezTo>
                <a:cubicBezTo>
                  <a:pt x="222" y="85"/>
                  <a:pt x="203" y="78"/>
                  <a:pt x="184" y="77"/>
                </a:cubicBezTo>
                <a:cubicBezTo>
                  <a:pt x="165" y="79"/>
                  <a:pt x="147" y="84"/>
                  <a:pt x="128" y="88"/>
                </a:cubicBezTo>
                <a:close/>
                <a:moveTo>
                  <a:pt x="26" y="133"/>
                </a:moveTo>
                <a:cubicBezTo>
                  <a:pt x="25" y="166"/>
                  <a:pt x="26" y="199"/>
                  <a:pt x="25" y="231"/>
                </a:cubicBezTo>
                <a:cubicBezTo>
                  <a:pt x="56" y="232"/>
                  <a:pt x="86" y="232"/>
                  <a:pt x="117" y="232"/>
                </a:cubicBezTo>
                <a:cubicBezTo>
                  <a:pt x="116" y="199"/>
                  <a:pt x="117" y="166"/>
                  <a:pt x="116" y="133"/>
                </a:cubicBezTo>
                <a:cubicBezTo>
                  <a:pt x="86" y="133"/>
                  <a:pt x="56" y="133"/>
                  <a:pt x="26" y="133"/>
                </a:cubicBezTo>
                <a:close/>
                <a:moveTo>
                  <a:pt x="252" y="133"/>
                </a:moveTo>
                <a:cubicBezTo>
                  <a:pt x="252" y="166"/>
                  <a:pt x="252" y="199"/>
                  <a:pt x="252" y="232"/>
                </a:cubicBezTo>
                <a:cubicBezTo>
                  <a:pt x="283" y="232"/>
                  <a:pt x="313" y="232"/>
                  <a:pt x="343" y="232"/>
                </a:cubicBezTo>
                <a:cubicBezTo>
                  <a:pt x="343" y="199"/>
                  <a:pt x="343" y="166"/>
                  <a:pt x="343" y="133"/>
                </a:cubicBezTo>
                <a:cubicBezTo>
                  <a:pt x="313" y="133"/>
                  <a:pt x="283" y="133"/>
                  <a:pt x="252" y="133"/>
                </a:cubicBezTo>
                <a:close/>
                <a:moveTo>
                  <a:pt x="142" y="107"/>
                </a:moveTo>
                <a:cubicBezTo>
                  <a:pt x="144" y="115"/>
                  <a:pt x="140" y="125"/>
                  <a:pt x="146" y="131"/>
                </a:cubicBezTo>
                <a:cubicBezTo>
                  <a:pt x="149" y="132"/>
                  <a:pt x="156" y="132"/>
                  <a:pt x="159" y="133"/>
                </a:cubicBezTo>
                <a:cubicBezTo>
                  <a:pt x="159" y="124"/>
                  <a:pt x="159" y="115"/>
                  <a:pt x="159" y="106"/>
                </a:cubicBezTo>
                <a:cubicBezTo>
                  <a:pt x="153" y="106"/>
                  <a:pt x="148" y="107"/>
                  <a:pt x="142" y="107"/>
                </a:cubicBezTo>
                <a:close/>
                <a:moveTo>
                  <a:pt x="177" y="107"/>
                </a:moveTo>
                <a:cubicBezTo>
                  <a:pt x="177" y="115"/>
                  <a:pt x="177" y="123"/>
                  <a:pt x="177" y="131"/>
                </a:cubicBezTo>
                <a:cubicBezTo>
                  <a:pt x="182" y="131"/>
                  <a:pt x="187" y="132"/>
                  <a:pt x="193" y="132"/>
                </a:cubicBezTo>
                <a:cubicBezTo>
                  <a:pt x="192" y="123"/>
                  <a:pt x="192" y="115"/>
                  <a:pt x="192" y="106"/>
                </a:cubicBezTo>
                <a:cubicBezTo>
                  <a:pt x="187" y="106"/>
                  <a:pt x="182" y="106"/>
                  <a:pt x="177" y="107"/>
                </a:cubicBezTo>
                <a:close/>
                <a:moveTo>
                  <a:pt x="210" y="107"/>
                </a:moveTo>
                <a:cubicBezTo>
                  <a:pt x="211" y="115"/>
                  <a:pt x="209" y="124"/>
                  <a:pt x="213" y="132"/>
                </a:cubicBezTo>
                <a:cubicBezTo>
                  <a:pt x="216" y="132"/>
                  <a:pt x="223" y="132"/>
                  <a:pt x="226" y="132"/>
                </a:cubicBezTo>
                <a:cubicBezTo>
                  <a:pt x="226" y="124"/>
                  <a:pt x="226" y="115"/>
                  <a:pt x="226" y="106"/>
                </a:cubicBezTo>
                <a:cubicBezTo>
                  <a:pt x="221" y="106"/>
                  <a:pt x="215" y="107"/>
                  <a:pt x="210" y="107"/>
                </a:cubicBezTo>
                <a:close/>
                <a:moveTo>
                  <a:pt x="37" y="145"/>
                </a:moveTo>
                <a:cubicBezTo>
                  <a:pt x="37" y="156"/>
                  <a:pt x="37" y="167"/>
                  <a:pt x="37" y="178"/>
                </a:cubicBezTo>
                <a:cubicBezTo>
                  <a:pt x="42" y="178"/>
                  <a:pt x="47" y="178"/>
                  <a:pt x="52" y="179"/>
                </a:cubicBezTo>
                <a:cubicBezTo>
                  <a:pt x="53" y="167"/>
                  <a:pt x="53" y="155"/>
                  <a:pt x="53" y="144"/>
                </a:cubicBezTo>
                <a:cubicBezTo>
                  <a:pt x="48" y="144"/>
                  <a:pt x="42" y="145"/>
                  <a:pt x="37" y="145"/>
                </a:cubicBezTo>
                <a:close/>
                <a:moveTo>
                  <a:pt x="63" y="144"/>
                </a:moveTo>
                <a:cubicBezTo>
                  <a:pt x="63" y="155"/>
                  <a:pt x="63" y="167"/>
                  <a:pt x="64" y="178"/>
                </a:cubicBezTo>
                <a:cubicBezTo>
                  <a:pt x="67" y="178"/>
                  <a:pt x="75" y="178"/>
                  <a:pt x="79" y="178"/>
                </a:cubicBezTo>
                <a:cubicBezTo>
                  <a:pt x="79" y="167"/>
                  <a:pt x="79" y="156"/>
                  <a:pt x="79" y="145"/>
                </a:cubicBezTo>
                <a:cubicBezTo>
                  <a:pt x="75" y="144"/>
                  <a:pt x="67" y="144"/>
                  <a:pt x="63" y="144"/>
                </a:cubicBezTo>
                <a:close/>
                <a:moveTo>
                  <a:pt x="90" y="145"/>
                </a:moveTo>
                <a:cubicBezTo>
                  <a:pt x="90" y="156"/>
                  <a:pt x="90" y="167"/>
                  <a:pt x="90" y="178"/>
                </a:cubicBezTo>
                <a:cubicBezTo>
                  <a:pt x="95" y="178"/>
                  <a:pt x="100" y="178"/>
                  <a:pt x="105" y="178"/>
                </a:cubicBezTo>
                <a:cubicBezTo>
                  <a:pt x="105" y="167"/>
                  <a:pt x="105" y="156"/>
                  <a:pt x="105" y="144"/>
                </a:cubicBezTo>
                <a:cubicBezTo>
                  <a:pt x="100" y="144"/>
                  <a:pt x="95" y="145"/>
                  <a:pt x="90" y="145"/>
                </a:cubicBezTo>
                <a:close/>
                <a:moveTo>
                  <a:pt x="143" y="145"/>
                </a:moveTo>
                <a:cubicBezTo>
                  <a:pt x="143" y="156"/>
                  <a:pt x="143" y="167"/>
                  <a:pt x="143" y="178"/>
                </a:cubicBezTo>
                <a:cubicBezTo>
                  <a:pt x="148" y="178"/>
                  <a:pt x="153" y="178"/>
                  <a:pt x="159" y="178"/>
                </a:cubicBezTo>
                <a:cubicBezTo>
                  <a:pt x="159" y="167"/>
                  <a:pt x="159" y="156"/>
                  <a:pt x="159" y="144"/>
                </a:cubicBezTo>
                <a:cubicBezTo>
                  <a:pt x="154" y="145"/>
                  <a:pt x="148" y="145"/>
                  <a:pt x="143" y="145"/>
                </a:cubicBezTo>
                <a:close/>
                <a:moveTo>
                  <a:pt x="177" y="145"/>
                </a:moveTo>
                <a:cubicBezTo>
                  <a:pt x="177" y="156"/>
                  <a:pt x="177" y="167"/>
                  <a:pt x="177" y="178"/>
                </a:cubicBezTo>
                <a:cubicBezTo>
                  <a:pt x="182" y="178"/>
                  <a:pt x="187" y="178"/>
                  <a:pt x="192" y="178"/>
                </a:cubicBezTo>
                <a:cubicBezTo>
                  <a:pt x="192" y="167"/>
                  <a:pt x="192" y="156"/>
                  <a:pt x="192" y="144"/>
                </a:cubicBezTo>
                <a:cubicBezTo>
                  <a:pt x="187" y="145"/>
                  <a:pt x="182" y="145"/>
                  <a:pt x="177" y="145"/>
                </a:cubicBezTo>
                <a:close/>
                <a:moveTo>
                  <a:pt x="210" y="144"/>
                </a:moveTo>
                <a:cubicBezTo>
                  <a:pt x="210" y="156"/>
                  <a:pt x="210" y="167"/>
                  <a:pt x="210" y="178"/>
                </a:cubicBezTo>
                <a:cubicBezTo>
                  <a:pt x="216" y="178"/>
                  <a:pt x="221" y="178"/>
                  <a:pt x="226" y="178"/>
                </a:cubicBezTo>
                <a:cubicBezTo>
                  <a:pt x="226" y="167"/>
                  <a:pt x="226" y="156"/>
                  <a:pt x="226" y="144"/>
                </a:cubicBezTo>
                <a:cubicBezTo>
                  <a:pt x="221" y="144"/>
                  <a:pt x="216" y="144"/>
                  <a:pt x="210" y="144"/>
                </a:cubicBezTo>
                <a:close/>
                <a:moveTo>
                  <a:pt x="264" y="145"/>
                </a:moveTo>
                <a:cubicBezTo>
                  <a:pt x="264" y="156"/>
                  <a:pt x="264" y="167"/>
                  <a:pt x="264" y="178"/>
                </a:cubicBezTo>
                <a:cubicBezTo>
                  <a:pt x="269" y="178"/>
                  <a:pt x="274" y="178"/>
                  <a:pt x="279" y="178"/>
                </a:cubicBezTo>
                <a:cubicBezTo>
                  <a:pt x="279" y="167"/>
                  <a:pt x="280" y="156"/>
                  <a:pt x="280" y="144"/>
                </a:cubicBezTo>
                <a:cubicBezTo>
                  <a:pt x="274" y="145"/>
                  <a:pt x="269" y="145"/>
                  <a:pt x="264" y="145"/>
                </a:cubicBezTo>
                <a:close/>
                <a:moveTo>
                  <a:pt x="290" y="144"/>
                </a:moveTo>
                <a:cubicBezTo>
                  <a:pt x="290" y="156"/>
                  <a:pt x="290" y="167"/>
                  <a:pt x="291" y="178"/>
                </a:cubicBezTo>
                <a:cubicBezTo>
                  <a:pt x="294" y="178"/>
                  <a:pt x="301" y="178"/>
                  <a:pt x="305" y="178"/>
                </a:cubicBezTo>
                <a:cubicBezTo>
                  <a:pt x="305" y="167"/>
                  <a:pt x="305" y="156"/>
                  <a:pt x="305" y="144"/>
                </a:cubicBezTo>
                <a:cubicBezTo>
                  <a:pt x="302" y="144"/>
                  <a:pt x="294" y="144"/>
                  <a:pt x="290" y="144"/>
                </a:cubicBezTo>
                <a:close/>
                <a:moveTo>
                  <a:pt x="316" y="145"/>
                </a:moveTo>
                <a:cubicBezTo>
                  <a:pt x="316" y="156"/>
                  <a:pt x="317" y="167"/>
                  <a:pt x="317" y="178"/>
                </a:cubicBezTo>
                <a:cubicBezTo>
                  <a:pt x="322" y="178"/>
                  <a:pt x="327" y="178"/>
                  <a:pt x="332" y="178"/>
                </a:cubicBezTo>
                <a:cubicBezTo>
                  <a:pt x="332" y="167"/>
                  <a:pt x="332" y="156"/>
                  <a:pt x="332" y="145"/>
                </a:cubicBezTo>
                <a:cubicBezTo>
                  <a:pt x="327" y="145"/>
                  <a:pt x="322" y="145"/>
                  <a:pt x="316" y="145"/>
                </a:cubicBezTo>
                <a:close/>
                <a:moveTo>
                  <a:pt x="37" y="190"/>
                </a:moveTo>
                <a:cubicBezTo>
                  <a:pt x="37" y="200"/>
                  <a:pt x="37" y="210"/>
                  <a:pt x="37" y="221"/>
                </a:cubicBezTo>
                <a:cubicBezTo>
                  <a:pt x="42" y="221"/>
                  <a:pt x="47" y="221"/>
                  <a:pt x="53" y="221"/>
                </a:cubicBezTo>
                <a:cubicBezTo>
                  <a:pt x="53" y="211"/>
                  <a:pt x="53" y="200"/>
                  <a:pt x="53" y="190"/>
                </a:cubicBezTo>
                <a:cubicBezTo>
                  <a:pt x="47" y="190"/>
                  <a:pt x="42" y="190"/>
                  <a:pt x="37" y="190"/>
                </a:cubicBezTo>
                <a:close/>
                <a:moveTo>
                  <a:pt x="64" y="190"/>
                </a:moveTo>
                <a:cubicBezTo>
                  <a:pt x="64" y="200"/>
                  <a:pt x="64" y="211"/>
                  <a:pt x="64" y="221"/>
                </a:cubicBezTo>
                <a:cubicBezTo>
                  <a:pt x="67" y="221"/>
                  <a:pt x="75" y="221"/>
                  <a:pt x="79" y="221"/>
                </a:cubicBezTo>
                <a:cubicBezTo>
                  <a:pt x="79" y="211"/>
                  <a:pt x="79" y="200"/>
                  <a:pt x="79" y="190"/>
                </a:cubicBezTo>
                <a:cubicBezTo>
                  <a:pt x="75" y="190"/>
                  <a:pt x="67" y="190"/>
                  <a:pt x="64" y="190"/>
                </a:cubicBezTo>
                <a:close/>
                <a:moveTo>
                  <a:pt x="90" y="190"/>
                </a:moveTo>
                <a:cubicBezTo>
                  <a:pt x="90" y="200"/>
                  <a:pt x="90" y="210"/>
                  <a:pt x="90" y="221"/>
                </a:cubicBezTo>
                <a:cubicBezTo>
                  <a:pt x="95" y="221"/>
                  <a:pt x="100" y="221"/>
                  <a:pt x="105" y="221"/>
                </a:cubicBezTo>
                <a:cubicBezTo>
                  <a:pt x="105" y="211"/>
                  <a:pt x="105" y="200"/>
                  <a:pt x="105" y="190"/>
                </a:cubicBezTo>
                <a:cubicBezTo>
                  <a:pt x="100" y="190"/>
                  <a:pt x="95" y="190"/>
                  <a:pt x="90" y="190"/>
                </a:cubicBezTo>
                <a:close/>
                <a:moveTo>
                  <a:pt x="143" y="190"/>
                </a:moveTo>
                <a:cubicBezTo>
                  <a:pt x="143" y="200"/>
                  <a:pt x="143" y="210"/>
                  <a:pt x="143" y="221"/>
                </a:cubicBezTo>
                <a:cubicBezTo>
                  <a:pt x="148" y="221"/>
                  <a:pt x="153" y="221"/>
                  <a:pt x="159" y="221"/>
                </a:cubicBezTo>
                <a:cubicBezTo>
                  <a:pt x="159" y="211"/>
                  <a:pt x="159" y="200"/>
                  <a:pt x="159" y="190"/>
                </a:cubicBezTo>
                <a:cubicBezTo>
                  <a:pt x="153" y="190"/>
                  <a:pt x="148" y="190"/>
                  <a:pt x="143" y="190"/>
                </a:cubicBezTo>
                <a:close/>
                <a:moveTo>
                  <a:pt x="177" y="190"/>
                </a:moveTo>
                <a:cubicBezTo>
                  <a:pt x="177" y="200"/>
                  <a:pt x="177" y="210"/>
                  <a:pt x="177" y="221"/>
                </a:cubicBezTo>
                <a:cubicBezTo>
                  <a:pt x="182" y="221"/>
                  <a:pt x="187" y="221"/>
                  <a:pt x="192" y="221"/>
                </a:cubicBezTo>
                <a:cubicBezTo>
                  <a:pt x="192" y="211"/>
                  <a:pt x="192" y="200"/>
                  <a:pt x="192" y="190"/>
                </a:cubicBezTo>
                <a:cubicBezTo>
                  <a:pt x="187" y="190"/>
                  <a:pt x="182" y="190"/>
                  <a:pt x="177" y="190"/>
                </a:cubicBezTo>
                <a:close/>
                <a:moveTo>
                  <a:pt x="211" y="190"/>
                </a:moveTo>
                <a:cubicBezTo>
                  <a:pt x="211" y="200"/>
                  <a:pt x="210" y="211"/>
                  <a:pt x="210" y="221"/>
                </a:cubicBezTo>
                <a:cubicBezTo>
                  <a:pt x="216" y="221"/>
                  <a:pt x="221" y="221"/>
                  <a:pt x="226" y="221"/>
                </a:cubicBezTo>
                <a:cubicBezTo>
                  <a:pt x="226" y="211"/>
                  <a:pt x="226" y="200"/>
                  <a:pt x="226" y="190"/>
                </a:cubicBezTo>
                <a:cubicBezTo>
                  <a:pt x="221" y="190"/>
                  <a:pt x="216" y="190"/>
                  <a:pt x="211" y="190"/>
                </a:cubicBezTo>
                <a:close/>
                <a:moveTo>
                  <a:pt x="264" y="190"/>
                </a:moveTo>
                <a:cubicBezTo>
                  <a:pt x="264" y="200"/>
                  <a:pt x="264" y="211"/>
                  <a:pt x="264" y="221"/>
                </a:cubicBezTo>
                <a:cubicBezTo>
                  <a:pt x="269" y="221"/>
                  <a:pt x="274" y="221"/>
                  <a:pt x="279" y="221"/>
                </a:cubicBezTo>
                <a:cubicBezTo>
                  <a:pt x="280" y="211"/>
                  <a:pt x="280" y="200"/>
                  <a:pt x="279" y="189"/>
                </a:cubicBezTo>
                <a:cubicBezTo>
                  <a:pt x="274" y="190"/>
                  <a:pt x="269" y="190"/>
                  <a:pt x="264" y="190"/>
                </a:cubicBezTo>
                <a:close/>
                <a:moveTo>
                  <a:pt x="290" y="190"/>
                </a:moveTo>
                <a:cubicBezTo>
                  <a:pt x="291" y="200"/>
                  <a:pt x="291" y="210"/>
                  <a:pt x="291" y="221"/>
                </a:cubicBezTo>
                <a:cubicBezTo>
                  <a:pt x="294" y="221"/>
                  <a:pt x="301" y="221"/>
                  <a:pt x="305" y="221"/>
                </a:cubicBezTo>
                <a:cubicBezTo>
                  <a:pt x="305" y="211"/>
                  <a:pt x="305" y="200"/>
                  <a:pt x="305" y="190"/>
                </a:cubicBezTo>
                <a:cubicBezTo>
                  <a:pt x="302" y="190"/>
                  <a:pt x="294" y="190"/>
                  <a:pt x="290" y="190"/>
                </a:cubicBezTo>
                <a:close/>
                <a:moveTo>
                  <a:pt x="317" y="190"/>
                </a:moveTo>
                <a:cubicBezTo>
                  <a:pt x="316" y="200"/>
                  <a:pt x="316" y="211"/>
                  <a:pt x="316" y="221"/>
                </a:cubicBezTo>
                <a:cubicBezTo>
                  <a:pt x="322" y="221"/>
                  <a:pt x="327" y="221"/>
                  <a:pt x="332" y="221"/>
                </a:cubicBezTo>
                <a:cubicBezTo>
                  <a:pt x="332" y="211"/>
                  <a:pt x="332" y="200"/>
                  <a:pt x="332" y="190"/>
                </a:cubicBezTo>
                <a:cubicBezTo>
                  <a:pt x="327" y="190"/>
                  <a:pt x="322" y="190"/>
                  <a:pt x="317" y="190"/>
                </a:cubicBezTo>
                <a:close/>
                <a:moveTo>
                  <a:pt x="3" y="249"/>
                </a:moveTo>
                <a:cubicBezTo>
                  <a:pt x="124" y="249"/>
                  <a:pt x="245" y="249"/>
                  <a:pt x="366" y="249"/>
                </a:cubicBezTo>
                <a:cubicBezTo>
                  <a:pt x="366" y="256"/>
                  <a:pt x="366" y="256"/>
                  <a:pt x="366" y="256"/>
                </a:cubicBezTo>
                <a:cubicBezTo>
                  <a:pt x="245" y="257"/>
                  <a:pt x="124" y="257"/>
                  <a:pt x="3" y="256"/>
                </a:cubicBezTo>
                <a:lnTo>
                  <a:pt x="3" y="249"/>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863"/>
          <p:cNvSpPr>
            <a:spLocks noEditPoints="1"/>
          </p:cNvSpPr>
          <p:nvPr/>
        </p:nvSpPr>
        <p:spPr bwMode="auto">
          <a:xfrm>
            <a:off x="677863" y="1841501"/>
            <a:ext cx="419100" cy="454025"/>
          </a:xfrm>
          <a:custGeom>
            <a:avLst/>
            <a:gdLst>
              <a:gd name="T0" fmla="*/ 112 w 272"/>
              <a:gd name="T1" fmla="*/ 3 h 295"/>
              <a:gd name="T2" fmla="*/ 247 w 272"/>
              <a:gd name="T3" fmla="*/ 73 h 295"/>
              <a:gd name="T4" fmla="*/ 60 w 272"/>
              <a:gd name="T5" fmla="*/ 213 h 295"/>
              <a:gd name="T6" fmla="*/ 88 w 272"/>
              <a:gd name="T7" fmla="*/ 20 h 295"/>
              <a:gd name="T8" fmla="*/ 53 w 272"/>
              <a:gd name="T9" fmla="*/ 164 h 295"/>
              <a:gd name="T10" fmla="*/ 236 w 272"/>
              <a:gd name="T11" fmla="*/ 30 h 295"/>
              <a:gd name="T12" fmla="*/ 222 w 272"/>
              <a:gd name="T13" fmla="*/ 146 h 295"/>
              <a:gd name="T14" fmla="*/ 207 w 272"/>
              <a:gd name="T15" fmla="*/ 219 h 295"/>
              <a:gd name="T16" fmla="*/ 46 w 272"/>
              <a:gd name="T17" fmla="*/ 178 h 295"/>
              <a:gd name="T18" fmla="*/ 194 w 272"/>
              <a:gd name="T19" fmla="*/ 220 h 295"/>
              <a:gd name="T20" fmla="*/ 102 w 272"/>
              <a:gd name="T21" fmla="*/ 180 h 295"/>
              <a:gd name="T22" fmla="*/ 123 w 272"/>
              <a:gd name="T23" fmla="*/ 37 h 295"/>
              <a:gd name="T24" fmla="*/ 208 w 272"/>
              <a:gd name="T25" fmla="*/ 65 h 295"/>
              <a:gd name="T26" fmla="*/ 123 w 272"/>
              <a:gd name="T27" fmla="*/ 37 h 295"/>
              <a:gd name="T28" fmla="*/ 121 w 272"/>
              <a:gd name="T29" fmla="*/ 65 h 295"/>
              <a:gd name="T30" fmla="*/ 198 w 272"/>
              <a:gd name="T31" fmla="*/ 68 h 295"/>
              <a:gd name="T32" fmla="*/ 4 w 272"/>
              <a:gd name="T33" fmla="*/ 93 h 295"/>
              <a:gd name="T34" fmla="*/ 67 w 272"/>
              <a:gd name="T35" fmla="*/ 60 h 295"/>
              <a:gd name="T36" fmla="*/ 92 w 272"/>
              <a:gd name="T37" fmla="*/ 146 h 295"/>
              <a:gd name="T38" fmla="*/ 158 w 272"/>
              <a:gd name="T39" fmla="*/ 90 h 295"/>
              <a:gd name="T40" fmla="*/ 188 w 272"/>
              <a:gd name="T41" fmla="*/ 146 h 295"/>
              <a:gd name="T42" fmla="*/ 115 w 272"/>
              <a:gd name="T43" fmla="*/ 70 h 295"/>
              <a:gd name="T44" fmla="*/ 163 w 272"/>
              <a:gd name="T45" fmla="*/ 103 h 295"/>
              <a:gd name="T46" fmla="*/ 170 w 272"/>
              <a:gd name="T47" fmla="*/ 129 h 295"/>
              <a:gd name="T48" fmla="*/ 130 w 272"/>
              <a:gd name="T49" fmla="*/ 150 h 295"/>
              <a:gd name="T50" fmla="*/ 171 w 272"/>
              <a:gd name="T51" fmla="*/ 142 h 295"/>
              <a:gd name="T52" fmla="*/ 240 w 272"/>
              <a:gd name="T53" fmla="*/ 149 h 295"/>
              <a:gd name="T54" fmla="*/ 247 w 272"/>
              <a:gd name="T55" fmla="*/ 205 h 295"/>
              <a:gd name="T56" fmla="*/ 111 w 272"/>
              <a:gd name="T57" fmla="*/ 282 h 295"/>
              <a:gd name="T58" fmla="*/ 168 w 272"/>
              <a:gd name="T59" fmla="*/ 236 h 295"/>
              <a:gd name="T60" fmla="*/ 103 w 272"/>
              <a:gd name="T61" fmla="*/ 286 h 295"/>
              <a:gd name="T62" fmla="*/ 272 w 272"/>
              <a:gd name="T63" fmla="*/ 226 h 295"/>
              <a:gd name="T64" fmla="*/ 267 w 272"/>
              <a:gd name="T65" fmla="*/ 1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95">
                <a:moveTo>
                  <a:pt x="88" y="20"/>
                </a:moveTo>
                <a:cubicBezTo>
                  <a:pt x="90" y="10"/>
                  <a:pt x="100" y="0"/>
                  <a:pt x="112" y="3"/>
                </a:cubicBezTo>
                <a:cubicBezTo>
                  <a:pt x="157" y="8"/>
                  <a:pt x="203" y="14"/>
                  <a:pt x="248" y="20"/>
                </a:cubicBezTo>
                <a:cubicBezTo>
                  <a:pt x="244" y="38"/>
                  <a:pt x="244" y="55"/>
                  <a:pt x="247" y="73"/>
                </a:cubicBezTo>
                <a:cubicBezTo>
                  <a:pt x="238" y="127"/>
                  <a:pt x="227" y="180"/>
                  <a:pt x="218" y="234"/>
                </a:cubicBezTo>
                <a:cubicBezTo>
                  <a:pt x="165" y="229"/>
                  <a:pt x="112" y="220"/>
                  <a:pt x="60" y="213"/>
                </a:cubicBezTo>
                <a:cubicBezTo>
                  <a:pt x="43" y="211"/>
                  <a:pt x="30" y="193"/>
                  <a:pt x="37" y="177"/>
                </a:cubicBezTo>
                <a:cubicBezTo>
                  <a:pt x="54" y="125"/>
                  <a:pt x="71" y="73"/>
                  <a:pt x="88" y="20"/>
                </a:cubicBezTo>
                <a:close/>
                <a:moveTo>
                  <a:pt x="102" y="14"/>
                </a:moveTo>
                <a:cubicBezTo>
                  <a:pt x="84" y="63"/>
                  <a:pt x="69" y="114"/>
                  <a:pt x="53" y="164"/>
                </a:cubicBezTo>
                <a:cubicBezTo>
                  <a:pt x="103" y="167"/>
                  <a:pt x="153" y="176"/>
                  <a:pt x="203" y="180"/>
                </a:cubicBezTo>
                <a:cubicBezTo>
                  <a:pt x="214" y="130"/>
                  <a:pt x="225" y="80"/>
                  <a:pt x="236" y="30"/>
                </a:cubicBezTo>
                <a:cubicBezTo>
                  <a:pt x="192" y="24"/>
                  <a:pt x="147" y="17"/>
                  <a:pt x="102" y="14"/>
                </a:cubicBezTo>
                <a:close/>
                <a:moveTo>
                  <a:pt x="222" y="146"/>
                </a:moveTo>
                <a:cubicBezTo>
                  <a:pt x="217" y="162"/>
                  <a:pt x="217" y="179"/>
                  <a:pt x="207" y="193"/>
                </a:cubicBezTo>
                <a:cubicBezTo>
                  <a:pt x="200" y="200"/>
                  <a:pt x="206" y="210"/>
                  <a:pt x="207" y="219"/>
                </a:cubicBezTo>
                <a:cubicBezTo>
                  <a:pt x="216" y="196"/>
                  <a:pt x="219" y="170"/>
                  <a:pt x="222" y="146"/>
                </a:cubicBezTo>
                <a:close/>
                <a:moveTo>
                  <a:pt x="46" y="178"/>
                </a:moveTo>
                <a:cubicBezTo>
                  <a:pt x="45" y="188"/>
                  <a:pt x="49" y="200"/>
                  <a:pt x="61" y="202"/>
                </a:cubicBezTo>
                <a:cubicBezTo>
                  <a:pt x="105" y="209"/>
                  <a:pt x="150" y="215"/>
                  <a:pt x="194" y="220"/>
                </a:cubicBezTo>
                <a:cubicBezTo>
                  <a:pt x="193" y="210"/>
                  <a:pt x="193" y="200"/>
                  <a:pt x="192" y="190"/>
                </a:cubicBezTo>
                <a:cubicBezTo>
                  <a:pt x="162" y="188"/>
                  <a:pt x="132" y="183"/>
                  <a:pt x="102" y="180"/>
                </a:cubicBezTo>
                <a:cubicBezTo>
                  <a:pt x="83" y="178"/>
                  <a:pt x="64" y="173"/>
                  <a:pt x="46" y="178"/>
                </a:cubicBezTo>
                <a:close/>
                <a:moveTo>
                  <a:pt x="123" y="37"/>
                </a:moveTo>
                <a:cubicBezTo>
                  <a:pt x="122" y="42"/>
                  <a:pt x="121" y="50"/>
                  <a:pt x="120" y="54"/>
                </a:cubicBezTo>
                <a:cubicBezTo>
                  <a:pt x="150" y="57"/>
                  <a:pt x="179" y="62"/>
                  <a:pt x="208" y="65"/>
                </a:cubicBezTo>
                <a:cubicBezTo>
                  <a:pt x="208" y="61"/>
                  <a:pt x="209" y="52"/>
                  <a:pt x="210" y="48"/>
                </a:cubicBezTo>
                <a:cubicBezTo>
                  <a:pt x="181" y="44"/>
                  <a:pt x="152" y="40"/>
                  <a:pt x="123" y="37"/>
                </a:cubicBezTo>
                <a:close/>
                <a:moveTo>
                  <a:pt x="114" y="59"/>
                </a:moveTo>
                <a:cubicBezTo>
                  <a:pt x="116" y="61"/>
                  <a:pt x="119" y="64"/>
                  <a:pt x="121" y="65"/>
                </a:cubicBezTo>
                <a:cubicBezTo>
                  <a:pt x="150" y="70"/>
                  <a:pt x="179" y="76"/>
                  <a:pt x="208" y="75"/>
                </a:cubicBezTo>
                <a:cubicBezTo>
                  <a:pt x="206" y="73"/>
                  <a:pt x="201" y="70"/>
                  <a:pt x="198" y="68"/>
                </a:cubicBezTo>
                <a:cubicBezTo>
                  <a:pt x="170" y="65"/>
                  <a:pt x="142" y="59"/>
                  <a:pt x="114" y="59"/>
                </a:cubicBezTo>
                <a:close/>
                <a:moveTo>
                  <a:pt x="4" y="93"/>
                </a:moveTo>
                <a:cubicBezTo>
                  <a:pt x="0" y="119"/>
                  <a:pt x="23" y="140"/>
                  <a:pt x="34" y="163"/>
                </a:cubicBezTo>
                <a:cubicBezTo>
                  <a:pt x="45" y="129"/>
                  <a:pt x="57" y="94"/>
                  <a:pt x="67" y="60"/>
                </a:cubicBezTo>
                <a:cubicBezTo>
                  <a:pt x="46" y="69"/>
                  <a:pt x="14" y="68"/>
                  <a:pt x="4" y="93"/>
                </a:cubicBezTo>
                <a:close/>
                <a:moveTo>
                  <a:pt x="92" y="146"/>
                </a:moveTo>
                <a:cubicBezTo>
                  <a:pt x="100" y="145"/>
                  <a:pt x="112" y="152"/>
                  <a:pt x="118" y="143"/>
                </a:cubicBezTo>
                <a:cubicBezTo>
                  <a:pt x="132" y="126"/>
                  <a:pt x="144" y="107"/>
                  <a:pt x="158" y="90"/>
                </a:cubicBezTo>
                <a:cubicBezTo>
                  <a:pt x="164" y="89"/>
                  <a:pt x="169" y="87"/>
                  <a:pt x="175" y="86"/>
                </a:cubicBezTo>
                <a:cubicBezTo>
                  <a:pt x="180" y="106"/>
                  <a:pt x="184" y="126"/>
                  <a:pt x="188" y="146"/>
                </a:cubicBezTo>
                <a:cubicBezTo>
                  <a:pt x="194" y="125"/>
                  <a:pt x="199" y="103"/>
                  <a:pt x="203" y="81"/>
                </a:cubicBezTo>
                <a:cubicBezTo>
                  <a:pt x="174" y="78"/>
                  <a:pt x="144" y="74"/>
                  <a:pt x="115" y="70"/>
                </a:cubicBezTo>
                <a:cubicBezTo>
                  <a:pt x="107" y="95"/>
                  <a:pt x="99" y="121"/>
                  <a:pt x="92" y="146"/>
                </a:cubicBezTo>
                <a:close/>
                <a:moveTo>
                  <a:pt x="163" y="103"/>
                </a:moveTo>
                <a:cubicBezTo>
                  <a:pt x="158" y="111"/>
                  <a:pt x="153" y="118"/>
                  <a:pt x="148" y="126"/>
                </a:cubicBezTo>
                <a:cubicBezTo>
                  <a:pt x="155" y="127"/>
                  <a:pt x="163" y="128"/>
                  <a:pt x="170" y="129"/>
                </a:cubicBezTo>
                <a:cubicBezTo>
                  <a:pt x="168" y="120"/>
                  <a:pt x="166" y="112"/>
                  <a:pt x="163" y="103"/>
                </a:cubicBezTo>
                <a:close/>
                <a:moveTo>
                  <a:pt x="130" y="150"/>
                </a:moveTo>
                <a:cubicBezTo>
                  <a:pt x="145" y="152"/>
                  <a:pt x="159" y="154"/>
                  <a:pt x="174" y="156"/>
                </a:cubicBezTo>
                <a:cubicBezTo>
                  <a:pt x="173" y="152"/>
                  <a:pt x="172" y="145"/>
                  <a:pt x="171" y="142"/>
                </a:cubicBezTo>
                <a:cubicBezTo>
                  <a:pt x="157" y="138"/>
                  <a:pt x="138" y="133"/>
                  <a:pt x="130" y="150"/>
                </a:cubicBezTo>
                <a:close/>
                <a:moveTo>
                  <a:pt x="240" y="149"/>
                </a:moveTo>
                <a:cubicBezTo>
                  <a:pt x="237" y="170"/>
                  <a:pt x="233" y="191"/>
                  <a:pt x="230" y="212"/>
                </a:cubicBezTo>
                <a:cubicBezTo>
                  <a:pt x="235" y="210"/>
                  <a:pt x="241" y="208"/>
                  <a:pt x="247" y="205"/>
                </a:cubicBezTo>
                <a:cubicBezTo>
                  <a:pt x="249" y="211"/>
                  <a:pt x="251" y="217"/>
                  <a:pt x="253" y="223"/>
                </a:cubicBezTo>
                <a:cubicBezTo>
                  <a:pt x="205" y="243"/>
                  <a:pt x="158" y="263"/>
                  <a:pt x="111" y="282"/>
                </a:cubicBezTo>
                <a:cubicBezTo>
                  <a:pt x="109" y="274"/>
                  <a:pt x="106" y="264"/>
                  <a:pt x="115" y="260"/>
                </a:cubicBezTo>
                <a:cubicBezTo>
                  <a:pt x="132" y="250"/>
                  <a:pt x="151" y="245"/>
                  <a:pt x="168" y="236"/>
                </a:cubicBezTo>
                <a:cubicBezTo>
                  <a:pt x="134" y="231"/>
                  <a:pt x="101" y="226"/>
                  <a:pt x="67" y="222"/>
                </a:cubicBezTo>
                <a:cubicBezTo>
                  <a:pt x="78" y="243"/>
                  <a:pt x="89" y="265"/>
                  <a:pt x="103" y="286"/>
                </a:cubicBezTo>
                <a:cubicBezTo>
                  <a:pt x="108" y="295"/>
                  <a:pt x="120" y="291"/>
                  <a:pt x="128" y="287"/>
                </a:cubicBezTo>
                <a:cubicBezTo>
                  <a:pt x="176" y="267"/>
                  <a:pt x="224" y="248"/>
                  <a:pt x="272" y="226"/>
                </a:cubicBezTo>
                <a:cubicBezTo>
                  <a:pt x="267" y="220"/>
                  <a:pt x="263" y="214"/>
                  <a:pt x="258" y="208"/>
                </a:cubicBezTo>
                <a:cubicBezTo>
                  <a:pt x="261" y="202"/>
                  <a:pt x="265" y="196"/>
                  <a:pt x="267" y="190"/>
                </a:cubicBezTo>
                <a:cubicBezTo>
                  <a:pt x="259" y="176"/>
                  <a:pt x="250" y="162"/>
                  <a:pt x="240" y="1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864"/>
          <p:cNvSpPr>
            <a:spLocks noEditPoints="1"/>
          </p:cNvSpPr>
          <p:nvPr/>
        </p:nvSpPr>
        <p:spPr bwMode="auto">
          <a:xfrm>
            <a:off x="3187701" y="1066801"/>
            <a:ext cx="465138" cy="314325"/>
          </a:xfrm>
          <a:custGeom>
            <a:avLst/>
            <a:gdLst>
              <a:gd name="T0" fmla="*/ 119 w 303"/>
              <a:gd name="T1" fmla="*/ 13 h 204"/>
              <a:gd name="T2" fmla="*/ 163 w 303"/>
              <a:gd name="T3" fmla="*/ 6 h 204"/>
              <a:gd name="T4" fmla="*/ 303 w 303"/>
              <a:gd name="T5" fmla="*/ 50 h 204"/>
              <a:gd name="T6" fmla="*/ 244 w 303"/>
              <a:gd name="T7" fmla="*/ 77 h 204"/>
              <a:gd name="T8" fmla="*/ 265 w 303"/>
              <a:gd name="T9" fmla="*/ 126 h 204"/>
              <a:gd name="T10" fmla="*/ 293 w 303"/>
              <a:gd name="T11" fmla="*/ 198 h 204"/>
              <a:gd name="T12" fmla="*/ 265 w 303"/>
              <a:gd name="T13" fmla="*/ 204 h 204"/>
              <a:gd name="T14" fmla="*/ 256 w 303"/>
              <a:gd name="T15" fmla="*/ 126 h 204"/>
              <a:gd name="T16" fmla="*/ 247 w 303"/>
              <a:gd name="T17" fmla="*/ 92 h 204"/>
              <a:gd name="T18" fmla="*/ 221 w 303"/>
              <a:gd name="T19" fmla="*/ 79 h 204"/>
              <a:gd name="T20" fmla="*/ 145 w 303"/>
              <a:gd name="T21" fmla="*/ 53 h 204"/>
              <a:gd name="T22" fmla="*/ 220 w 303"/>
              <a:gd name="T23" fmla="*/ 88 h 204"/>
              <a:gd name="T24" fmla="*/ 152 w 303"/>
              <a:gd name="T25" fmla="*/ 119 h 204"/>
              <a:gd name="T26" fmla="*/ 0 w 303"/>
              <a:gd name="T27" fmla="*/ 50 h 204"/>
              <a:gd name="T28" fmla="*/ 119 w 303"/>
              <a:gd name="T29" fmla="*/ 13 h 204"/>
              <a:gd name="T30" fmla="*/ 66 w 303"/>
              <a:gd name="T31" fmla="*/ 91 h 204"/>
              <a:gd name="T32" fmla="*/ 62 w 303"/>
              <a:gd name="T33" fmla="*/ 155 h 204"/>
              <a:gd name="T34" fmla="*/ 152 w 303"/>
              <a:gd name="T35" fmla="*/ 196 h 204"/>
              <a:gd name="T36" fmla="*/ 240 w 303"/>
              <a:gd name="T37" fmla="*/ 155 h 204"/>
              <a:gd name="T38" fmla="*/ 236 w 303"/>
              <a:gd name="T39" fmla="*/ 92 h 204"/>
              <a:gd name="T40" fmla="*/ 152 w 303"/>
              <a:gd name="T41" fmla="*/ 128 h 204"/>
              <a:gd name="T42" fmla="*/ 66 w 303"/>
              <a:gd name="T43" fmla="*/ 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04">
                <a:moveTo>
                  <a:pt x="119" y="13"/>
                </a:moveTo>
                <a:cubicBezTo>
                  <a:pt x="133" y="9"/>
                  <a:pt x="148" y="0"/>
                  <a:pt x="163" y="6"/>
                </a:cubicBezTo>
                <a:cubicBezTo>
                  <a:pt x="209" y="22"/>
                  <a:pt x="257" y="33"/>
                  <a:pt x="303" y="50"/>
                </a:cubicBezTo>
                <a:cubicBezTo>
                  <a:pt x="284" y="61"/>
                  <a:pt x="264" y="69"/>
                  <a:pt x="244" y="77"/>
                </a:cubicBezTo>
                <a:cubicBezTo>
                  <a:pt x="259" y="89"/>
                  <a:pt x="260" y="109"/>
                  <a:pt x="265" y="126"/>
                </a:cubicBezTo>
                <a:cubicBezTo>
                  <a:pt x="274" y="150"/>
                  <a:pt x="283" y="175"/>
                  <a:pt x="293" y="198"/>
                </a:cubicBezTo>
                <a:cubicBezTo>
                  <a:pt x="283" y="200"/>
                  <a:pt x="274" y="202"/>
                  <a:pt x="265" y="204"/>
                </a:cubicBezTo>
                <a:cubicBezTo>
                  <a:pt x="267" y="177"/>
                  <a:pt x="255" y="152"/>
                  <a:pt x="256" y="126"/>
                </a:cubicBezTo>
                <a:cubicBezTo>
                  <a:pt x="254" y="114"/>
                  <a:pt x="252" y="103"/>
                  <a:pt x="247" y="92"/>
                </a:cubicBezTo>
                <a:cubicBezTo>
                  <a:pt x="240" y="86"/>
                  <a:pt x="230" y="83"/>
                  <a:pt x="221" y="79"/>
                </a:cubicBezTo>
                <a:cubicBezTo>
                  <a:pt x="196" y="70"/>
                  <a:pt x="171" y="59"/>
                  <a:pt x="145" y="53"/>
                </a:cubicBezTo>
                <a:cubicBezTo>
                  <a:pt x="169" y="67"/>
                  <a:pt x="196" y="75"/>
                  <a:pt x="220" y="88"/>
                </a:cubicBezTo>
                <a:cubicBezTo>
                  <a:pt x="198" y="99"/>
                  <a:pt x="174" y="107"/>
                  <a:pt x="152" y="119"/>
                </a:cubicBezTo>
                <a:cubicBezTo>
                  <a:pt x="102" y="96"/>
                  <a:pt x="50" y="75"/>
                  <a:pt x="0" y="50"/>
                </a:cubicBezTo>
                <a:cubicBezTo>
                  <a:pt x="39" y="35"/>
                  <a:pt x="80" y="26"/>
                  <a:pt x="119" y="13"/>
                </a:cubicBezTo>
                <a:close/>
                <a:moveTo>
                  <a:pt x="66" y="91"/>
                </a:moveTo>
                <a:cubicBezTo>
                  <a:pt x="65" y="113"/>
                  <a:pt x="65" y="134"/>
                  <a:pt x="62" y="155"/>
                </a:cubicBezTo>
                <a:cubicBezTo>
                  <a:pt x="98" y="148"/>
                  <a:pt x="131" y="168"/>
                  <a:pt x="152" y="196"/>
                </a:cubicBezTo>
                <a:cubicBezTo>
                  <a:pt x="172" y="169"/>
                  <a:pt x="205" y="148"/>
                  <a:pt x="240" y="155"/>
                </a:cubicBezTo>
                <a:cubicBezTo>
                  <a:pt x="239" y="134"/>
                  <a:pt x="238" y="113"/>
                  <a:pt x="236" y="92"/>
                </a:cubicBezTo>
                <a:cubicBezTo>
                  <a:pt x="208" y="103"/>
                  <a:pt x="181" y="117"/>
                  <a:pt x="152" y="128"/>
                </a:cubicBezTo>
                <a:cubicBezTo>
                  <a:pt x="123" y="118"/>
                  <a:pt x="95" y="102"/>
                  <a:pt x="66" y="9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865"/>
          <p:cNvSpPr>
            <a:spLocks noEditPoints="1"/>
          </p:cNvSpPr>
          <p:nvPr/>
        </p:nvSpPr>
        <p:spPr bwMode="auto">
          <a:xfrm>
            <a:off x="2378076" y="1028701"/>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866"/>
          <p:cNvSpPr>
            <a:spLocks noEditPoints="1"/>
          </p:cNvSpPr>
          <p:nvPr/>
        </p:nvSpPr>
        <p:spPr bwMode="auto">
          <a:xfrm>
            <a:off x="1571626" y="998538"/>
            <a:ext cx="319088" cy="439738"/>
          </a:xfrm>
          <a:custGeom>
            <a:avLst/>
            <a:gdLst>
              <a:gd name="T0" fmla="*/ 45 w 207"/>
              <a:gd name="T1" fmla="*/ 73 h 286"/>
              <a:gd name="T2" fmla="*/ 118 w 207"/>
              <a:gd name="T3" fmla="*/ 11 h 286"/>
              <a:gd name="T4" fmla="*/ 165 w 207"/>
              <a:gd name="T5" fmla="*/ 74 h 286"/>
              <a:gd name="T6" fmla="*/ 202 w 207"/>
              <a:gd name="T7" fmla="*/ 127 h 286"/>
              <a:gd name="T8" fmla="*/ 175 w 207"/>
              <a:gd name="T9" fmla="*/ 145 h 286"/>
              <a:gd name="T10" fmla="*/ 164 w 207"/>
              <a:gd name="T11" fmla="*/ 87 h 286"/>
              <a:gd name="T12" fmla="*/ 124 w 207"/>
              <a:gd name="T13" fmla="*/ 142 h 286"/>
              <a:gd name="T14" fmla="*/ 78 w 207"/>
              <a:gd name="T15" fmla="*/ 137 h 286"/>
              <a:gd name="T16" fmla="*/ 44 w 207"/>
              <a:gd name="T17" fmla="*/ 88 h 286"/>
              <a:gd name="T18" fmla="*/ 34 w 207"/>
              <a:gd name="T19" fmla="*/ 145 h 286"/>
              <a:gd name="T20" fmla="*/ 8 w 207"/>
              <a:gd name="T21" fmla="*/ 130 h 286"/>
              <a:gd name="T22" fmla="*/ 45 w 207"/>
              <a:gd name="T23" fmla="*/ 73 h 286"/>
              <a:gd name="T24" fmla="*/ 85 w 207"/>
              <a:gd name="T25" fmla="*/ 86 h 286"/>
              <a:gd name="T26" fmla="*/ 81 w 207"/>
              <a:gd name="T27" fmla="*/ 66 h 286"/>
              <a:gd name="T28" fmla="*/ 63 w 207"/>
              <a:gd name="T29" fmla="*/ 90 h 286"/>
              <a:gd name="T30" fmla="*/ 91 w 207"/>
              <a:gd name="T31" fmla="*/ 134 h 286"/>
              <a:gd name="T32" fmla="*/ 120 w 207"/>
              <a:gd name="T33" fmla="*/ 133 h 286"/>
              <a:gd name="T34" fmla="*/ 148 w 207"/>
              <a:gd name="T35" fmla="*/ 81 h 286"/>
              <a:gd name="T36" fmla="*/ 103 w 207"/>
              <a:gd name="T37" fmla="*/ 80 h 286"/>
              <a:gd name="T38" fmla="*/ 104 w 207"/>
              <a:gd name="T39" fmla="*/ 61 h 286"/>
              <a:gd name="T40" fmla="*/ 85 w 207"/>
              <a:gd name="T41" fmla="*/ 86 h 286"/>
              <a:gd name="T42" fmla="*/ 31 w 207"/>
              <a:gd name="T43" fmla="*/ 183 h 286"/>
              <a:gd name="T44" fmla="*/ 70 w 207"/>
              <a:gd name="T45" fmla="*/ 155 h 286"/>
              <a:gd name="T46" fmla="*/ 67 w 207"/>
              <a:gd name="T47" fmla="*/ 206 h 286"/>
              <a:gd name="T48" fmla="*/ 105 w 207"/>
              <a:gd name="T49" fmla="*/ 183 h 286"/>
              <a:gd name="T50" fmla="*/ 144 w 207"/>
              <a:gd name="T51" fmla="*/ 206 h 286"/>
              <a:gd name="T52" fmla="*/ 140 w 207"/>
              <a:gd name="T53" fmla="*/ 156 h 286"/>
              <a:gd name="T54" fmla="*/ 179 w 207"/>
              <a:gd name="T55" fmla="*/ 181 h 286"/>
              <a:gd name="T56" fmla="*/ 197 w 207"/>
              <a:gd name="T57" fmla="*/ 286 h 286"/>
              <a:gd name="T58" fmla="*/ 14 w 207"/>
              <a:gd name="T59" fmla="*/ 286 h 286"/>
              <a:gd name="T60" fmla="*/ 31 w 207"/>
              <a:gd name="T61" fmla="*/ 18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86">
                <a:moveTo>
                  <a:pt x="45" y="73"/>
                </a:moveTo>
                <a:cubicBezTo>
                  <a:pt x="42" y="35"/>
                  <a:pt x="81" y="0"/>
                  <a:pt x="118" y="11"/>
                </a:cubicBezTo>
                <a:cubicBezTo>
                  <a:pt x="147" y="17"/>
                  <a:pt x="164" y="46"/>
                  <a:pt x="165" y="74"/>
                </a:cubicBezTo>
                <a:cubicBezTo>
                  <a:pt x="186" y="82"/>
                  <a:pt x="207" y="103"/>
                  <a:pt x="202" y="127"/>
                </a:cubicBezTo>
                <a:cubicBezTo>
                  <a:pt x="200" y="140"/>
                  <a:pt x="185" y="143"/>
                  <a:pt x="175" y="145"/>
                </a:cubicBezTo>
                <a:cubicBezTo>
                  <a:pt x="174" y="125"/>
                  <a:pt x="174" y="104"/>
                  <a:pt x="164" y="87"/>
                </a:cubicBezTo>
                <a:cubicBezTo>
                  <a:pt x="153" y="107"/>
                  <a:pt x="142" y="127"/>
                  <a:pt x="124" y="142"/>
                </a:cubicBezTo>
                <a:cubicBezTo>
                  <a:pt x="111" y="153"/>
                  <a:pt x="90" y="150"/>
                  <a:pt x="78" y="137"/>
                </a:cubicBezTo>
                <a:cubicBezTo>
                  <a:pt x="65" y="122"/>
                  <a:pt x="55" y="105"/>
                  <a:pt x="44" y="88"/>
                </a:cubicBezTo>
                <a:cubicBezTo>
                  <a:pt x="35" y="106"/>
                  <a:pt x="33" y="125"/>
                  <a:pt x="34" y="145"/>
                </a:cubicBezTo>
                <a:cubicBezTo>
                  <a:pt x="24" y="142"/>
                  <a:pt x="11" y="142"/>
                  <a:pt x="8" y="130"/>
                </a:cubicBezTo>
                <a:cubicBezTo>
                  <a:pt x="0" y="104"/>
                  <a:pt x="22" y="81"/>
                  <a:pt x="45" y="73"/>
                </a:cubicBezTo>
                <a:close/>
                <a:moveTo>
                  <a:pt x="85" y="86"/>
                </a:moveTo>
                <a:cubicBezTo>
                  <a:pt x="83" y="79"/>
                  <a:pt x="82" y="73"/>
                  <a:pt x="81" y="66"/>
                </a:cubicBezTo>
                <a:cubicBezTo>
                  <a:pt x="76" y="75"/>
                  <a:pt x="65" y="80"/>
                  <a:pt x="63" y="90"/>
                </a:cubicBezTo>
                <a:cubicBezTo>
                  <a:pt x="67" y="107"/>
                  <a:pt x="76" y="124"/>
                  <a:pt x="91" y="134"/>
                </a:cubicBezTo>
                <a:cubicBezTo>
                  <a:pt x="99" y="142"/>
                  <a:pt x="112" y="141"/>
                  <a:pt x="120" y="133"/>
                </a:cubicBezTo>
                <a:cubicBezTo>
                  <a:pt x="136" y="120"/>
                  <a:pt x="143" y="100"/>
                  <a:pt x="148" y="81"/>
                </a:cubicBezTo>
                <a:cubicBezTo>
                  <a:pt x="133" y="81"/>
                  <a:pt x="118" y="81"/>
                  <a:pt x="103" y="80"/>
                </a:cubicBezTo>
                <a:cubicBezTo>
                  <a:pt x="103" y="74"/>
                  <a:pt x="104" y="67"/>
                  <a:pt x="104" y="61"/>
                </a:cubicBezTo>
                <a:cubicBezTo>
                  <a:pt x="98" y="69"/>
                  <a:pt x="92" y="78"/>
                  <a:pt x="85" y="86"/>
                </a:cubicBezTo>
                <a:close/>
                <a:moveTo>
                  <a:pt x="31" y="183"/>
                </a:moveTo>
                <a:cubicBezTo>
                  <a:pt x="35" y="166"/>
                  <a:pt x="56" y="162"/>
                  <a:pt x="70" y="155"/>
                </a:cubicBezTo>
                <a:cubicBezTo>
                  <a:pt x="68" y="172"/>
                  <a:pt x="67" y="189"/>
                  <a:pt x="67" y="206"/>
                </a:cubicBezTo>
                <a:cubicBezTo>
                  <a:pt x="80" y="198"/>
                  <a:pt x="92" y="191"/>
                  <a:pt x="105" y="183"/>
                </a:cubicBezTo>
                <a:cubicBezTo>
                  <a:pt x="118" y="191"/>
                  <a:pt x="131" y="199"/>
                  <a:pt x="144" y="206"/>
                </a:cubicBezTo>
                <a:cubicBezTo>
                  <a:pt x="143" y="189"/>
                  <a:pt x="142" y="172"/>
                  <a:pt x="140" y="156"/>
                </a:cubicBezTo>
                <a:cubicBezTo>
                  <a:pt x="154" y="161"/>
                  <a:pt x="173" y="165"/>
                  <a:pt x="179" y="181"/>
                </a:cubicBezTo>
                <a:cubicBezTo>
                  <a:pt x="190" y="215"/>
                  <a:pt x="197" y="250"/>
                  <a:pt x="197" y="286"/>
                </a:cubicBezTo>
                <a:cubicBezTo>
                  <a:pt x="136" y="286"/>
                  <a:pt x="75" y="286"/>
                  <a:pt x="14" y="286"/>
                </a:cubicBezTo>
                <a:cubicBezTo>
                  <a:pt x="13" y="251"/>
                  <a:pt x="20" y="216"/>
                  <a:pt x="31" y="18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867"/>
          <p:cNvSpPr>
            <a:spLocks noEditPoints="1"/>
          </p:cNvSpPr>
          <p:nvPr/>
        </p:nvSpPr>
        <p:spPr bwMode="auto">
          <a:xfrm>
            <a:off x="647701" y="1042988"/>
            <a:ext cx="482600" cy="363538"/>
          </a:xfrm>
          <a:custGeom>
            <a:avLst/>
            <a:gdLst>
              <a:gd name="T0" fmla="*/ 51 w 314"/>
              <a:gd name="T1" fmla="*/ 3 h 236"/>
              <a:gd name="T2" fmla="*/ 157 w 314"/>
              <a:gd name="T3" fmla="*/ 25 h 236"/>
              <a:gd name="T4" fmla="*/ 265 w 314"/>
              <a:gd name="T5" fmla="*/ 4 h 236"/>
              <a:gd name="T6" fmla="*/ 287 w 314"/>
              <a:gd name="T7" fmla="*/ 42 h 236"/>
              <a:gd name="T8" fmla="*/ 314 w 314"/>
              <a:gd name="T9" fmla="*/ 200 h 236"/>
              <a:gd name="T10" fmla="*/ 193 w 314"/>
              <a:gd name="T11" fmla="*/ 214 h 236"/>
              <a:gd name="T12" fmla="*/ 157 w 314"/>
              <a:gd name="T13" fmla="*/ 234 h 236"/>
              <a:gd name="T14" fmla="*/ 120 w 314"/>
              <a:gd name="T15" fmla="*/ 213 h 236"/>
              <a:gd name="T16" fmla="*/ 0 w 314"/>
              <a:gd name="T17" fmla="*/ 201 h 236"/>
              <a:gd name="T18" fmla="*/ 21 w 314"/>
              <a:gd name="T19" fmla="*/ 71 h 236"/>
              <a:gd name="T20" fmla="*/ 40 w 314"/>
              <a:gd name="T21" fmla="*/ 35 h 236"/>
              <a:gd name="T22" fmla="*/ 51 w 314"/>
              <a:gd name="T23" fmla="*/ 3 h 236"/>
              <a:gd name="T24" fmla="*/ 57 w 314"/>
              <a:gd name="T25" fmla="*/ 13 h 236"/>
              <a:gd name="T26" fmla="*/ 29 w 314"/>
              <a:gd name="T27" fmla="*/ 172 h 236"/>
              <a:gd name="T28" fmla="*/ 156 w 314"/>
              <a:gd name="T29" fmla="*/ 202 h 236"/>
              <a:gd name="T30" fmla="*/ 284 w 314"/>
              <a:gd name="T31" fmla="*/ 172 h 236"/>
              <a:gd name="T32" fmla="*/ 256 w 314"/>
              <a:gd name="T33" fmla="*/ 13 h 236"/>
              <a:gd name="T34" fmla="*/ 162 w 314"/>
              <a:gd name="T35" fmla="*/ 34 h 236"/>
              <a:gd name="T36" fmla="*/ 158 w 314"/>
              <a:gd name="T37" fmla="*/ 83 h 236"/>
              <a:gd name="T38" fmla="*/ 140 w 314"/>
              <a:gd name="T39" fmla="*/ 29 h 236"/>
              <a:gd name="T40" fmla="*/ 57 w 314"/>
              <a:gd name="T41" fmla="*/ 13 h 236"/>
              <a:gd name="T42" fmla="*/ 13 w 314"/>
              <a:gd name="T43" fmla="*/ 183 h 236"/>
              <a:gd name="T44" fmla="*/ 60 w 314"/>
              <a:gd name="T45" fmla="*/ 191 h 236"/>
              <a:gd name="T46" fmla="*/ 120 w 314"/>
              <a:gd name="T47" fmla="*/ 196 h 236"/>
              <a:gd name="T48" fmla="*/ 13 w 314"/>
              <a:gd name="T49" fmla="*/ 183 h 236"/>
              <a:gd name="T50" fmla="*/ 192 w 314"/>
              <a:gd name="T51" fmla="*/ 196 h 236"/>
              <a:gd name="T52" fmla="*/ 253 w 314"/>
              <a:gd name="T53" fmla="*/ 191 h 236"/>
              <a:gd name="T54" fmla="*/ 299 w 314"/>
              <a:gd name="T55" fmla="*/ 183 h 236"/>
              <a:gd name="T56" fmla="*/ 192 w 314"/>
              <a:gd name="T57" fmla="*/ 196 h 236"/>
              <a:gd name="T58" fmla="*/ 136 w 314"/>
              <a:gd name="T59" fmla="*/ 204 h 236"/>
              <a:gd name="T60" fmla="*/ 178 w 314"/>
              <a:gd name="T61" fmla="*/ 204 h 236"/>
              <a:gd name="T62" fmla="*/ 156 w 314"/>
              <a:gd name="T63" fmla="*/ 216 h 236"/>
              <a:gd name="T64" fmla="*/ 136 w 314"/>
              <a:gd name="T65"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236">
                <a:moveTo>
                  <a:pt x="51" y="3"/>
                </a:moveTo>
                <a:cubicBezTo>
                  <a:pt x="87" y="0"/>
                  <a:pt x="124" y="9"/>
                  <a:pt x="157" y="25"/>
                </a:cubicBezTo>
                <a:cubicBezTo>
                  <a:pt x="190" y="8"/>
                  <a:pt x="228" y="0"/>
                  <a:pt x="265" y="4"/>
                </a:cubicBezTo>
                <a:cubicBezTo>
                  <a:pt x="269" y="18"/>
                  <a:pt x="268" y="39"/>
                  <a:pt x="287" y="42"/>
                </a:cubicBezTo>
                <a:cubicBezTo>
                  <a:pt x="296" y="94"/>
                  <a:pt x="307" y="147"/>
                  <a:pt x="314" y="200"/>
                </a:cubicBezTo>
                <a:cubicBezTo>
                  <a:pt x="274" y="207"/>
                  <a:pt x="233" y="207"/>
                  <a:pt x="193" y="214"/>
                </a:cubicBezTo>
                <a:cubicBezTo>
                  <a:pt x="182" y="222"/>
                  <a:pt x="172" y="236"/>
                  <a:pt x="157" y="234"/>
                </a:cubicBezTo>
                <a:cubicBezTo>
                  <a:pt x="141" y="235"/>
                  <a:pt x="131" y="223"/>
                  <a:pt x="120" y="213"/>
                </a:cubicBezTo>
                <a:cubicBezTo>
                  <a:pt x="80" y="208"/>
                  <a:pt x="40" y="206"/>
                  <a:pt x="0" y="201"/>
                </a:cubicBezTo>
                <a:cubicBezTo>
                  <a:pt x="3" y="157"/>
                  <a:pt x="14" y="114"/>
                  <a:pt x="21" y="71"/>
                </a:cubicBezTo>
                <a:cubicBezTo>
                  <a:pt x="24" y="57"/>
                  <a:pt x="22" y="37"/>
                  <a:pt x="40" y="35"/>
                </a:cubicBezTo>
                <a:cubicBezTo>
                  <a:pt x="44" y="25"/>
                  <a:pt x="44" y="12"/>
                  <a:pt x="51" y="3"/>
                </a:cubicBezTo>
                <a:close/>
                <a:moveTo>
                  <a:pt x="57" y="13"/>
                </a:moveTo>
                <a:cubicBezTo>
                  <a:pt x="48" y="66"/>
                  <a:pt x="38" y="119"/>
                  <a:pt x="29" y="172"/>
                </a:cubicBezTo>
                <a:cubicBezTo>
                  <a:pt x="73" y="172"/>
                  <a:pt x="120" y="175"/>
                  <a:pt x="156" y="202"/>
                </a:cubicBezTo>
                <a:cubicBezTo>
                  <a:pt x="193" y="176"/>
                  <a:pt x="240" y="172"/>
                  <a:pt x="284" y="172"/>
                </a:cubicBezTo>
                <a:cubicBezTo>
                  <a:pt x="275" y="119"/>
                  <a:pt x="265" y="66"/>
                  <a:pt x="256" y="13"/>
                </a:cubicBezTo>
                <a:cubicBezTo>
                  <a:pt x="224" y="13"/>
                  <a:pt x="191" y="20"/>
                  <a:pt x="162" y="34"/>
                </a:cubicBezTo>
                <a:cubicBezTo>
                  <a:pt x="160" y="51"/>
                  <a:pt x="161" y="67"/>
                  <a:pt x="158" y="83"/>
                </a:cubicBezTo>
                <a:cubicBezTo>
                  <a:pt x="145" y="67"/>
                  <a:pt x="164" y="36"/>
                  <a:pt x="140" y="29"/>
                </a:cubicBezTo>
                <a:cubicBezTo>
                  <a:pt x="114" y="18"/>
                  <a:pt x="85" y="13"/>
                  <a:pt x="57" y="13"/>
                </a:cubicBezTo>
                <a:close/>
                <a:moveTo>
                  <a:pt x="13" y="183"/>
                </a:moveTo>
                <a:cubicBezTo>
                  <a:pt x="28" y="190"/>
                  <a:pt x="44" y="190"/>
                  <a:pt x="60" y="191"/>
                </a:cubicBezTo>
                <a:cubicBezTo>
                  <a:pt x="80" y="193"/>
                  <a:pt x="100" y="197"/>
                  <a:pt x="120" y="196"/>
                </a:cubicBezTo>
                <a:cubicBezTo>
                  <a:pt x="87" y="182"/>
                  <a:pt x="49" y="182"/>
                  <a:pt x="13" y="183"/>
                </a:cubicBezTo>
                <a:close/>
                <a:moveTo>
                  <a:pt x="192" y="196"/>
                </a:moveTo>
                <a:cubicBezTo>
                  <a:pt x="212" y="197"/>
                  <a:pt x="233" y="193"/>
                  <a:pt x="253" y="191"/>
                </a:cubicBezTo>
                <a:cubicBezTo>
                  <a:pt x="269" y="190"/>
                  <a:pt x="285" y="190"/>
                  <a:pt x="299" y="183"/>
                </a:cubicBezTo>
                <a:cubicBezTo>
                  <a:pt x="263" y="181"/>
                  <a:pt x="226" y="182"/>
                  <a:pt x="192" y="196"/>
                </a:cubicBezTo>
                <a:close/>
                <a:moveTo>
                  <a:pt x="136" y="204"/>
                </a:moveTo>
                <a:cubicBezTo>
                  <a:pt x="143" y="223"/>
                  <a:pt x="170" y="223"/>
                  <a:pt x="178" y="204"/>
                </a:cubicBezTo>
                <a:cubicBezTo>
                  <a:pt x="170" y="207"/>
                  <a:pt x="163" y="211"/>
                  <a:pt x="156" y="216"/>
                </a:cubicBezTo>
                <a:cubicBezTo>
                  <a:pt x="150" y="212"/>
                  <a:pt x="143" y="207"/>
                  <a:pt x="136" y="20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869"/>
          <p:cNvSpPr>
            <a:spLocks noEditPoints="1"/>
          </p:cNvSpPr>
          <p:nvPr/>
        </p:nvSpPr>
        <p:spPr bwMode="auto">
          <a:xfrm>
            <a:off x="3192463" y="4249738"/>
            <a:ext cx="371475" cy="349250"/>
          </a:xfrm>
          <a:custGeom>
            <a:avLst/>
            <a:gdLst>
              <a:gd name="T0" fmla="*/ 91 w 241"/>
              <a:gd name="T1" fmla="*/ 7 h 227"/>
              <a:gd name="T2" fmla="*/ 153 w 241"/>
              <a:gd name="T3" fmla="*/ 30 h 227"/>
              <a:gd name="T4" fmla="*/ 93 w 241"/>
              <a:gd name="T5" fmla="*/ 221 h 227"/>
              <a:gd name="T6" fmla="*/ 59 w 241"/>
              <a:gd name="T7" fmla="*/ 223 h 227"/>
              <a:gd name="T8" fmla="*/ 35 w 241"/>
              <a:gd name="T9" fmla="*/ 0 h 227"/>
              <a:gd name="T10" fmla="*/ 11 w 241"/>
              <a:gd name="T11" fmla="*/ 206 h 227"/>
              <a:gd name="T12" fmla="*/ 84 w 241"/>
              <a:gd name="T13" fmla="*/ 17 h 227"/>
              <a:gd name="T14" fmla="*/ 102 w 241"/>
              <a:gd name="T15" fmla="*/ 16 h 227"/>
              <a:gd name="T16" fmla="*/ 143 w 241"/>
              <a:gd name="T17" fmla="*/ 174 h 227"/>
              <a:gd name="T18" fmla="*/ 102 w 241"/>
              <a:gd name="T19" fmla="*/ 16 h 227"/>
              <a:gd name="T20" fmla="*/ 102 w 241"/>
              <a:gd name="T21" fmla="*/ 214 h 227"/>
              <a:gd name="T22" fmla="*/ 143 w 241"/>
              <a:gd name="T23" fmla="*/ 205 h 227"/>
              <a:gd name="T24" fmla="*/ 164 w 241"/>
              <a:gd name="T25" fmla="*/ 7 h 227"/>
              <a:gd name="T26" fmla="*/ 240 w 241"/>
              <a:gd name="T27" fmla="*/ 16 h 227"/>
              <a:gd name="T28" fmla="*/ 229 w 241"/>
              <a:gd name="T29" fmla="*/ 224 h 227"/>
              <a:gd name="T30" fmla="*/ 158 w 241"/>
              <a:gd name="T31" fmla="*/ 208 h 227"/>
              <a:gd name="T32" fmla="*/ 164 w 241"/>
              <a:gd name="T33" fmla="*/ 7 h 227"/>
              <a:gd name="T34" fmla="*/ 170 w 241"/>
              <a:gd name="T35" fmla="*/ 213 h 227"/>
              <a:gd name="T36" fmla="*/ 180 w 241"/>
              <a:gd name="T37" fmla="*/ 190 h 227"/>
              <a:gd name="T38" fmla="*/ 227 w 241"/>
              <a:gd name="T39" fmla="*/ 178 h 227"/>
              <a:gd name="T40" fmla="*/ 181 w 241"/>
              <a:gd name="T41" fmla="*/ 86 h 227"/>
              <a:gd name="T42" fmla="*/ 229 w 241"/>
              <a:gd name="T43" fmla="*/ 73 h 227"/>
              <a:gd name="T44" fmla="*/ 184 w 241"/>
              <a:gd name="T45" fmla="*/ 43 h 227"/>
              <a:gd name="T46" fmla="*/ 227 w 241"/>
              <a:gd name="T47" fmla="*/ 17 h 227"/>
              <a:gd name="T48" fmla="*/ 53 w 241"/>
              <a:gd name="T49" fmla="*/ 38 h 227"/>
              <a:gd name="T50" fmla="*/ 52 w 241"/>
              <a:gd name="T51" fmla="*/ 123 h 227"/>
              <a:gd name="T52" fmla="*/ 53 w 241"/>
              <a:gd name="T53" fmla="*/ 38 h 227"/>
              <a:gd name="T54" fmla="*/ 110 w 241"/>
              <a:gd name="T55" fmla="*/ 49 h 227"/>
              <a:gd name="T56" fmla="*/ 112 w 241"/>
              <a:gd name="T57" fmla="*/ 37 h 227"/>
              <a:gd name="T58" fmla="*/ 118 w 241"/>
              <a:gd name="T59" fmla="*/ 147 h 227"/>
              <a:gd name="T60" fmla="*/ 128 w 241"/>
              <a:gd name="T61" fmla="*/ 78 h 227"/>
              <a:gd name="T62" fmla="*/ 195 w 241"/>
              <a:gd name="T63" fmla="*/ 169 h 227"/>
              <a:gd name="T64" fmla="*/ 195 w 241"/>
              <a:gd name="T65" fmla="*/ 169 h 227"/>
              <a:gd name="T66" fmla="*/ 202 w 241"/>
              <a:gd name="T67" fmla="*/ 170 h 227"/>
              <a:gd name="T68" fmla="*/ 29 w 241"/>
              <a:gd name="T69" fmla="*/ 180 h 227"/>
              <a:gd name="T70" fmla="*/ 43 w 241"/>
              <a:gd name="T71" fmla="*/ 17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227">
                <a:moveTo>
                  <a:pt x="35" y="0"/>
                </a:moveTo>
                <a:cubicBezTo>
                  <a:pt x="54" y="1"/>
                  <a:pt x="72" y="7"/>
                  <a:pt x="91" y="7"/>
                </a:cubicBezTo>
                <a:cubicBezTo>
                  <a:pt x="110" y="5"/>
                  <a:pt x="130" y="4"/>
                  <a:pt x="149" y="6"/>
                </a:cubicBezTo>
                <a:cubicBezTo>
                  <a:pt x="155" y="12"/>
                  <a:pt x="152" y="22"/>
                  <a:pt x="153" y="30"/>
                </a:cubicBezTo>
                <a:cubicBezTo>
                  <a:pt x="152" y="94"/>
                  <a:pt x="154" y="158"/>
                  <a:pt x="152" y="223"/>
                </a:cubicBezTo>
                <a:cubicBezTo>
                  <a:pt x="132" y="223"/>
                  <a:pt x="111" y="227"/>
                  <a:pt x="93" y="221"/>
                </a:cubicBezTo>
                <a:cubicBezTo>
                  <a:pt x="89" y="163"/>
                  <a:pt x="95" y="105"/>
                  <a:pt x="90" y="47"/>
                </a:cubicBezTo>
                <a:cubicBezTo>
                  <a:pt x="78" y="105"/>
                  <a:pt x="70" y="164"/>
                  <a:pt x="59" y="223"/>
                </a:cubicBezTo>
                <a:cubicBezTo>
                  <a:pt x="39" y="222"/>
                  <a:pt x="20" y="218"/>
                  <a:pt x="0" y="213"/>
                </a:cubicBezTo>
                <a:cubicBezTo>
                  <a:pt x="11" y="142"/>
                  <a:pt x="24" y="71"/>
                  <a:pt x="35" y="0"/>
                </a:cubicBezTo>
                <a:close/>
                <a:moveTo>
                  <a:pt x="44" y="10"/>
                </a:moveTo>
                <a:cubicBezTo>
                  <a:pt x="33" y="76"/>
                  <a:pt x="22" y="141"/>
                  <a:pt x="11" y="206"/>
                </a:cubicBezTo>
                <a:cubicBezTo>
                  <a:pt x="25" y="208"/>
                  <a:pt x="38" y="210"/>
                  <a:pt x="51" y="213"/>
                </a:cubicBezTo>
                <a:cubicBezTo>
                  <a:pt x="62" y="148"/>
                  <a:pt x="73" y="83"/>
                  <a:pt x="84" y="17"/>
                </a:cubicBezTo>
                <a:cubicBezTo>
                  <a:pt x="70" y="15"/>
                  <a:pt x="57" y="13"/>
                  <a:pt x="44" y="10"/>
                </a:cubicBezTo>
                <a:close/>
                <a:moveTo>
                  <a:pt x="102" y="16"/>
                </a:moveTo>
                <a:cubicBezTo>
                  <a:pt x="102" y="68"/>
                  <a:pt x="102" y="121"/>
                  <a:pt x="102" y="174"/>
                </a:cubicBezTo>
                <a:cubicBezTo>
                  <a:pt x="115" y="174"/>
                  <a:pt x="129" y="174"/>
                  <a:pt x="143" y="174"/>
                </a:cubicBezTo>
                <a:cubicBezTo>
                  <a:pt x="142" y="121"/>
                  <a:pt x="143" y="68"/>
                  <a:pt x="143" y="15"/>
                </a:cubicBezTo>
                <a:cubicBezTo>
                  <a:pt x="129" y="16"/>
                  <a:pt x="115" y="16"/>
                  <a:pt x="102" y="16"/>
                </a:cubicBezTo>
                <a:close/>
                <a:moveTo>
                  <a:pt x="101" y="205"/>
                </a:moveTo>
                <a:cubicBezTo>
                  <a:pt x="101" y="207"/>
                  <a:pt x="102" y="211"/>
                  <a:pt x="102" y="214"/>
                </a:cubicBezTo>
                <a:cubicBezTo>
                  <a:pt x="116" y="214"/>
                  <a:pt x="129" y="214"/>
                  <a:pt x="142" y="214"/>
                </a:cubicBezTo>
                <a:cubicBezTo>
                  <a:pt x="142" y="212"/>
                  <a:pt x="143" y="207"/>
                  <a:pt x="143" y="205"/>
                </a:cubicBezTo>
                <a:cubicBezTo>
                  <a:pt x="129" y="205"/>
                  <a:pt x="115" y="204"/>
                  <a:pt x="101" y="205"/>
                </a:cubicBezTo>
                <a:close/>
                <a:moveTo>
                  <a:pt x="164" y="7"/>
                </a:moveTo>
                <a:cubicBezTo>
                  <a:pt x="178" y="2"/>
                  <a:pt x="193" y="5"/>
                  <a:pt x="207" y="4"/>
                </a:cubicBezTo>
                <a:cubicBezTo>
                  <a:pt x="218" y="5"/>
                  <a:pt x="236" y="0"/>
                  <a:pt x="240" y="16"/>
                </a:cubicBezTo>
                <a:cubicBezTo>
                  <a:pt x="241" y="77"/>
                  <a:pt x="240" y="138"/>
                  <a:pt x="240" y="199"/>
                </a:cubicBezTo>
                <a:cubicBezTo>
                  <a:pt x="240" y="208"/>
                  <a:pt x="241" y="223"/>
                  <a:pt x="229" y="224"/>
                </a:cubicBezTo>
                <a:cubicBezTo>
                  <a:pt x="210" y="226"/>
                  <a:pt x="192" y="225"/>
                  <a:pt x="173" y="225"/>
                </a:cubicBezTo>
                <a:cubicBezTo>
                  <a:pt x="164" y="225"/>
                  <a:pt x="156" y="218"/>
                  <a:pt x="158" y="208"/>
                </a:cubicBezTo>
                <a:cubicBezTo>
                  <a:pt x="157" y="149"/>
                  <a:pt x="158" y="89"/>
                  <a:pt x="158" y="29"/>
                </a:cubicBezTo>
                <a:cubicBezTo>
                  <a:pt x="158" y="22"/>
                  <a:pt x="156" y="11"/>
                  <a:pt x="164" y="7"/>
                </a:cubicBezTo>
                <a:close/>
                <a:moveTo>
                  <a:pt x="170" y="17"/>
                </a:moveTo>
                <a:cubicBezTo>
                  <a:pt x="170" y="82"/>
                  <a:pt x="170" y="147"/>
                  <a:pt x="170" y="213"/>
                </a:cubicBezTo>
                <a:cubicBezTo>
                  <a:pt x="190" y="213"/>
                  <a:pt x="210" y="213"/>
                  <a:pt x="229" y="212"/>
                </a:cubicBezTo>
                <a:cubicBezTo>
                  <a:pt x="221" y="192"/>
                  <a:pt x="198" y="191"/>
                  <a:pt x="180" y="190"/>
                </a:cubicBezTo>
                <a:cubicBezTo>
                  <a:pt x="181" y="187"/>
                  <a:pt x="183" y="182"/>
                  <a:pt x="185" y="179"/>
                </a:cubicBezTo>
                <a:cubicBezTo>
                  <a:pt x="199" y="177"/>
                  <a:pt x="213" y="179"/>
                  <a:pt x="227" y="178"/>
                </a:cubicBezTo>
                <a:cubicBezTo>
                  <a:pt x="226" y="153"/>
                  <a:pt x="229" y="127"/>
                  <a:pt x="226" y="102"/>
                </a:cubicBezTo>
                <a:cubicBezTo>
                  <a:pt x="217" y="87"/>
                  <a:pt x="197" y="87"/>
                  <a:pt x="181" y="86"/>
                </a:cubicBezTo>
                <a:cubicBezTo>
                  <a:pt x="182" y="83"/>
                  <a:pt x="183" y="77"/>
                  <a:pt x="184" y="74"/>
                </a:cubicBezTo>
                <a:cubicBezTo>
                  <a:pt x="199" y="74"/>
                  <a:pt x="214" y="74"/>
                  <a:pt x="229" y="73"/>
                </a:cubicBezTo>
                <a:cubicBezTo>
                  <a:pt x="218" y="57"/>
                  <a:pt x="198" y="54"/>
                  <a:pt x="180" y="54"/>
                </a:cubicBezTo>
                <a:cubicBezTo>
                  <a:pt x="181" y="51"/>
                  <a:pt x="183" y="46"/>
                  <a:pt x="184" y="43"/>
                </a:cubicBezTo>
                <a:cubicBezTo>
                  <a:pt x="198" y="41"/>
                  <a:pt x="213" y="42"/>
                  <a:pt x="227" y="42"/>
                </a:cubicBezTo>
                <a:cubicBezTo>
                  <a:pt x="227" y="34"/>
                  <a:pt x="227" y="25"/>
                  <a:pt x="227" y="17"/>
                </a:cubicBezTo>
                <a:cubicBezTo>
                  <a:pt x="208" y="16"/>
                  <a:pt x="189" y="17"/>
                  <a:pt x="170" y="17"/>
                </a:cubicBezTo>
                <a:close/>
                <a:moveTo>
                  <a:pt x="53" y="38"/>
                </a:moveTo>
                <a:cubicBezTo>
                  <a:pt x="49" y="68"/>
                  <a:pt x="42" y="97"/>
                  <a:pt x="40" y="126"/>
                </a:cubicBezTo>
                <a:cubicBezTo>
                  <a:pt x="43" y="125"/>
                  <a:pt x="49" y="123"/>
                  <a:pt x="52" y="123"/>
                </a:cubicBezTo>
                <a:cubicBezTo>
                  <a:pt x="57" y="92"/>
                  <a:pt x="65" y="61"/>
                  <a:pt x="66" y="30"/>
                </a:cubicBezTo>
                <a:cubicBezTo>
                  <a:pt x="60" y="29"/>
                  <a:pt x="53" y="31"/>
                  <a:pt x="53" y="38"/>
                </a:cubicBezTo>
                <a:close/>
                <a:moveTo>
                  <a:pt x="112" y="37"/>
                </a:moveTo>
                <a:cubicBezTo>
                  <a:pt x="106" y="35"/>
                  <a:pt x="102" y="50"/>
                  <a:pt x="110" y="49"/>
                </a:cubicBezTo>
                <a:cubicBezTo>
                  <a:pt x="119" y="50"/>
                  <a:pt x="129" y="50"/>
                  <a:pt x="138" y="48"/>
                </a:cubicBezTo>
                <a:cubicBezTo>
                  <a:pt x="143" y="32"/>
                  <a:pt x="121" y="38"/>
                  <a:pt x="112" y="37"/>
                </a:cubicBezTo>
                <a:close/>
                <a:moveTo>
                  <a:pt x="116" y="79"/>
                </a:moveTo>
                <a:cubicBezTo>
                  <a:pt x="116" y="102"/>
                  <a:pt x="113" y="125"/>
                  <a:pt x="118" y="147"/>
                </a:cubicBezTo>
                <a:cubicBezTo>
                  <a:pt x="120" y="147"/>
                  <a:pt x="125" y="146"/>
                  <a:pt x="128" y="145"/>
                </a:cubicBezTo>
                <a:cubicBezTo>
                  <a:pt x="130" y="123"/>
                  <a:pt x="129" y="101"/>
                  <a:pt x="128" y="78"/>
                </a:cubicBezTo>
                <a:cubicBezTo>
                  <a:pt x="125" y="79"/>
                  <a:pt x="119" y="79"/>
                  <a:pt x="116" y="79"/>
                </a:cubicBezTo>
                <a:close/>
                <a:moveTo>
                  <a:pt x="195" y="169"/>
                </a:moveTo>
                <a:cubicBezTo>
                  <a:pt x="196" y="159"/>
                  <a:pt x="197" y="148"/>
                  <a:pt x="196" y="138"/>
                </a:cubicBezTo>
                <a:cubicBezTo>
                  <a:pt x="186" y="145"/>
                  <a:pt x="188" y="161"/>
                  <a:pt x="195" y="169"/>
                </a:cubicBezTo>
                <a:close/>
                <a:moveTo>
                  <a:pt x="202" y="137"/>
                </a:moveTo>
                <a:cubicBezTo>
                  <a:pt x="201" y="148"/>
                  <a:pt x="201" y="159"/>
                  <a:pt x="202" y="170"/>
                </a:cubicBezTo>
                <a:cubicBezTo>
                  <a:pt x="209" y="160"/>
                  <a:pt x="210" y="146"/>
                  <a:pt x="202" y="137"/>
                </a:cubicBezTo>
                <a:close/>
                <a:moveTo>
                  <a:pt x="29" y="180"/>
                </a:moveTo>
                <a:cubicBezTo>
                  <a:pt x="30" y="185"/>
                  <a:pt x="31" y="189"/>
                  <a:pt x="33" y="193"/>
                </a:cubicBezTo>
                <a:cubicBezTo>
                  <a:pt x="37" y="190"/>
                  <a:pt x="43" y="186"/>
                  <a:pt x="43" y="179"/>
                </a:cubicBezTo>
                <a:cubicBezTo>
                  <a:pt x="38" y="176"/>
                  <a:pt x="33" y="176"/>
                  <a:pt x="29" y="1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870"/>
          <p:cNvSpPr>
            <a:spLocks noEditPoints="1"/>
          </p:cNvSpPr>
          <p:nvPr/>
        </p:nvSpPr>
        <p:spPr bwMode="auto">
          <a:xfrm>
            <a:off x="2314576" y="4241801"/>
            <a:ext cx="446088" cy="409575"/>
          </a:xfrm>
          <a:custGeom>
            <a:avLst/>
            <a:gdLst>
              <a:gd name="T0" fmla="*/ 196 w 290"/>
              <a:gd name="T1" fmla="*/ 9 h 266"/>
              <a:gd name="T2" fmla="*/ 251 w 290"/>
              <a:gd name="T3" fmla="*/ 22 h 266"/>
              <a:gd name="T4" fmla="*/ 266 w 290"/>
              <a:gd name="T5" fmla="*/ 6 h 266"/>
              <a:gd name="T6" fmla="*/ 273 w 290"/>
              <a:gd name="T7" fmla="*/ 86 h 266"/>
              <a:gd name="T8" fmla="*/ 214 w 290"/>
              <a:gd name="T9" fmla="*/ 130 h 266"/>
              <a:gd name="T10" fmla="*/ 214 w 290"/>
              <a:gd name="T11" fmla="*/ 142 h 266"/>
              <a:gd name="T12" fmla="*/ 169 w 290"/>
              <a:gd name="T13" fmla="*/ 170 h 266"/>
              <a:gd name="T14" fmla="*/ 98 w 290"/>
              <a:gd name="T15" fmla="*/ 249 h 266"/>
              <a:gd name="T16" fmla="*/ 62 w 290"/>
              <a:gd name="T17" fmla="*/ 261 h 266"/>
              <a:gd name="T18" fmla="*/ 14 w 290"/>
              <a:gd name="T19" fmla="*/ 166 h 266"/>
              <a:gd name="T20" fmla="*/ 61 w 290"/>
              <a:gd name="T21" fmla="*/ 130 h 266"/>
              <a:gd name="T22" fmla="*/ 106 w 290"/>
              <a:gd name="T23" fmla="*/ 93 h 266"/>
              <a:gd name="T24" fmla="*/ 151 w 290"/>
              <a:gd name="T25" fmla="*/ 61 h 266"/>
              <a:gd name="T26" fmla="*/ 196 w 290"/>
              <a:gd name="T27" fmla="*/ 9 h 266"/>
              <a:gd name="T28" fmla="*/ 204 w 290"/>
              <a:gd name="T29" fmla="*/ 17 h 266"/>
              <a:gd name="T30" fmla="*/ 165 w 290"/>
              <a:gd name="T31" fmla="*/ 65 h 266"/>
              <a:gd name="T32" fmla="*/ 196 w 290"/>
              <a:gd name="T33" fmla="*/ 83 h 266"/>
              <a:gd name="T34" fmla="*/ 242 w 290"/>
              <a:gd name="T35" fmla="*/ 31 h 266"/>
              <a:gd name="T36" fmla="*/ 204 w 290"/>
              <a:gd name="T37" fmla="*/ 17 h 266"/>
              <a:gd name="T38" fmla="*/ 202 w 290"/>
              <a:gd name="T39" fmla="*/ 92 h 266"/>
              <a:gd name="T40" fmla="*/ 212 w 290"/>
              <a:gd name="T41" fmla="*/ 116 h 266"/>
              <a:gd name="T42" fmla="*/ 265 w 290"/>
              <a:gd name="T43" fmla="*/ 77 h 266"/>
              <a:gd name="T44" fmla="*/ 265 w 290"/>
              <a:gd name="T45" fmla="*/ 25 h 266"/>
              <a:gd name="T46" fmla="*/ 202 w 290"/>
              <a:gd name="T47" fmla="*/ 92 h 266"/>
              <a:gd name="T48" fmla="*/ 124 w 290"/>
              <a:gd name="T49" fmla="*/ 102 h 266"/>
              <a:gd name="T50" fmla="*/ 54 w 290"/>
              <a:gd name="T51" fmla="*/ 148 h 266"/>
              <a:gd name="T52" fmla="*/ 81 w 290"/>
              <a:gd name="T53" fmla="*/ 194 h 266"/>
              <a:gd name="T54" fmla="*/ 94 w 290"/>
              <a:gd name="T55" fmla="*/ 190 h 266"/>
              <a:gd name="T56" fmla="*/ 83 w 290"/>
              <a:gd name="T57" fmla="*/ 162 h 266"/>
              <a:gd name="T58" fmla="*/ 159 w 290"/>
              <a:gd name="T59" fmla="*/ 110 h 266"/>
              <a:gd name="T60" fmla="*/ 124 w 290"/>
              <a:gd name="T61" fmla="*/ 102 h 266"/>
              <a:gd name="T62" fmla="*/ 98 w 290"/>
              <a:gd name="T63" fmla="*/ 166 h 266"/>
              <a:gd name="T64" fmla="*/ 108 w 290"/>
              <a:gd name="T65" fmla="*/ 218 h 266"/>
              <a:gd name="T66" fmla="*/ 178 w 290"/>
              <a:gd name="T67" fmla="*/ 145 h 266"/>
              <a:gd name="T68" fmla="*/ 168 w 290"/>
              <a:gd name="T69" fmla="*/ 121 h 266"/>
              <a:gd name="T70" fmla="*/ 98 w 290"/>
              <a:gd name="T71" fmla="*/ 166 h 266"/>
              <a:gd name="T72" fmla="*/ 25 w 290"/>
              <a:gd name="T73" fmla="*/ 171 h 266"/>
              <a:gd name="T74" fmla="*/ 61 w 290"/>
              <a:gd name="T75" fmla="*/ 249 h 266"/>
              <a:gd name="T76" fmla="*/ 87 w 290"/>
              <a:gd name="T77" fmla="*/ 244 h 266"/>
              <a:gd name="T78" fmla="*/ 96 w 290"/>
              <a:gd name="T79" fmla="*/ 199 h 266"/>
              <a:gd name="T80" fmla="*/ 67 w 290"/>
              <a:gd name="T81" fmla="*/ 225 h 266"/>
              <a:gd name="T82" fmla="*/ 34 w 290"/>
              <a:gd name="T83" fmla="*/ 197 h 266"/>
              <a:gd name="T84" fmla="*/ 64 w 290"/>
              <a:gd name="T85" fmla="*/ 175 h 266"/>
              <a:gd name="T86" fmla="*/ 39 w 290"/>
              <a:gd name="T87" fmla="*/ 156 h 266"/>
              <a:gd name="T88" fmla="*/ 25 w 290"/>
              <a:gd name="T89" fmla="*/ 171 h 266"/>
              <a:gd name="T90" fmla="*/ 46 w 290"/>
              <a:gd name="T91" fmla="*/ 202 h 266"/>
              <a:gd name="T92" fmla="*/ 64 w 290"/>
              <a:gd name="T93" fmla="*/ 218 h 266"/>
              <a:gd name="T94" fmla="*/ 68 w 290"/>
              <a:gd name="T95" fmla="*/ 187 h 266"/>
              <a:gd name="T96" fmla="*/ 46 w 290"/>
              <a:gd name="T97" fmla="*/ 202 h 266"/>
              <a:gd name="T98" fmla="*/ 188 w 290"/>
              <a:gd name="T99" fmla="*/ 175 h 266"/>
              <a:gd name="T100" fmla="*/ 208 w 290"/>
              <a:gd name="T101" fmla="*/ 263 h 266"/>
              <a:gd name="T102" fmla="*/ 213 w 290"/>
              <a:gd name="T103" fmla="*/ 241 h 266"/>
              <a:gd name="T104" fmla="*/ 232 w 290"/>
              <a:gd name="T105" fmla="*/ 246 h 266"/>
              <a:gd name="T106" fmla="*/ 206 w 290"/>
              <a:gd name="T107" fmla="*/ 180 h 266"/>
              <a:gd name="T108" fmla="*/ 218 w 290"/>
              <a:gd name="T109" fmla="*/ 148 h 266"/>
              <a:gd name="T110" fmla="*/ 188 w 290"/>
              <a:gd name="T111" fmla="*/ 175 h 266"/>
              <a:gd name="T112" fmla="*/ 210 w 290"/>
              <a:gd name="T113" fmla="*/ 184 h 266"/>
              <a:gd name="T114" fmla="*/ 270 w 290"/>
              <a:gd name="T115" fmla="*/ 228 h 266"/>
              <a:gd name="T116" fmla="*/ 260 w 290"/>
              <a:gd name="T117" fmla="*/ 206 h 266"/>
              <a:gd name="T118" fmla="*/ 280 w 290"/>
              <a:gd name="T119" fmla="*/ 200 h 266"/>
              <a:gd name="T120" fmla="*/ 224 w 290"/>
              <a:gd name="T121" fmla="*/ 167 h 266"/>
              <a:gd name="T122" fmla="*/ 210 w 290"/>
              <a:gd name="T123" fmla="*/ 1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66">
                <a:moveTo>
                  <a:pt x="196" y="9"/>
                </a:moveTo>
                <a:cubicBezTo>
                  <a:pt x="215" y="0"/>
                  <a:pt x="236" y="10"/>
                  <a:pt x="251" y="22"/>
                </a:cubicBezTo>
                <a:cubicBezTo>
                  <a:pt x="256" y="17"/>
                  <a:pt x="261" y="12"/>
                  <a:pt x="266" y="6"/>
                </a:cubicBezTo>
                <a:cubicBezTo>
                  <a:pt x="283" y="28"/>
                  <a:pt x="290" y="63"/>
                  <a:pt x="273" y="86"/>
                </a:cubicBezTo>
                <a:cubicBezTo>
                  <a:pt x="254" y="102"/>
                  <a:pt x="233" y="115"/>
                  <a:pt x="214" y="130"/>
                </a:cubicBezTo>
                <a:cubicBezTo>
                  <a:pt x="214" y="133"/>
                  <a:pt x="214" y="139"/>
                  <a:pt x="214" y="142"/>
                </a:cubicBezTo>
                <a:cubicBezTo>
                  <a:pt x="200" y="153"/>
                  <a:pt x="189" y="172"/>
                  <a:pt x="169" y="170"/>
                </a:cubicBezTo>
                <a:cubicBezTo>
                  <a:pt x="143" y="194"/>
                  <a:pt x="120" y="222"/>
                  <a:pt x="98" y="249"/>
                </a:cubicBezTo>
                <a:cubicBezTo>
                  <a:pt x="90" y="260"/>
                  <a:pt x="75" y="266"/>
                  <a:pt x="62" y="261"/>
                </a:cubicBezTo>
                <a:cubicBezTo>
                  <a:pt x="23" y="250"/>
                  <a:pt x="0" y="204"/>
                  <a:pt x="14" y="166"/>
                </a:cubicBezTo>
                <a:cubicBezTo>
                  <a:pt x="22" y="146"/>
                  <a:pt x="45" y="142"/>
                  <a:pt x="61" y="130"/>
                </a:cubicBezTo>
                <a:cubicBezTo>
                  <a:pt x="77" y="119"/>
                  <a:pt x="98" y="112"/>
                  <a:pt x="106" y="93"/>
                </a:cubicBezTo>
                <a:cubicBezTo>
                  <a:pt x="118" y="78"/>
                  <a:pt x="133" y="65"/>
                  <a:pt x="151" y="61"/>
                </a:cubicBezTo>
                <a:cubicBezTo>
                  <a:pt x="169" y="46"/>
                  <a:pt x="181" y="26"/>
                  <a:pt x="196" y="9"/>
                </a:cubicBezTo>
                <a:close/>
                <a:moveTo>
                  <a:pt x="204" y="17"/>
                </a:moveTo>
                <a:cubicBezTo>
                  <a:pt x="192" y="33"/>
                  <a:pt x="179" y="50"/>
                  <a:pt x="165" y="65"/>
                </a:cubicBezTo>
                <a:cubicBezTo>
                  <a:pt x="176" y="70"/>
                  <a:pt x="186" y="76"/>
                  <a:pt x="196" y="83"/>
                </a:cubicBezTo>
                <a:cubicBezTo>
                  <a:pt x="211" y="66"/>
                  <a:pt x="231" y="51"/>
                  <a:pt x="242" y="31"/>
                </a:cubicBezTo>
                <a:cubicBezTo>
                  <a:pt x="232" y="20"/>
                  <a:pt x="218" y="17"/>
                  <a:pt x="204" y="17"/>
                </a:cubicBezTo>
                <a:close/>
                <a:moveTo>
                  <a:pt x="202" y="92"/>
                </a:moveTo>
                <a:cubicBezTo>
                  <a:pt x="205" y="100"/>
                  <a:pt x="209" y="108"/>
                  <a:pt x="212" y="116"/>
                </a:cubicBezTo>
                <a:cubicBezTo>
                  <a:pt x="229" y="103"/>
                  <a:pt x="249" y="92"/>
                  <a:pt x="265" y="77"/>
                </a:cubicBezTo>
                <a:cubicBezTo>
                  <a:pt x="275" y="62"/>
                  <a:pt x="270" y="41"/>
                  <a:pt x="265" y="25"/>
                </a:cubicBezTo>
                <a:cubicBezTo>
                  <a:pt x="245" y="48"/>
                  <a:pt x="224" y="71"/>
                  <a:pt x="202" y="92"/>
                </a:cubicBezTo>
                <a:close/>
                <a:moveTo>
                  <a:pt x="124" y="102"/>
                </a:moveTo>
                <a:cubicBezTo>
                  <a:pt x="102" y="118"/>
                  <a:pt x="78" y="134"/>
                  <a:pt x="54" y="148"/>
                </a:cubicBezTo>
                <a:cubicBezTo>
                  <a:pt x="68" y="159"/>
                  <a:pt x="77" y="176"/>
                  <a:pt x="81" y="194"/>
                </a:cubicBezTo>
                <a:cubicBezTo>
                  <a:pt x="85" y="192"/>
                  <a:pt x="90" y="191"/>
                  <a:pt x="94" y="190"/>
                </a:cubicBezTo>
                <a:cubicBezTo>
                  <a:pt x="90" y="181"/>
                  <a:pt x="86" y="172"/>
                  <a:pt x="83" y="162"/>
                </a:cubicBezTo>
                <a:cubicBezTo>
                  <a:pt x="108" y="145"/>
                  <a:pt x="138" y="133"/>
                  <a:pt x="159" y="110"/>
                </a:cubicBezTo>
                <a:cubicBezTo>
                  <a:pt x="149" y="105"/>
                  <a:pt x="135" y="92"/>
                  <a:pt x="124" y="102"/>
                </a:cubicBezTo>
                <a:close/>
                <a:moveTo>
                  <a:pt x="98" y="166"/>
                </a:moveTo>
                <a:cubicBezTo>
                  <a:pt x="105" y="183"/>
                  <a:pt x="109" y="200"/>
                  <a:pt x="108" y="218"/>
                </a:cubicBezTo>
                <a:cubicBezTo>
                  <a:pt x="129" y="192"/>
                  <a:pt x="154" y="168"/>
                  <a:pt x="178" y="145"/>
                </a:cubicBezTo>
                <a:cubicBezTo>
                  <a:pt x="174" y="137"/>
                  <a:pt x="171" y="129"/>
                  <a:pt x="168" y="121"/>
                </a:cubicBezTo>
                <a:cubicBezTo>
                  <a:pt x="145" y="137"/>
                  <a:pt x="123" y="154"/>
                  <a:pt x="98" y="166"/>
                </a:cubicBezTo>
                <a:close/>
                <a:moveTo>
                  <a:pt x="25" y="171"/>
                </a:moveTo>
                <a:cubicBezTo>
                  <a:pt x="15" y="201"/>
                  <a:pt x="31" y="238"/>
                  <a:pt x="61" y="249"/>
                </a:cubicBezTo>
                <a:cubicBezTo>
                  <a:pt x="70" y="252"/>
                  <a:pt x="81" y="252"/>
                  <a:pt x="87" y="244"/>
                </a:cubicBezTo>
                <a:cubicBezTo>
                  <a:pt x="97" y="231"/>
                  <a:pt x="97" y="214"/>
                  <a:pt x="96" y="199"/>
                </a:cubicBezTo>
                <a:cubicBezTo>
                  <a:pt x="86" y="208"/>
                  <a:pt x="77" y="217"/>
                  <a:pt x="67" y="225"/>
                </a:cubicBezTo>
                <a:cubicBezTo>
                  <a:pt x="49" y="231"/>
                  <a:pt x="37" y="212"/>
                  <a:pt x="34" y="197"/>
                </a:cubicBezTo>
                <a:cubicBezTo>
                  <a:pt x="44" y="190"/>
                  <a:pt x="54" y="183"/>
                  <a:pt x="64" y="175"/>
                </a:cubicBezTo>
                <a:cubicBezTo>
                  <a:pt x="57" y="168"/>
                  <a:pt x="50" y="158"/>
                  <a:pt x="39" y="156"/>
                </a:cubicBezTo>
                <a:cubicBezTo>
                  <a:pt x="32" y="159"/>
                  <a:pt x="26" y="164"/>
                  <a:pt x="25" y="171"/>
                </a:cubicBezTo>
                <a:close/>
                <a:moveTo>
                  <a:pt x="46" y="202"/>
                </a:moveTo>
                <a:cubicBezTo>
                  <a:pt x="51" y="208"/>
                  <a:pt x="57" y="213"/>
                  <a:pt x="64" y="218"/>
                </a:cubicBezTo>
                <a:cubicBezTo>
                  <a:pt x="68" y="208"/>
                  <a:pt x="70" y="198"/>
                  <a:pt x="68" y="187"/>
                </a:cubicBezTo>
                <a:cubicBezTo>
                  <a:pt x="61" y="192"/>
                  <a:pt x="53" y="197"/>
                  <a:pt x="46" y="202"/>
                </a:cubicBezTo>
                <a:close/>
                <a:moveTo>
                  <a:pt x="188" y="175"/>
                </a:moveTo>
                <a:cubicBezTo>
                  <a:pt x="183" y="206"/>
                  <a:pt x="191" y="237"/>
                  <a:pt x="208" y="263"/>
                </a:cubicBezTo>
                <a:cubicBezTo>
                  <a:pt x="209" y="256"/>
                  <a:pt x="211" y="248"/>
                  <a:pt x="213" y="241"/>
                </a:cubicBezTo>
                <a:cubicBezTo>
                  <a:pt x="219" y="243"/>
                  <a:pt x="225" y="245"/>
                  <a:pt x="232" y="246"/>
                </a:cubicBezTo>
                <a:cubicBezTo>
                  <a:pt x="218" y="227"/>
                  <a:pt x="207" y="205"/>
                  <a:pt x="206" y="180"/>
                </a:cubicBezTo>
                <a:cubicBezTo>
                  <a:pt x="215" y="171"/>
                  <a:pt x="219" y="160"/>
                  <a:pt x="218" y="148"/>
                </a:cubicBezTo>
                <a:cubicBezTo>
                  <a:pt x="207" y="156"/>
                  <a:pt x="197" y="164"/>
                  <a:pt x="188" y="175"/>
                </a:cubicBezTo>
                <a:close/>
                <a:moveTo>
                  <a:pt x="210" y="184"/>
                </a:moveTo>
                <a:cubicBezTo>
                  <a:pt x="226" y="204"/>
                  <a:pt x="247" y="218"/>
                  <a:pt x="270" y="228"/>
                </a:cubicBezTo>
                <a:cubicBezTo>
                  <a:pt x="267" y="221"/>
                  <a:pt x="264" y="214"/>
                  <a:pt x="260" y="206"/>
                </a:cubicBezTo>
                <a:cubicBezTo>
                  <a:pt x="267" y="204"/>
                  <a:pt x="274" y="202"/>
                  <a:pt x="280" y="200"/>
                </a:cubicBezTo>
                <a:cubicBezTo>
                  <a:pt x="259" y="193"/>
                  <a:pt x="239" y="183"/>
                  <a:pt x="224" y="167"/>
                </a:cubicBezTo>
                <a:cubicBezTo>
                  <a:pt x="220" y="173"/>
                  <a:pt x="215" y="179"/>
                  <a:pt x="210" y="1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871"/>
          <p:cNvSpPr>
            <a:spLocks noEditPoints="1"/>
          </p:cNvSpPr>
          <p:nvPr/>
        </p:nvSpPr>
        <p:spPr bwMode="auto">
          <a:xfrm>
            <a:off x="1555751" y="4220561"/>
            <a:ext cx="357188" cy="468915"/>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872"/>
          <p:cNvSpPr>
            <a:spLocks noEditPoints="1"/>
          </p:cNvSpPr>
          <p:nvPr/>
        </p:nvSpPr>
        <p:spPr bwMode="auto">
          <a:xfrm>
            <a:off x="692151" y="4240213"/>
            <a:ext cx="439738" cy="430213"/>
          </a:xfrm>
          <a:custGeom>
            <a:avLst/>
            <a:gdLst>
              <a:gd name="T0" fmla="*/ 111 w 286"/>
              <a:gd name="T1" fmla="*/ 10 h 280"/>
              <a:gd name="T2" fmla="*/ 233 w 286"/>
              <a:gd name="T3" fmla="*/ 42 h 280"/>
              <a:gd name="T4" fmla="*/ 266 w 286"/>
              <a:gd name="T5" fmla="*/ 188 h 280"/>
              <a:gd name="T6" fmla="*/ 172 w 286"/>
              <a:gd name="T7" fmla="*/ 268 h 280"/>
              <a:gd name="T8" fmla="*/ 39 w 286"/>
              <a:gd name="T9" fmla="*/ 222 h 280"/>
              <a:gd name="T10" fmla="*/ 30 w 286"/>
              <a:gd name="T11" fmla="*/ 68 h 280"/>
              <a:gd name="T12" fmla="*/ 111 w 286"/>
              <a:gd name="T13" fmla="*/ 10 h 280"/>
              <a:gd name="T14" fmla="*/ 69 w 286"/>
              <a:gd name="T15" fmla="*/ 45 h 280"/>
              <a:gd name="T16" fmla="*/ 101 w 286"/>
              <a:gd name="T17" fmla="*/ 136 h 280"/>
              <a:gd name="T18" fmla="*/ 128 w 286"/>
              <a:gd name="T19" fmla="*/ 119 h 280"/>
              <a:gd name="T20" fmla="*/ 152 w 286"/>
              <a:gd name="T21" fmla="*/ 20 h 280"/>
              <a:gd name="T22" fmla="*/ 69 w 286"/>
              <a:gd name="T23" fmla="*/ 45 h 280"/>
              <a:gd name="T24" fmla="*/ 164 w 286"/>
              <a:gd name="T25" fmla="*/ 22 h 280"/>
              <a:gd name="T26" fmla="*/ 138 w 286"/>
              <a:gd name="T27" fmla="*/ 114 h 280"/>
              <a:gd name="T28" fmla="*/ 241 w 286"/>
              <a:gd name="T29" fmla="*/ 72 h 280"/>
              <a:gd name="T30" fmla="*/ 164 w 286"/>
              <a:gd name="T31" fmla="*/ 22 h 280"/>
              <a:gd name="T32" fmla="*/ 24 w 286"/>
              <a:gd name="T33" fmla="*/ 124 h 280"/>
              <a:gd name="T34" fmla="*/ 71 w 286"/>
              <a:gd name="T35" fmla="*/ 157 h 280"/>
              <a:gd name="T36" fmla="*/ 91 w 286"/>
              <a:gd name="T37" fmla="*/ 142 h 280"/>
              <a:gd name="T38" fmla="*/ 58 w 286"/>
              <a:gd name="T39" fmla="*/ 54 h 280"/>
              <a:gd name="T40" fmla="*/ 24 w 286"/>
              <a:gd name="T41" fmla="*/ 124 h 280"/>
              <a:gd name="T42" fmla="*/ 145 w 286"/>
              <a:gd name="T43" fmla="*/ 124 h 280"/>
              <a:gd name="T44" fmla="*/ 180 w 286"/>
              <a:gd name="T45" fmla="*/ 148 h 280"/>
              <a:gd name="T46" fmla="*/ 257 w 286"/>
              <a:gd name="T47" fmla="*/ 173 h 280"/>
              <a:gd name="T48" fmla="*/ 248 w 286"/>
              <a:gd name="T49" fmla="*/ 83 h 280"/>
              <a:gd name="T50" fmla="*/ 145 w 286"/>
              <a:gd name="T51" fmla="*/ 124 h 280"/>
              <a:gd name="T52" fmla="*/ 106 w 286"/>
              <a:gd name="T53" fmla="*/ 146 h 280"/>
              <a:gd name="T54" fmla="*/ 186 w 286"/>
              <a:gd name="T55" fmla="*/ 250 h 280"/>
              <a:gd name="T56" fmla="*/ 253 w 286"/>
              <a:gd name="T57" fmla="*/ 184 h 280"/>
              <a:gd name="T58" fmla="*/ 133 w 286"/>
              <a:gd name="T59" fmla="*/ 130 h 280"/>
              <a:gd name="T60" fmla="*/ 106 w 286"/>
              <a:gd name="T61" fmla="*/ 146 h 280"/>
              <a:gd name="T62" fmla="*/ 23 w 286"/>
              <a:gd name="T63" fmla="*/ 136 h 280"/>
              <a:gd name="T64" fmla="*/ 34 w 286"/>
              <a:gd name="T65" fmla="*/ 190 h 280"/>
              <a:gd name="T66" fmla="*/ 62 w 286"/>
              <a:gd name="T67" fmla="*/ 164 h 280"/>
              <a:gd name="T68" fmla="*/ 23 w 286"/>
              <a:gd name="T69" fmla="*/ 136 h 280"/>
              <a:gd name="T70" fmla="*/ 78 w 286"/>
              <a:gd name="T71" fmla="*/ 167 h 280"/>
              <a:gd name="T72" fmla="*/ 93 w 286"/>
              <a:gd name="T73" fmla="*/ 248 h 280"/>
              <a:gd name="T74" fmla="*/ 174 w 286"/>
              <a:gd name="T75" fmla="*/ 254 h 280"/>
              <a:gd name="T76" fmla="*/ 97 w 286"/>
              <a:gd name="T77" fmla="*/ 153 h 280"/>
              <a:gd name="T78" fmla="*/ 78 w 286"/>
              <a:gd name="T79" fmla="*/ 167 h 280"/>
              <a:gd name="T80" fmla="*/ 68 w 286"/>
              <a:gd name="T81" fmla="*/ 174 h 280"/>
              <a:gd name="T82" fmla="*/ 41 w 286"/>
              <a:gd name="T83" fmla="*/ 201 h 280"/>
              <a:gd name="T84" fmla="*/ 81 w 286"/>
              <a:gd name="T85" fmla="*/ 241 h 280"/>
              <a:gd name="T86" fmla="*/ 68 w 286"/>
              <a:gd name="T87" fmla="*/ 1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80">
                <a:moveTo>
                  <a:pt x="111" y="10"/>
                </a:moveTo>
                <a:cubicBezTo>
                  <a:pt x="154" y="0"/>
                  <a:pt x="201" y="11"/>
                  <a:pt x="233" y="42"/>
                </a:cubicBezTo>
                <a:cubicBezTo>
                  <a:pt x="273" y="78"/>
                  <a:pt x="286" y="139"/>
                  <a:pt x="266" y="188"/>
                </a:cubicBezTo>
                <a:cubicBezTo>
                  <a:pt x="250" y="228"/>
                  <a:pt x="214" y="259"/>
                  <a:pt x="172" y="268"/>
                </a:cubicBezTo>
                <a:cubicBezTo>
                  <a:pt x="124" y="280"/>
                  <a:pt x="70" y="261"/>
                  <a:pt x="39" y="222"/>
                </a:cubicBezTo>
                <a:cubicBezTo>
                  <a:pt x="4" y="180"/>
                  <a:pt x="0" y="115"/>
                  <a:pt x="30" y="68"/>
                </a:cubicBezTo>
                <a:cubicBezTo>
                  <a:pt x="48" y="39"/>
                  <a:pt x="78" y="18"/>
                  <a:pt x="111" y="10"/>
                </a:cubicBezTo>
                <a:close/>
                <a:moveTo>
                  <a:pt x="69" y="45"/>
                </a:moveTo>
                <a:cubicBezTo>
                  <a:pt x="76" y="76"/>
                  <a:pt x="88" y="106"/>
                  <a:pt x="101" y="136"/>
                </a:cubicBezTo>
                <a:cubicBezTo>
                  <a:pt x="110" y="130"/>
                  <a:pt x="119" y="125"/>
                  <a:pt x="128" y="119"/>
                </a:cubicBezTo>
                <a:cubicBezTo>
                  <a:pt x="114" y="84"/>
                  <a:pt x="137" y="51"/>
                  <a:pt x="152" y="20"/>
                </a:cubicBezTo>
                <a:cubicBezTo>
                  <a:pt x="122" y="18"/>
                  <a:pt x="93" y="28"/>
                  <a:pt x="69" y="45"/>
                </a:cubicBezTo>
                <a:close/>
                <a:moveTo>
                  <a:pt x="164" y="22"/>
                </a:moveTo>
                <a:cubicBezTo>
                  <a:pt x="152" y="51"/>
                  <a:pt x="129" y="80"/>
                  <a:pt x="138" y="114"/>
                </a:cubicBezTo>
                <a:cubicBezTo>
                  <a:pt x="171" y="97"/>
                  <a:pt x="206" y="83"/>
                  <a:pt x="241" y="72"/>
                </a:cubicBezTo>
                <a:cubicBezTo>
                  <a:pt x="223" y="46"/>
                  <a:pt x="195" y="29"/>
                  <a:pt x="164" y="22"/>
                </a:cubicBezTo>
                <a:close/>
                <a:moveTo>
                  <a:pt x="24" y="124"/>
                </a:moveTo>
                <a:cubicBezTo>
                  <a:pt x="42" y="132"/>
                  <a:pt x="58" y="143"/>
                  <a:pt x="71" y="157"/>
                </a:cubicBezTo>
                <a:cubicBezTo>
                  <a:pt x="78" y="152"/>
                  <a:pt x="84" y="147"/>
                  <a:pt x="91" y="142"/>
                </a:cubicBezTo>
                <a:cubicBezTo>
                  <a:pt x="78" y="114"/>
                  <a:pt x="67" y="84"/>
                  <a:pt x="58" y="54"/>
                </a:cubicBezTo>
                <a:cubicBezTo>
                  <a:pt x="41" y="74"/>
                  <a:pt x="28" y="98"/>
                  <a:pt x="24" y="124"/>
                </a:cubicBezTo>
                <a:close/>
                <a:moveTo>
                  <a:pt x="145" y="124"/>
                </a:moveTo>
                <a:cubicBezTo>
                  <a:pt x="153" y="137"/>
                  <a:pt x="167" y="143"/>
                  <a:pt x="180" y="148"/>
                </a:cubicBezTo>
                <a:cubicBezTo>
                  <a:pt x="206" y="157"/>
                  <a:pt x="233" y="162"/>
                  <a:pt x="257" y="173"/>
                </a:cubicBezTo>
                <a:cubicBezTo>
                  <a:pt x="264" y="143"/>
                  <a:pt x="261" y="111"/>
                  <a:pt x="248" y="83"/>
                </a:cubicBezTo>
                <a:cubicBezTo>
                  <a:pt x="213" y="94"/>
                  <a:pt x="178" y="106"/>
                  <a:pt x="145" y="124"/>
                </a:cubicBezTo>
                <a:close/>
                <a:moveTo>
                  <a:pt x="106" y="146"/>
                </a:moveTo>
                <a:cubicBezTo>
                  <a:pt x="127" y="185"/>
                  <a:pt x="155" y="220"/>
                  <a:pt x="186" y="250"/>
                </a:cubicBezTo>
                <a:cubicBezTo>
                  <a:pt x="216" y="237"/>
                  <a:pt x="240" y="214"/>
                  <a:pt x="253" y="184"/>
                </a:cubicBezTo>
                <a:cubicBezTo>
                  <a:pt x="214" y="165"/>
                  <a:pt x="163" y="166"/>
                  <a:pt x="133" y="130"/>
                </a:cubicBezTo>
                <a:cubicBezTo>
                  <a:pt x="124" y="135"/>
                  <a:pt x="115" y="141"/>
                  <a:pt x="106" y="146"/>
                </a:cubicBezTo>
                <a:close/>
                <a:moveTo>
                  <a:pt x="23" y="136"/>
                </a:moveTo>
                <a:cubicBezTo>
                  <a:pt x="24" y="155"/>
                  <a:pt x="28" y="173"/>
                  <a:pt x="34" y="190"/>
                </a:cubicBezTo>
                <a:cubicBezTo>
                  <a:pt x="44" y="182"/>
                  <a:pt x="53" y="173"/>
                  <a:pt x="62" y="164"/>
                </a:cubicBezTo>
                <a:cubicBezTo>
                  <a:pt x="50" y="153"/>
                  <a:pt x="37" y="143"/>
                  <a:pt x="23" y="136"/>
                </a:cubicBezTo>
                <a:close/>
                <a:moveTo>
                  <a:pt x="78" y="167"/>
                </a:moveTo>
                <a:cubicBezTo>
                  <a:pt x="91" y="191"/>
                  <a:pt x="93" y="220"/>
                  <a:pt x="93" y="248"/>
                </a:cubicBezTo>
                <a:cubicBezTo>
                  <a:pt x="119" y="257"/>
                  <a:pt x="147" y="261"/>
                  <a:pt x="174" y="254"/>
                </a:cubicBezTo>
                <a:cubicBezTo>
                  <a:pt x="143" y="224"/>
                  <a:pt x="116" y="191"/>
                  <a:pt x="97" y="153"/>
                </a:cubicBezTo>
                <a:cubicBezTo>
                  <a:pt x="90" y="157"/>
                  <a:pt x="84" y="162"/>
                  <a:pt x="78" y="167"/>
                </a:cubicBezTo>
                <a:close/>
                <a:moveTo>
                  <a:pt x="68" y="174"/>
                </a:moveTo>
                <a:cubicBezTo>
                  <a:pt x="59" y="183"/>
                  <a:pt x="50" y="192"/>
                  <a:pt x="41" y="201"/>
                </a:cubicBezTo>
                <a:cubicBezTo>
                  <a:pt x="51" y="217"/>
                  <a:pt x="65" y="231"/>
                  <a:pt x="81" y="241"/>
                </a:cubicBezTo>
                <a:cubicBezTo>
                  <a:pt x="81" y="218"/>
                  <a:pt x="79" y="195"/>
                  <a:pt x="68" y="17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873"/>
          <p:cNvSpPr>
            <a:spLocks noEditPoints="1"/>
          </p:cNvSpPr>
          <p:nvPr/>
        </p:nvSpPr>
        <p:spPr bwMode="auto">
          <a:xfrm>
            <a:off x="3217863" y="3459163"/>
            <a:ext cx="420688" cy="393700"/>
          </a:xfrm>
          <a:custGeom>
            <a:avLst/>
            <a:gdLst>
              <a:gd name="T0" fmla="*/ 186 w 274"/>
              <a:gd name="T1" fmla="*/ 5 h 256"/>
              <a:gd name="T2" fmla="*/ 223 w 274"/>
              <a:gd name="T3" fmla="*/ 70 h 256"/>
              <a:gd name="T4" fmla="*/ 177 w 274"/>
              <a:gd name="T5" fmla="*/ 136 h 256"/>
              <a:gd name="T6" fmla="*/ 115 w 274"/>
              <a:gd name="T7" fmla="*/ 79 h 256"/>
              <a:gd name="T8" fmla="*/ 138 w 274"/>
              <a:gd name="T9" fmla="*/ 15 h 256"/>
              <a:gd name="T10" fmla="*/ 171 w 274"/>
              <a:gd name="T11" fmla="*/ 72 h 256"/>
              <a:gd name="T12" fmla="*/ 206 w 274"/>
              <a:gd name="T13" fmla="*/ 38 h 256"/>
              <a:gd name="T14" fmla="*/ 197 w 274"/>
              <a:gd name="T15" fmla="*/ 48 h 256"/>
              <a:gd name="T16" fmla="*/ 136 w 274"/>
              <a:gd name="T17" fmla="*/ 40 h 256"/>
              <a:gd name="T18" fmla="*/ 134 w 274"/>
              <a:gd name="T19" fmla="*/ 72 h 256"/>
              <a:gd name="T20" fmla="*/ 147 w 274"/>
              <a:gd name="T21" fmla="*/ 95 h 256"/>
              <a:gd name="T22" fmla="*/ 167 w 274"/>
              <a:gd name="T23" fmla="*/ 127 h 256"/>
              <a:gd name="T24" fmla="*/ 177 w 274"/>
              <a:gd name="T25" fmla="*/ 93 h 256"/>
              <a:gd name="T26" fmla="*/ 207 w 274"/>
              <a:gd name="T27" fmla="*/ 70 h 256"/>
              <a:gd name="T28" fmla="*/ 171 w 274"/>
              <a:gd name="T29" fmla="*/ 86 h 256"/>
              <a:gd name="T30" fmla="*/ 155 w 274"/>
              <a:gd name="T31" fmla="*/ 96 h 256"/>
              <a:gd name="T32" fmla="*/ 162 w 274"/>
              <a:gd name="T33" fmla="*/ 72 h 256"/>
              <a:gd name="T34" fmla="*/ 134 w 274"/>
              <a:gd name="T35" fmla="*/ 72 h 256"/>
              <a:gd name="T36" fmla="*/ 108 w 274"/>
              <a:gd name="T37" fmla="*/ 46 h 256"/>
              <a:gd name="T38" fmla="*/ 8 w 274"/>
              <a:gd name="T39" fmla="*/ 55 h 256"/>
              <a:gd name="T40" fmla="*/ 75 w 274"/>
              <a:gd name="T41" fmla="*/ 170 h 256"/>
              <a:gd name="T42" fmla="*/ 0 w 274"/>
              <a:gd name="T43" fmla="*/ 180 h 256"/>
              <a:gd name="T44" fmla="*/ 12 w 274"/>
              <a:gd name="T45" fmla="*/ 59 h 256"/>
              <a:gd name="T46" fmla="*/ 74 w 274"/>
              <a:gd name="T47" fmla="*/ 167 h 256"/>
              <a:gd name="T48" fmla="*/ 109 w 274"/>
              <a:gd name="T49" fmla="*/ 93 h 256"/>
              <a:gd name="T50" fmla="*/ 12 w 274"/>
              <a:gd name="T51" fmla="*/ 59 h 256"/>
              <a:gd name="T52" fmla="*/ 92 w 274"/>
              <a:gd name="T53" fmla="*/ 93 h 256"/>
              <a:gd name="T54" fmla="*/ 106 w 274"/>
              <a:gd name="T55" fmla="*/ 119 h 256"/>
              <a:gd name="T56" fmla="*/ 97 w 274"/>
              <a:gd name="T57" fmla="*/ 96 h 256"/>
              <a:gd name="T58" fmla="*/ 76 w 274"/>
              <a:gd name="T59" fmla="*/ 105 h 256"/>
              <a:gd name="T60" fmla="*/ 36 w 274"/>
              <a:gd name="T61" fmla="*/ 111 h 256"/>
              <a:gd name="T62" fmla="*/ 40 w 274"/>
              <a:gd name="T63" fmla="*/ 95 h 256"/>
              <a:gd name="T64" fmla="*/ 59 w 274"/>
              <a:gd name="T65" fmla="*/ 97 h 256"/>
              <a:gd name="T66" fmla="*/ 57 w 274"/>
              <a:gd name="T67" fmla="*/ 116 h 256"/>
              <a:gd name="T68" fmla="*/ 71 w 274"/>
              <a:gd name="T69" fmla="*/ 112 h 256"/>
              <a:gd name="T70" fmla="*/ 59 w 274"/>
              <a:gd name="T71" fmla="*/ 97 h 256"/>
              <a:gd name="T72" fmla="*/ 187 w 274"/>
              <a:gd name="T73" fmla="*/ 215 h 256"/>
              <a:gd name="T74" fmla="*/ 164 w 274"/>
              <a:gd name="T75" fmla="*/ 158 h 256"/>
              <a:gd name="T76" fmla="*/ 132 w 274"/>
              <a:gd name="T77" fmla="*/ 143 h 256"/>
              <a:gd name="T78" fmla="*/ 79 w 274"/>
              <a:gd name="T79" fmla="*/ 184 h 256"/>
              <a:gd name="T80" fmla="*/ 90 w 274"/>
              <a:gd name="T81" fmla="*/ 256 h 256"/>
              <a:gd name="T82" fmla="*/ 272 w 274"/>
              <a:gd name="T83" fmla="*/ 253 h 256"/>
              <a:gd name="T84" fmla="*/ 245 w 274"/>
              <a:gd name="T85" fmla="*/ 1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256">
                <a:moveTo>
                  <a:pt x="138" y="15"/>
                </a:moveTo>
                <a:cubicBezTo>
                  <a:pt x="150" y="3"/>
                  <a:pt x="170" y="0"/>
                  <a:pt x="186" y="5"/>
                </a:cubicBezTo>
                <a:cubicBezTo>
                  <a:pt x="203" y="8"/>
                  <a:pt x="213" y="24"/>
                  <a:pt x="222" y="37"/>
                </a:cubicBezTo>
                <a:cubicBezTo>
                  <a:pt x="225" y="48"/>
                  <a:pt x="223" y="59"/>
                  <a:pt x="223" y="70"/>
                </a:cubicBezTo>
                <a:cubicBezTo>
                  <a:pt x="227" y="75"/>
                  <a:pt x="231" y="82"/>
                  <a:pt x="225" y="87"/>
                </a:cubicBezTo>
                <a:cubicBezTo>
                  <a:pt x="207" y="102"/>
                  <a:pt x="202" y="131"/>
                  <a:pt x="177" y="136"/>
                </a:cubicBezTo>
                <a:cubicBezTo>
                  <a:pt x="151" y="141"/>
                  <a:pt x="136" y="115"/>
                  <a:pt x="126" y="96"/>
                </a:cubicBezTo>
                <a:cubicBezTo>
                  <a:pt x="121" y="91"/>
                  <a:pt x="112" y="87"/>
                  <a:pt x="115" y="79"/>
                </a:cubicBezTo>
                <a:cubicBezTo>
                  <a:pt x="117" y="68"/>
                  <a:pt x="116" y="56"/>
                  <a:pt x="116" y="45"/>
                </a:cubicBezTo>
                <a:cubicBezTo>
                  <a:pt x="117" y="32"/>
                  <a:pt x="129" y="24"/>
                  <a:pt x="138" y="15"/>
                </a:cubicBezTo>
                <a:close/>
                <a:moveTo>
                  <a:pt x="128" y="68"/>
                </a:moveTo>
                <a:cubicBezTo>
                  <a:pt x="142" y="66"/>
                  <a:pt x="158" y="65"/>
                  <a:pt x="171" y="72"/>
                </a:cubicBezTo>
                <a:cubicBezTo>
                  <a:pt x="183" y="64"/>
                  <a:pt x="198" y="67"/>
                  <a:pt x="212" y="68"/>
                </a:cubicBezTo>
                <a:cubicBezTo>
                  <a:pt x="210" y="58"/>
                  <a:pt x="208" y="48"/>
                  <a:pt x="206" y="38"/>
                </a:cubicBezTo>
                <a:cubicBezTo>
                  <a:pt x="193" y="45"/>
                  <a:pt x="178" y="47"/>
                  <a:pt x="163" y="47"/>
                </a:cubicBezTo>
                <a:cubicBezTo>
                  <a:pt x="174" y="49"/>
                  <a:pt x="186" y="48"/>
                  <a:pt x="197" y="48"/>
                </a:cubicBezTo>
                <a:cubicBezTo>
                  <a:pt x="197" y="55"/>
                  <a:pt x="197" y="55"/>
                  <a:pt x="197" y="55"/>
                </a:cubicBezTo>
                <a:cubicBezTo>
                  <a:pt x="175" y="58"/>
                  <a:pt x="152" y="55"/>
                  <a:pt x="136" y="40"/>
                </a:cubicBezTo>
                <a:cubicBezTo>
                  <a:pt x="132" y="48"/>
                  <a:pt x="129" y="58"/>
                  <a:pt x="128" y="68"/>
                </a:cubicBezTo>
                <a:close/>
                <a:moveTo>
                  <a:pt x="134" y="72"/>
                </a:moveTo>
                <a:cubicBezTo>
                  <a:pt x="135" y="75"/>
                  <a:pt x="137" y="81"/>
                  <a:pt x="137" y="84"/>
                </a:cubicBezTo>
                <a:cubicBezTo>
                  <a:pt x="140" y="88"/>
                  <a:pt x="144" y="92"/>
                  <a:pt x="147" y="95"/>
                </a:cubicBezTo>
                <a:cubicBezTo>
                  <a:pt x="137" y="96"/>
                  <a:pt x="137" y="96"/>
                  <a:pt x="137" y="96"/>
                </a:cubicBezTo>
                <a:cubicBezTo>
                  <a:pt x="144" y="108"/>
                  <a:pt x="152" y="122"/>
                  <a:pt x="167" y="127"/>
                </a:cubicBezTo>
                <a:cubicBezTo>
                  <a:pt x="186" y="128"/>
                  <a:pt x="196" y="109"/>
                  <a:pt x="205" y="96"/>
                </a:cubicBezTo>
                <a:cubicBezTo>
                  <a:pt x="195" y="95"/>
                  <a:pt x="186" y="94"/>
                  <a:pt x="177" y="93"/>
                </a:cubicBezTo>
                <a:cubicBezTo>
                  <a:pt x="185" y="88"/>
                  <a:pt x="195" y="89"/>
                  <a:pt x="204" y="87"/>
                </a:cubicBezTo>
                <a:cubicBezTo>
                  <a:pt x="205" y="83"/>
                  <a:pt x="206" y="75"/>
                  <a:pt x="207" y="70"/>
                </a:cubicBezTo>
                <a:cubicBezTo>
                  <a:pt x="199" y="74"/>
                  <a:pt x="189" y="90"/>
                  <a:pt x="184" y="73"/>
                </a:cubicBezTo>
                <a:cubicBezTo>
                  <a:pt x="180" y="77"/>
                  <a:pt x="175" y="82"/>
                  <a:pt x="171" y="86"/>
                </a:cubicBezTo>
                <a:cubicBezTo>
                  <a:pt x="171" y="76"/>
                  <a:pt x="171" y="76"/>
                  <a:pt x="171" y="76"/>
                </a:cubicBezTo>
                <a:cubicBezTo>
                  <a:pt x="167" y="84"/>
                  <a:pt x="162" y="91"/>
                  <a:pt x="155" y="96"/>
                </a:cubicBezTo>
                <a:cubicBezTo>
                  <a:pt x="151" y="94"/>
                  <a:pt x="148" y="91"/>
                  <a:pt x="144" y="89"/>
                </a:cubicBezTo>
                <a:cubicBezTo>
                  <a:pt x="155" y="91"/>
                  <a:pt x="165" y="83"/>
                  <a:pt x="162" y="72"/>
                </a:cubicBezTo>
                <a:cubicBezTo>
                  <a:pt x="158" y="75"/>
                  <a:pt x="154" y="78"/>
                  <a:pt x="150" y="81"/>
                </a:cubicBezTo>
                <a:cubicBezTo>
                  <a:pt x="145" y="77"/>
                  <a:pt x="140" y="74"/>
                  <a:pt x="134" y="72"/>
                </a:cubicBezTo>
                <a:close/>
                <a:moveTo>
                  <a:pt x="0" y="45"/>
                </a:moveTo>
                <a:cubicBezTo>
                  <a:pt x="36" y="46"/>
                  <a:pt x="72" y="44"/>
                  <a:pt x="108" y="46"/>
                </a:cubicBezTo>
                <a:cubicBezTo>
                  <a:pt x="109" y="52"/>
                  <a:pt x="106" y="55"/>
                  <a:pt x="100" y="54"/>
                </a:cubicBezTo>
                <a:cubicBezTo>
                  <a:pt x="69" y="56"/>
                  <a:pt x="39" y="54"/>
                  <a:pt x="8" y="55"/>
                </a:cubicBezTo>
                <a:cubicBezTo>
                  <a:pt x="7" y="94"/>
                  <a:pt x="8" y="132"/>
                  <a:pt x="8" y="170"/>
                </a:cubicBezTo>
                <a:cubicBezTo>
                  <a:pt x="30" y="170"/>
                  <a:pt x="52" y="170"/>
                  <a:pt x="75" y="170"/>
                </a:cubicBezTo>
                <a:cubicBezTo>
                  <a:pt x="73" y="172"/>
                  <a:pt x="71" y="177"/>
                  <a:pt x="69" y="180"/>
                </a:cubicBezTo>
                <a:cubicBezTo>
                  <a:pt x="46" y="181"/>
                  <a:pt x="23" y="180"/>
                  <a:pt x="0" y="180"/>
                </a:cubicBezTo>
                <a:cubicBezTo>
                  <a:pt x="0" y="135"/>
                  <a:pt x="0" y="90"/>
                  <a:pt x="0" y="45"/>
                </a:cubicBezTo>
                <a:close/>
                <a:moveTo>
                  <a:pt x="12" y="59"/>
                </a:moveTo>
                <a:cubicBezTo>
                  <a:pt x="11" y="95"/>
                  <a:pt x="12" y="131"/>
                  <a:pt x="12" y="166"/>
                </a:cubicBezTo>
                <a:cubicBezTo>
                  <a:pt x="32" y="166"/>
                  <a:pt x="53" y="166"/>
                  <a:pt x="74" y="167"/>
                </a:cubicBezTo>
                <a:cubicBezTo>
                  <a:pt x="86" y="143"/>
                  <a:pt x="114" y="139"/>
                  <a:pt x="136" y="131"/>
                </a:cubicBezTo>
                <a:cubicBezTo>
                  <a:pt x="128" y="118"/>
                  <a:pt x="120" y="104"/>
                  <a:pt x="109" y="93"/>
                </a:cubicBezTo>
                <a:cubicBezTo>
                  <a:pt x="99" y="84"/>
                  <a:pt x="107" y="71"/>
                  <a:pt x="108" y="60"/>
                </a:cubicBezTo>
                <a:cubicBezTo>
                  <a:pt x="76" y="58"/>
                  <a:pt x="44" y="59"/>
                  <a:pt x="12" y="59"/>
                </a:cubicBezTo>
                <a:close/>
                <a:moveTo>
                  <a:pt x="76" y="105"/>
                </a:moveTo>
                <a:cubicBezTo>
                  <a:pt x="80" y="102"/>
                  <a:pt x="88" y="96"/>
                  <a:pt x="92" y="93"/>
                </a:cubicBezTo>
                <a:cubicBezTo>
                  <a:pt x="90" y="107"/>
                  <a:pt x="82" y="120"/>
                  <a:pt x="75" y="132"/>
                </a:cubicBezTo>
                <a:cubicBezTo>
                  <a:pt x="85" y="128"/>
                  <a:pt x="97" y="125"/>
                  <a:pt x="106" y="119"/>
                </a:cubicBezTo>
                <a:cubicBezTo>
                  <a:pt x="100" y="120"/>
                  <a:pt x="93" y="121"/>
                  <a:pt x="86" y="123"/>
                </a:cubicBezTo>
                <a:cubicBezTo>
                  <a:pt x="90" y="114"/>
                  <a:pt x="94" y="105"/>
                  <a:pt x="97" y="96"/>
                </a:cubicBezTo>
                <a:cubicBezTo>
                  <a:pt x="95" y="94"/>
                  <a:pt x="91" y="91"/>
                  <a:pt x="89" y="89"/>
                </a:cubicBezTo>
                <a:cubicBezTo>
                  <a:pt x="83" y="93"/>
                  <a:pt x="77" y="97"/>
                  <a:pt x="76" y="105"/>
                </a:cubicBezTo>
                <a:close/>
                <a:moveTo>
                  <a:pt x="24" y="119"/>
                </a:moveTo>
                <a:cubicBezTo>
                  <a:pt x="36" y="111"/>
                  <a:pt x="36" y="111"/>
                  <a:pt x="36" y="111"/>
                </a:cubicBezTo>
                <a:cubicBezTo>
                  <a:pt x="36" y="120"/>
                  <a:pt x="35" y="130"/>
                  <a:pt x="38" y="139"/>
                </a:cubicBezTo>
                <a:cubicBezTo>
                  <a:pt x="40" y="124"/>
                  <a:pt x="40" y="110"/>
                  <a:pt x="40" y="95"/>
                </a:cubicBezTo>
                <a:cubicBezTo>
                  <a:pt x="34" y="103"/>
                  <a:pt x="29" y="111"/>
                  <a:pt x="24" y="119"/>
                </a:cubicBezTo>
                <a:close/>
                <a:moveTo>
                  <a:pt x="59" y="97"/>
                </a:moveTo>
                <a:cubicBezTo>
                  <a:pt x="57" y="105"/>
                  <a:pt x="54" y="113"/>
                  <a:pt x="46" y="116"/>
                </a:cubicBezTo>
                <a:cubicBezTo>
                  <a:pt x="48" y="116"/>
                  <a:pt x="54" y="116"/>
                  <a:pt x="57" y="116"/>
                </a:cubicBezTo>
                <a:cubicBezTo>
                  <a:pt x="57" y="119"/>
                  <a:pt x="57" y="125"/>
                  <a:pt x="57" y="128"/>
                </a:cubicBezTo>
                <a:cubicBezTo>
                  <a:pt x="59" y="121"/>
                  <a:pt x="64" y="115"/>
                  <a:pt x="71" y="112"/>
                </a:cubicBezTo>
                <a:cubicBezTo>
                  <a:pt x="68" y="111"/>
                  <a:pt x="64" y="111"/>
                  <a:pt x="61" y="110"/>
                </a:cubicBezTo>
                <a:cubicBezTo>
                  <a:pt x="60" y="107"/>
                  <a:pt x="59" y="100"/>
                  <a:pt x="59" y="97"/>
                </a:cubicBezTo>
                <a:close/>
                <a:moveTo>
                  <a:pt x="210" y="143"/>
                </a:moveTo>
                <a:cubicBezTo>
                  <a:pt x="204" y="167"/>
                  <a:pt x="197" y="191"/>
                  <a:pt x="187" y="215"/>
                </a:cubicBezTo>
                <a:cubicBezTo>
                  <a:pt x="182" y="196"/>
                  <a:pt x="179" y="177"/>
                  <a:pt x="178" y="158"/>
                </a:cubicBezTo>
                <a:cubicBezTo>
                  <a:pt x="174" y="154"/>
                  <a:pt x="169" y="154"/>
                  <a:pt x="164" y="158"/>
                </a:cubicBezTo>
                <a:cubicBezTo>
                  <a:pt x="162" y="177"/>
                  <a:pt x="159" y="196"/>
                  <a:pt x="155" y="216"/>
                </a:cubicBezTo>
                <a:cubicBezTo>
                  <a:pt x="144" y="192"/>
                  <a:pt x="137" y="168"/>
                  <a:pt x="132" y="143"/>
                </a:cubicBezTo>
                <a:cubicBezTo>
                  <a:pt x="119" y="147"/>
                  <a:pt x="105" y="149"/>
                  <a:pt x="94" y="156"/>
                </a:cubicBezTo>
                <a:cubicBezTo>
                  <a:pt x="85" y="163"/>
                  <a:pt x="82" y="174"/>
                  <a:pt x="79" y="184"/>
                </a:cubicBezTo>
                <a:cubicBezTo>
                  <a:pt x="73" y="206"/>
                  <a:pt x="68" y="230"/>
                  <a:pt x="69" y="253"/>
                </a:cubicBezTo>
                <a:cubicBezTo>
                  <a:pt x="76" y="256"/>
                  <a:pt x="83" y="255"/>
                  <a:pt x="90" y="256"/>
                </a:cubicBezTo>
                <a:cubicBezTo>
                  <a:pt x="144" y="255"/>
                  <a:pt x="199" y="255"/>
                  <a:pt x="254" y="256"/>
                </a:cubicBezTo>
                <a:cubicBezTo>
                  <a:pt x="260" y="255"/>
                  <a:pt x="267" y="256"/>
                  <a:pt x="272" y="253"/>
                </a:cubicBezTo>
                <a:cubicBezTo>
                  <a:pt x="274" y="232"/>
                  <a:pt x="269" y="210"/>
                  <a:pt x="264" y="190"/>
                </a:cubicBezTo>
                <a:cubicBezTo>
                  <a:pt x="260" y="177"/>
                  <a:pt x="257" y="162"/>
                  <a:pt x="245" y="155"/>
                </a:cubicBezTo>
                <a:cubicBezTo>
                  <a:pt x="234" y="149"/>
                  <a:pt x="222" y="146"/>
                  <a:pt x="210" y="14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874"/>
          <p:cNvSpPr>
            <a:spLocks noEditPoints="1"/>
          </p:cNvSpPr>
          <p:nvPr/>
        </p:nvSpPr>
        <p:spPr bwMode="auto">
          <a:xfrm>
            <a:off x="2371726" y="3454401"/>
            <a:ext cx="401638" cy="401638"/>
          </a:xfrm>
          <a:custGeom>
            <a:avLst/>
            <a:gdLst>
              <a:gd name="T0" fmla="*/ 204 w 261"/>
              <a:gd name="T1" fmla="*/ 30 h 261"/>
              <a:gd name="T2" fmla="*/ 124 w 261"/>
              <a:gd name="T3" fmla="*/ 257 h 261"/>
              <a:gd name="T4" fmla="*/ 96 w 261"/>
              <a:gd name="T5" fmla="*/ 10 h 261"/>
              <a:gd name="T6" fmla="*/ 19 w 261"/>
              <a:gd name="T7" fmla="*/ 102 h 261"/>
              <a:gd name="T8" fmla="*/ 28 w 261"/>
              <a:gd name="T9" fmla="*/ 104 h 261"/>
              <a:gd name="T10" fmla="*/ 17 w 261"/>
              <a:gd name="T11" fmla="*/ 155 h 261"/>
              <a:gd name="T12" fmla="*/ 30 w 261"/>
              <a:gd name="T13" fmla="*/ 162 h 261"/>
              <a:gd name="T14" fmla="*/ 21 w 261"/>
              <a:gd name="T15" fmla="*/ 165 h 261"/>
              <a:gd name="T16" fmla="*/ 100 w 261"/>
              <a:gd name="T17" fmla="*/ 221 h 261"/>
              <a:gd name="T18" fmla="*/ 125 w 261"/>
              <a:gd name="T19" fmla="*/ 243 h 261"/>
              <a:gd name="T20" fmla="*/ 133 w 261"/>
              <a:gd name="T21" fmla="*/ 237 h 261"/>
              <a:gd name="T22" fmla="*/ 238 w 261"/>
              <a:gd name="T23" fmla="*/ 161 h 261"/>
              <a:gd name="T24" fmla="*/ 238 w 261"/>
              <a:gd name="T25" fmla="*/ 158 h 261"/>
              <a:gd name="T26" fmla="*/ 211 w 261"/>
              <a:gd name="T27" fmla="*/ 125 h 261"/>
              <a:gd name="T28" fmla="*/ 240 w 261"/>
              <a:gd name="T29" fmla="*/ 103 h 261"/>
              <a:gd name="T30" fmla="*/ 221 w 261"/>
              <a:gd name="T31" fmla="*/ 101 h 261"/>
              <a:gd name="T32" fmla="*/ 187 w 261"/>
              <a:gd name="T33" fmla="*/ 34 h 261"/>
              <a:gd name="T34" fmla="*/ 175 w 261"/>
              <a:gd name="T35" fmla="*/ 40 h 261"/>
              <a:gd name="T36" fmla="*/ 159 w 261"/>
              <a:gd name="T37" fmla="*/ 23 h 261"/>
              <a:gd name="T38" fmla="*/ 157 w 261"/>
              <a:gd name="T39" fmla="*/ 22 h 261"/>
              <a:gd name="T40" fmla="*/ 125 w 261"/>
              <a:gd name="T41" fmla="*/ 21 h 261"/>
              <a:gd name="T42" fmla="*/ 133 w 261"/>
              <a:gd name="T43" fmla="*/ 49 h 261"/>
              <a:gd name="T44" fmla="*/ 94 w 261"/>
              <a:gd name="T45" fmla="*/ 40 h 261"/>
              <a:gd name="T46" fmla="*/ 119 w 261"/>
              <a:gd name="T47" fmla="*/ 137 h 261"/>
              <a:gd name="T48" fmla="*/ 59 w 261"/>
              <a:gd name="T49" fmla="*/ 205 h 261"/>
              <a:gd name="T50" fmla="*/ 209 w 261"/>
              <a:gd name="T51" fmla="*/ 109 h 261"/>
              <a:gd name="T52" fmla="*/ 132 w 261"/>
              <a:gd name="T53" fmla="*/ 123 h 261"/>
              <a:gd name="T54" fmla="*/ 94 w 261"/>
              <a:gd name="T55" fmla="*/ 40 h 261"/>
              <a:gd name="T56" fmla="*/ 83 w 261"/>
              <a:gd name="T57" fmla="*/ 50 h 261"/>
              <a:gd name="T58" fmla="*/ 54 w 261"/>
              <a:gd name="T59" fmla="*/ 64 h 261"/>
              <a:gd name="T60" fmla="*/ 54 w 261"/>
              <a:gd name="T61" fmla="*/ 64 h 261"/>
              <a:gd name="T62" fmla="*/ 204 w 261"/>
              <a:gd name="T63" fmla="*/ 55 h 261"/>
              <a:gd name="T64" fmla="*/ 38 w 261"/>
              <a:gd name="T65" fmla="*/ 76 h 261"/>
              <a:gd name="T66" fmla="*/ 38 w 261"/>
              <a:gd name="T67" fmla="*/ 76 h 261"/>
              <a:gd name="T68" fmla="*/ 219 w 261"/>
              <a:gd name="T69" fmla="*/ 84 h 261"/>
              <a:gd name="T70" fmla="*/ 22 w 261"/>
              <a:gd name="T71" fmla="*/ 125 h 261"/>
              <a:gd name="T72" fmla="*/ 22 w 261"/>
              <a:gd name="T73" fmla="*/ 125 h 261"/>
              <a:gd name="T74" fmla="*/ 41 w 261"/>
              <a:gd name="T75" fmla="*/ 185 h 261"/>
              <a:gd name="T76" fmla="*/ 211 w 261"/>
              <a:gd name="T77" fmla="*/ 176 h 261"/>
              <a:gd name="T78" fmla="*/ 211 w 261"/>
              <a:gd name="T79" fmla="*/ 176 h 261"/>
              <a:gd name="T80" fmla="*/ 205 w 261"/>
              <a:gd name="T81" fmla="*/ 206 h 261"/>
              <a:gd name="T82" fmla="*/ 75 w 261"/>
              <a:gd name="T83" fmla="*/ 213 h 261"/>
              <a:gd name="T84" fmla="*/ 75 w 261"/>
              <a:gd name="T85" fmla="*/ 213 h 261"/>
              <a:gd name="T86" fmla="*/ 182 w 261"/>
              <a:gd name="T87" fmla="*/ 220 h 261"/>
              <a:gd name="T88" fmla="*/ 151 w 261"/>
              <a:gd name="T89" fmla="*/ 221 h 261"/>
              <a:gd name="T90" fmla="*/ 151 w 261"/>
              <a:gd name="T91"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61">
                <a:moveTo>
                  <a:pt x="96" y="10"/>
                </a:moveTo>
                <a:cubicBezTo>
                  <a:pt x="132" y="0"/>
                  <a:pt x="173" y="7"/>
                  <a:pt x="204" y="30"/>
                </a:cubicBezTo>
                <a:cubicBezTo>
                  <a:pt x="241" y="57"/>
                  <a:pt x="261" y="104"/>
                  <a:pt x="253" y="149"/>
                </a:cubicBezTo>
                <a:cubicBezTo>
                  <a:pt x="245" y="211"/>
                  <a:pt x="186" y="261"/>
                  <a:pt x="124" y="257"/>
                </a:cubicBezTo>
                <a:cubicBezTo>
                  <a:pt x="60" y="256"/>
                  <a:pt x="4" y="198"/>
                  <a:pt x="3" y="134"/>
                </a:cubicBezTo>
                <a:cubicBezTo>
                  <a:pt x="0" y="78"/>
                  <a:pt x="41" y="24"/>
                  <a:pt x="96" y="10"/>
                </a:cubicBezTo>
                <a:close/>
                <a:moveTo>
                  <a:pt x="78" y="31"/>
                </a:moveTo>
                <a:cubicBezTo>
                  <a:pt x="49" y="45"/>
                  <a:pt x="30" y="72"/>
                  <a:pt x="19" y="102"/>
                </a:cubicBezTo>
                <a:cubicBezTo>
                  <a:pt x="28" y="100"/>
                  <a:pt x="38" y="98"/>
                  <a:pt x="38" y="111"/>
                </a:cubicBezTo>
                <a:cubicBezTo>
                  <a:pt x="35" y="109"/>
                  <a:pt x="30" y="106"/>
                  <a:pt x="28" y="104"/>
                </a:cubicBezTo>
                <a:cubicBezTo>
                  <a:pt x="24" y="106"/>
                  <a:pt x="21" y="108"/>
                  <a:pt x="18" y="110"/>
                </a:cubicBezTo>
                <a:cubicBezTo>
                  <a:pt x="16" y="125"/>
                  <a:pt x="17" y="140"/>
                  <a:pt x="17" y="155"/>
                </a:cubicBezTo>
                <a:cubicBezTo>
                  <a:pt x="25" y="154"/>
                  <a:pt x="33" y="153"/>
                  <a:pt x="40" y="153"/>
                </a:cubicBezTo>
                <a:cubicBezTo>
                  <a:pt x="38" y="155"/>
                  <a:pt x="33" y="160"/>
                  <a:pt x="30" y="162"/>
                </a:cubicBezTo>
                <a:cubicBezTo>
                  <a:pt x="27" y="154"/>
                  <a:pt x="27" y="154"/>
                  <a:pt x="27" y="154"/>
                </a:cubicBezTo>
                <a:cubicBezTo>
                  <a:pt x="25" y="158"/>
                  <a:pt x="23" y="161"/>
                  <a:pt x="21" y="165"/>
                </a:cubicBezTo>
                <a:cubicBezTo>
                  <a:pt x="34" y="200"/>
                  <a:pt x="63" y="227"/>
                  <a:pt x="99" y="239"/>
                </a:cubicBezTo>
                <a:cubicBezTo>
                  <a:pt x="99" y="233"/>
                  <a:pt x="100" y="227"/>
                  <a:pt x="100" y="221"/>
                </a:cubicBezTo>
                <a:cubicBezTo>
                  <a:pt x="102" y="221"/>
                  <a:pt x="105" y="222"/>
                  <a:pt x="106" y="222"/>
                </a:cubicBezTo>
                <a:cubicBezTo>
                  <a:pt x="100" y="235"/>
                  <a:pt x="112" y="245"/>
                  <a:pt x="125" y="243"/>
                </a:cubicBezTo>
                <a:cubicBezTo>
                  <a:pt x="124" y="233"/>
                  <a:pt x="123" y="222"/>
                  <a:pt x="124" y="212"/>
                </a:cubicBezTo>
                <a:cubicBezTo>
                  <a:pt x="141" y="206"/>
                  <a:pt x="130" y="228"/>
                  <a:pt x="133" y="237"/>
                </a:cubicBezTo>
                <a:cubicBezTo>
                  <a:pt x="139" y="246"/>
                  <a:pt x="152" y="239"/>
                  <a:pt x="160" y="237"/>
                </a:cubicBezTo>
                <a:cubicBezTo>
                  <a:pt x="197" y="227"/>
                  <a:pt x="225" y="196"/>
                  <a:pt x="238" y="161"/>
                </a:cubicBezTo>
                <a:cubicBezTo>
                  <a:pt x="230" y="160"/>
                  <a:pt x="221" y="160"/>
                  <a:pt x="216" y="152"/>
                </a:cubicBezTo>
                <a:cubicBezTo>
                  <a:pt x="222" y="154"/>
                  <a:pt x="233" y="156"/>
                  <a:pt x="238" y="158"/>
                </a:cubicBezTo>
                <a:cubicBezTo>
                  <a:pt x="240" y="149"/>
                  <a:pt x="242" y="140"/>
                  <a:pt x="237" y="132"/>
                </a:cubicBezTo>
                <a:cubicBezTo>
                  <a:pt x="229" y="136"/>
                  <a:pt x="204" y="142"/>
                  <a:pt x="211" y="125"/>
                </a:cubicBezTo>
                <a:cubicBezTo>
                  <a:pt x="221" y="124"/>
                  <a:pt x="231" y="125"/>
                  <a:pt x="242" y="126"/>
                </a:cubicBezTo>
                <a:cubicBezTo>
                  <a:pt x="241" y="120"/>
                  <a:pt x="241" y="109"/>
                  <a:pt x="240" y="103"/>
                </a:cubicBezTo>
                <a:cubicBezTo>
                  <a:pt x="234" y="105"/>
                  <a:pt x="227" y="107"/>
                  <a:pt x="221" y="109"/>
                </a:cubicBezTo>
                <a:cubicBezTo>
                  <a:pt x="221" y="107"/>
                  <a:pt x="221" y="103"/>
                  <a:pt x="221" y="101"/>
                </a:cubicBezTo>
                <a:cubicBezTo>
                  <a:pt x="227" y="101"/>
                  <a:pt x="232" y="101"/>
                  <a:pt x="238" y="100"/>
                </a:cubicBezTo>
                <a:cubicBezTo>
                  <a:pt x="229" y="73"/>
                  <a:pt x="211" y="50"/>
                  <a:pt x="187" y="34"/>
                </a:cubicBezTo>
                <a:cubicBezTo>
                  <a:pt x="185" y="42"/>
                  <a:pt x="181" y="48"/>
                  <a:pt x="175" y="53"/>
                </a:cubicBezTo>
                <a:cubicBezTo>
                  <a:pt x="175" y="49"/>
                  <a:pt x="175" y="43"/>
                  <a:pt x="175" y="40"/>
                </a:cubicBezTo>
                <a:cubicBezTo>
                  <a:pt x="179" y="38"/>
                  <a:pt x="182" y="35"/>
                  <a:pt x="186" y="33"/>
                </a:cubicBezTo>
                <a:cubicBezTo>
                  <a:pt x="177" y="30"/>
                  <a:pt x="168" y="26"/>
                  <a:pt x="159" y="23"/>
                </a:cubicBezTo>
                <a:cubicBezTo>
                  <a:pt x="158" y="30"/>
                  <a:pt x="157" y="37"/>
                  <a:pt x="155" y="44"/>
                </a:cubicBezTo>
                <a:cubicBezTo>
                  <a:pt x="150" y="36"/>
                  <a:pt x="153" y="29"/>
                  <a:pt x="157" y="22"/>
                </a:cubicBezTo>
                <a:cubicBezTo>
                  <a:pt x="131" y="16"/>
                  <a:pt x="103" y="19"/>
                  <a:pt x="78" y="31"/>
                </a:cubicBezTo>
                <a:close/>
                <a:moveTo>
                  <a:pt x="125" y="21"/>
                </a:moveTo>
                <a:cubicBezTo>
                  <a:pt x="124" y="31"/>
                  <a:pt x="123" y="40"/>
                  <a:pt x="123" y="50"/>
                </a:cubicBezTo>
                <a:cubicBezTo>
                  <a:pt x="125" y="50"/>
                  <a:pt x="130" y="49"/>
                  <a:pt x="133" y="49"/>
                </a:cubicBezTo>
                <a:cubicBezTo>
                  <a:pt x="135" y="40"/>
                  <a:pt x="138" y="24"/>
                  <a:pt x="125" y="21"/>
                </a:cubicBezTo>
                <a:close/>
                <a:moveTo>
                  <a:pt x="94" y="40"/>
                </a:moveTo>
                <a:cubicBezTo>
                  <a:pt x="103" y="63"/>
                  <a:pt x="110" y="87"/>
                  <a:pt x="118" y="110"/>
                </a:cubicBezTo>
                <a:cubicBezTo>
                  <a:pt x="121" y="119"/>
                  <a:pt x="120" y="128"/>
                  <a:pt x="119" y="137"/>
                </a:cubicBezTo>
                <a:cubicBezTo>
                  <a:pt x="95" y="160"/>
                  <a:pt x="73" y="185"/>
                  <a:pt x="49" y="208"/>
                </a:cubicBezTo>
                <a:cubicBezTo>
                  <a:pt x="51" y="207"/>
                  <a:pt x="57" y="206"/>
                  <a:pt x="59" y="205"/>
                </a:cubicBezTo>
                <a:cubicBezTo>
                  <a:pt x="81" y="187"/>
                  <a:pt x="99" y="164"/>
                  <a:pt x="120" y="144"/>
                </a:cubicBezTo>
                <a:cubicBezTo>
                  <a:pt x="146" y="127"/>
                  <a:pt x="180" y="122"/>
                  <a:pt x="209" y="109"/>
                </a:cubicBezTo>
                <a:cubicBezTo>
                  <a:pt x="210" y="107"/>
                  <a:pt x="212" y="101"/>
                  <a:pt x="213" y="99"/>
                </a:cubicBezTo>
                <a:cubicBezTo>
                  <a:pt x="185" y="103"/>
                  <a:pt x="159" y="115"/>
                  <a:pt x="132" y="123"/>
                </a:cubicBezTo>
                <a:cubicBezTo>
                  <a:pt x="121" y="91"/>
                  <a:pt x="108" y="58"/>
                  <a:pt x="104" y="24"/>
                </a:cubicBezTo>
                <a:cubicBezTo>
                  <a:pt x="100" y="29"/>
                  <a:pt x="97" y="35"/>
                  <a:pt x="94" y="40"/>
                </a:cubicBezTo>
                <a:close/>
                <a:moveTo>
                  <a:pt x="75" y="39"/>
                </a:moveTo>
                <a:cubicBezTo>
                  <a:pt x="69" y="44"/>
                  <a:pt x="76" y="55"/>
                  <a:pt x="83" y="50"/>
                </a:cubicBezTo>
                <a:cubicBezTo>
                  <a:pt x="88" y="46"/>
                  <a:pt x="81" y="35"/>
                  <a:pt x="75" y="39"/>
                </a:cubicBezTo>
                <a:close/>
                <a:moveTo>
                  <a:pt x="54" y="64"/>
                </a:moveTo>
                <a:cubicBezTo>
                  <a:pt x="60" y="71"/>
                  <a:pt x="70" y="61"/>
                  <a:pt x="62" y="55"/>
                </a:cubicBezTo>
                <a:cubicBezTo>
                  <a:pt x="56" y="48"/>
                  <a:pt x="45" y="58"/>
                  <a:pt x="54" y="64"/>
                </a:cubicBezTo>
                <a:close/>
                <a:moveTo>
                  <a:pt x="196" y="63"/>
                </a:moveTo>
                <a:cubicBezTo>
                  <a:pt x="203" y="65"/>
                  <a:pt x="205" y="62"/>
                  <a:pt x="204" y="55"/>
                </a:cubicBezTo>
                <a:cubicBezTo>
                  <a:pt x="198" y="54"/>
                  <a:pt x="195" y="57"/>
                  <a:pt x="196" y="63"/>
                </a:cubicBezTo>
                <a:close/>
                <a:moveTo>
                  <a:pt x="38" y="76"/>
                </a:moveTo>
                <a:cubicBezTo>
                  <a:pt x="35" y="84"/>
                  <a:pt x="38" y="87"/>
                  <a:pt x="46" y="85"/>
                </a:cubicBezTo>
                <a:cubicBezTo>
                  <a:pt x="49" y="78"/>
                  <a:pt x="46" y="75"/>
                  <a:pt x="38" y="76"/>
                </a:cubicBezTo>
                <a:close/>
                <a:moveTo>
                  <a:pt x="212" y="77"/>
                </a:moveTo>
                <a:cubicBezTo>
                  <a:pt x="209" y="85"/>
                  <a:pt x="211" y="88"/>
                  <a:pt x="219" y="84"/>
                </a:cubicBezTo>
                <a:cubicBezTo>
                  <a:pt x="222" y="76"/>
                  <a:pt x="220" y="74"/>
                  <a:pt x="212" y="77"/>
                </a:cubicBezTo>
                <a:close/>
                <a:moveTo>
                  <a:pt x="22" y="125"/>
                </a:moveTo>
                <a:cubicBezTo>
                  <a:pt x="13" y="141"/>
                  <a:pt x="54" y="141"/>
                  <a:pt x="47" y="126"/>
                </a:cubicBezTo>
                <a:cubicBezTo>
                  <a:pt x="39" y="124"/>
                  <a:pt x="30" y="124"/>
                  <a:pt x="22" y="125"/>
                </a:cubicBezTo>
                <a:close/>
                <a:moveTo>
                  <a:pt x="43" y="175"/>
                </a:moveTo>
                <a:cubicBezTo>
                  <a:pt x="36" y="174"/>
                  <a:pt x="32" y="186"/>
                  <a:pt x="41" y="185"/>
                </a:cubicBezTo>
                <a:cubicBezTo>
                  <a:pt x="47" y="186"/>
                  <a:pt x="51" y="175"/>
                  <a:pt x="43" y="175"/>
                </a:cubicBezTo>
                <a:close/>
                <a:moveTo>
                  <a:pt x="211" y="176"/>
                </a:moveTo>
                <a:cubicBezTo>
                  <a:pt x="206" y="181"/>
                  <a:pt x="215" y="188"/>
                  <a:pt x="220" y="184"/>
                </a:cubicBezTo>
                <a:cubicBezTo>
                  <a:pt x="225" y="179"/>
                  <a:pt x="216" y="172"/>
                  <a:pt x="211" y="176"/>
                </a:cubicBezTo>
                <a:close/>
                <a:moveTo>
                  <a:pt x="194" y="197"/>
                </a:moveTo>
                <a:cubicBezTo>
                  <a:pt x="192" y="202"/>
                  <a:pt x="200" y="210"/>
                  <a:pt x="205" y="206"/>
                </a:cubicBezTo>
                <a:cubicBezTo>
                  <a:pt x="208" y="200"/>
                  <a:pt x="199" y="193"/>
                  <a:pt x="194" y="197"/>
                </a:cubicBezTo>
                <a:close/>
                <a:moveTo>
                  <a:pt x="75" y="213"/>
                </a:moveTo>
                <a:cubicBezTo>
                  <a:pt x="73" y="220"/>
                  <a:pt x="76" y="222"/>
                  <a:pt x="82" y="219"/>
                </a:cubicBezTo>
                <a:cubicBezTo>
                  <a:pt x="84" y="212"/>
                  <a:pt x="82" y="210"/>
                  <a:pt x="75" y="213"/>
                </a:cubicBezTo>
                <a:close/>
                <a:moveTo>
                  <a:pt x="175" y="212"/>
                </a:moveTo>
                <a:cubicBezTo>
                  <a:pt x="173" y="219"/>
                  <a:pt x="175" y="222"/>
                  <a:pt x="182" y="220"/>
                </a:cubicBezTo>
                <a:cubicBezTo>
                  <a:pt x="184" y="214"/>
                  <a:pt x="182" y="211"/>
                  <a:pt x="175" y="212"/>
                </a:cubicBezTo>
                <a:close/>
                <a:moveTo>
                  <a:pt x="151" y="221"/>
                </a:moveTo>
                <a:cubicBezTo>
                  <a:pt x="147" y="226"/>
                  <a:pt x="151" y="238"/>
                  <a:pt x="158" y="234"/>
                </a:cubicBezTo>
                <a:cubicBezTo>
                  <a:pt x="163" y="230"/>
                  <a:pt x="158" y="217"/>
                  <a:pt x="151" y="22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875"/>
          <p:cNvSpPr>
            <a:spLocks noEditPoints="1"/>
          </p:cNvSpPr>
          <p:nvPr/>
        </p:nvSpPr>
        <p:spPr bwMode="auto">
          <a:xfrm>
            <a:off x="1522413" y="3455988"/>
            <a:ext cx="400050" cy="352425"/>
          </a:xfrm>
          <a:custGeom>
            <a:avLst/>
            <a:gdLst>
              <a:gd name="T0" fmla="*/ 259 w 260"/>
              <a:gd name="T1" fmla="*/ 36 h 229"/>
              <a:gd name="T2" fmla="*/ 245 w 260"/>
              <a:gd name="T3" fmla="*/ 183 h 229"/>
              <a:gd name="T4" fmla="*/ 166 w 260"/>
              <a:gd name="T5" fmla="*/ 163 h 229"/>
              <a:gd name="T6" fmla="*/ 195 w 260"/>
              <a:gd name="T7" fmla="*/ 7 h 229"/>
              <a:gd name="T8" fmla="*/ 194 w 260"/>
              <a:gd name="T9" fmla="*/ 35 h 229"/>
              <a:gd name="T10" fmla="*/ 245 w 260"/>
              <a:gd name="T11" fmla="*/ 28 h 229"/>
              <a:gd name="T12" fmla="*/ 178 w 260"/>
              <a:gd name="T13" fmla="*/ 32 h 229"/>
              <a:gd name="T14" fmla="*/ 194 w 260"/>
              <a:gd name="T15" fmla="*/ 72 h 229"/>
              <a:gd name="T16" fmla="*/ 178 w 260"/>
              <a:gd name="T17" fmla="*/ 32 h 229"/>
              <a:gd name="T18" fmla="*/ 197 w 260"/>
              <a:gd name="T19" fmla="*/ 73 h 229"/>
              <a:gd name="T20" fmla="*/ 226 w 260"/>
              <a:gd name="T21" fmla="*/ 40 h 229"/>
              <a:gd name="T22" fmla="*/ 231 w 260"/>
              <a:gd name="T23" fmla="*/ 39 h 229"/>
              <a:gd name="T24" fmla="*/ 248 w 260"/>
              <a:gd name="T25" fmla="*/ 73 h 229"/>
              <a:gd name="T26" fmla="*/ 231 w 260"/>
              <a:gd name="T27" fmla="*/ 39 h 229"/>
              <a:gd name="T28" fmla="*/ 202 w 260"/>
              <a:gd name="T29" fmla="*/ 197 h 229"/>
              <a:gd name="T30" fmla="*/ 250 w 260"/>
              <a:gd name="T31" fmla="*/ 153 h 229"/>
              <a:gd name="T32" fmla="*/ 195 w 260"/>
              <a:gd name="T33" fmla="*/ 162 h 229"/>
              <a:gd name="T34" fmla="*/ 193 w 260"/>
              <a:gd name="T35" fmla="*/ 155 h 229"/>
              <a:gd name="T36" fmla="*/ 176 w 260"/>
              <a:gd name="T37" fmla="*/ 90 h 229"/>
              <a:gd name="T38" fmla="*/ 197 w 260"/>
              <a:gd name="T39" fmla="*/ 90 h 229"/>
              <a:gd name="T40" fmla="*/ 228 w 260"/>
              <a:gd name="T41" fmla="*/ 155 h 229"/>
              <a:gd name="T42" fmla="*/ 197 w 260"/>
              <a:gd name="T43" fmla="*/ 90 h 229"/>
              <a:gd name="T44" fmla="*/ 231 w 260"/>
              <a:gd name="T45" fmla="*/ 157 h 229"/>
              <a:gd name="T46" fmla="*/ 248 w 260"/>
              <a:gd name="T47" fmla="*/ 90 h 229"/>
              <a:gd name="T48" fmla="*/ 55 w 260"/>
              <a:gd name="T49" fmla="*/ 122 h 229"/>
              <a:gd name="T50" fmla="*/ 150 w 260"/>
              <a:gd name="T51" fmla="*/ 56 h 229"/>
              <a:gd name="T52" fmla="*/ 72 w 260"/>
              <a:gd name="T53" fmla="*/ 150 h 229"/>
              <a:gd name="T54" fmla="*/ 0 w 260"/>
              <a:gd name="T55" fmla="*/ 100 h 229"/>
              <a:gd name="T56" fmla="*/ 55 w 260"/>
              <a:gd name="T57" fmla="*/ 122 h 229"/>
              <a:gd name="T58" fmla="*/ 11 w 260"/>
              <a:gd name="T59" fmla="*/ 85 h 229"/>
              <a:gd name="T60" fmla="*/ 83 w 260"/>
              <a:gd name="T61" fmla="*/ 69 h 229"/>
              <a:gd name="T62" fmla="*/ 29 w 260"/>
              <a:gd name="T63" fmla="*/ 59 h 229"/>
              <a:gd name="T64" fmla="*/ 123 w 260"/>
              <a:gd name="T65" fmla="*/ 87 h 229"/>
              <a:gd name="T66" fmla="*/ 20 w 260"/>
              <a:gd name="T67" fmla="*/ 173 h 229"/>
              <a:gd name="T68" fmla="*/ 10 w 260"/>
              <a:gd name="T69" fmla="*/ 181 h 229"/>
              <a:gd name="T70" fmla="*/ 134 w 260"/>
              <a:gd name="T71"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9">
                <a:moveTo>
                  <a:pt x="195" y="7"/>
                </a:moveTo>
                <a:cubicBezTo>
                  <a:pt x="218" y="0"/>
                  <a:pt x="253" y="9"/>
                  <a:pt x="259" y="36"/>
                </a:cubicBezTo>
                <a:cubicBezTo>
                  <a:pt x="260" y="76"/>
                  <a:pt x="259" y="115"/>
                  <a:pt x="259" y="155"/>
                </a:cubicBezTo>
                <a:cubicBezTo>
                  <a:pt x="260" y="166"/>
                  <a:pt x="251" y="174"/>
                  <a:pt x="245" y="183"/>
                </a:cubicBezTo>
                <a:cubicBezTo>
                  <a:pt x="234" y="198"/>
                  <a:pt x="226" y="215"/>
                  <a:pt x="213" y="229"/>
                </a:cubicBezTo>
                <a:cubicBezTo>
                  <a:pt x="195" y="208"/>
                  <a:pt x="180" y="185"/>
                  <a:pt x="166" y="163"/>
                </a:cubicBezTo>
                <a:cubicBezTo>
                  <a:pt x="164" y="123"/>
                  <a:pt x="166" y="83"/>
                  <a:pt x="165" y="44"/>
                </a:cubicBezTo>
                <a:cubicBezTo>
                  <a:pt x="164" y="26"/>
                  <a:pt x="179" y="12"/>
                  <a:pt x="195" y="7"/>
                </a:cubicBezTo>
                <a:close/>
                <a:moveTo>
                  <a:pt x="180" y="26"/>
                </a:moveTo>
                <a:cubicBezTo>
                  <a:pt x="184" y="29"/>
                  <a:pt x="189" y="32"/>
                  <a:pt x="194" y="35"/>
                </a:cubicBezTo>
                <a:cubicBezTo>
                  <a:pt x="206" y="30"/>
                  <a:pt x="218" y="30"/>
                  <a:pt x="230" y="34"/>
                </a:cubicBezTo>
                <a:cubicBezTo>
                  <a:pt x="233" y="32"/>
                  <a:pt x="241" y="29"/>
                  <a:pt x="245" y="28"/>
                </a:cubicBezTo>
                <a:cubicBezTo>
                  <a:pt x="226" y="11"/>
                  <a:pt x="200" y="14"/>
                  <a:pt x="180" y="26"/>
                </a:cubicBezTo>
                <a:close/>
                <a:moveTo>
                  <a:pt x="178" y="32"/>
                </a:moveTo>
                <a:cubicBezTo>
                  <a:pt x="176" y="46"/>
                  <a:pt x="176" y="60"/>
                  <a:pt x="176" y="74"/>
                </a:cubicBezTo>
                <a:cubicBezTo>
                  <a:pt x="181" y="74"/>
                  <a:pt x="190" y="73"/>
                  <a:pt x="194" y="72"/>
                </a:cubicBezTo>
                <a:cubicBezTo>
                  <a:pt x="194" y="60"/>
                  <a:pt x="193" y="48"/>
                  <a:pt x="192" y="36"/>
                </a:cubicBezTo>
                <a:cubicBezTo>
                  <a:pt x="189" y="35"/>
                  <a:pt x="182" y="33"/>
                  <a:pt x="178" y="32"/>
                </a:cubicBezTo>
                <a:close/>
                <a:moveTo>
                  <a:pt x="196" y="37"/>
                </a:moveTo>
                <a:cubicBezTo>
                  <a:pt x="197" y="49"/>
                  <a:pt x="197" y="61"/>
                  <a:pt x="197" y="73"/>
                </a:cubicBezTo>
                <a:cubicBezTo>
                  <a:pt x="207" y="73"/>
                  <a:pt x="218" y="73"/>
                  <a:pt x="228" y="73"/>
                </a:cubicBezTo>
                <a:cubicBezTo>
                  <a:pt x="228" y="62"/>
                  <a:pt x="228" y="51"/>
                  <a:pt x="226" y="40"/>
                </a:cubicBezTo>
                <a:cubicBezTo>
                  <a:pt x="221" y="29"/>
                  <a:pt x="206" y="36"/>
                  <a:pt x="196" y="37"/>
                </a:cubicBezTo>
                <a:close/>
                <a:moveTo>
                  <a:pt x="231" y="39"/>
                </a:moveTo>
                <a:cubicBezTo>
                  <a:pt x="230" y="50"/>
                  <a:pt x="231" y="61"/>
                  <a:pt x="231" y="73"/>
                </a:cubicBezTo>
                <a:cubicBezTo>
                  <a:pt x="236" y="73"/>
                  <a:pt x="244" y="73"/>
                  <a:pt x="248" y="73"/>
                </a:cubicBezTo>
                <a:cubicBezTo>
                  <a:pt x="248" y="59"/>
                  <a:pt x="248" y="45"/>
                  <a:pt x="246" y="31"/>
                </a:cubicBezTo>
                <a:cubicBezTo>
                  <a:pt x="241" y="33"/>
                  <a:pt x="236" y="36"/>
                  <a:pt x="231" y="39"/>
                </a:cubicBezTo>
                <a:close/>
                <a:moveTo>
                  <a:pt x="176" y="146"/>
                </a:moveTo>
                <a:cubicBezTo>
                  <a:pt x="175" y="166"/>
                  <a:pt x="193" y="181"/>
                  <a:pt x="202" y="197"/>
                </a:cubicBezTo>
                <a:cubicBezTo>
                  <a:pt x="209" y="197"/>
                  <a:pt x="216" y="197"/>
                  <a:pt x="223" y="197"/>
                </a:cubicBezTo>
                <a:cubicBezTo>
                  <a:pt x="232" y="183"/>
                  <a:pt x="243" y="169"/>
                  <a:pt x="250" y="153"/>
                </a:cubicBezTo>
                <a:cubicBezTo>
                  <a:pt x="243" y="156"/>
                  <a:pt x="237" y="159"/>
                  <a:pt x="230" y="162"/>
                </a:cubicBezTo>
                <a:cubicBezTo>
                  <a:pt x="219" y="154"/>
                  <a:pt x="206" y="153"/>
                  <a:pt x="195" y="162"/>
                </a:cubicBezTo>
                <a:cubicBezTo>
                  <a:pt x="190" y="161"/>
                  <a:pt x="185" y="160"/>
                  <a:pt x="180" y="158"/>
                </a:cubicBezTo>
                <a:cubicBezTo>
                  <a:pt x="183" y="158"/>
                  <a:pt x="189" y="156"/>
                  <a:pt x="193" y="155"/>
                </a:cubicBezTo>
                <a:cubicBezTo>
                  <a:pt x="195" y="134"/>
                  <a:pt x="194" y="112"/>
                  <a:pt x="194" y="90"/>
                </a:cubicBezTo>
                <a:cubicBezTo>
                  <a:pt x="190" y="90"/>
                  <a:pt x="181" y="90"/>
                  <a:pt x="176" y="90"/>
                </a:cubicBezTo>
                <a:cubicBezTo>
                  <a:pt x="176" y="109"/>
                  <a:pt x="176" y="127"/>
                  <a:pt x="176" y="146"/>
                </a:cubicBezTo>
                <a:close/>
                <a:moveTo>
                  <a:pt x="197" y="90"/>
                </a:moveTo>
                <a:cubicBezTo>
                  <a:pt x="197" y="112"/>
                  <a:pt x="198" y="134"/>
                  <a:pt x="196" y="155"/>
                </a:cubicBezTo>
                <a:cubicBezTo>
                  <a:pt x="207" y="151"/>
                  <a:pt x="217" y="151"/>
                  <a:pt x="228" y="155"/>
                </a:cubicBezTo>
                <a:cubicBezTo>
                  <a:pt x="228" y="133"/>
                  <a:pt x="228" y="112"/>
                  <a:pt x="228" y="90"/>
                </a:cubicBezTo>
                <a:cubicBezTo>
                  <a:pt x="217" y="90"/>
                  <a:pt x="207" y="90"/>
                  <a:pt x="197" y="90"/>
                </a:cubicBezTo>
                <a:close/>
                <a:moveTo>
                  <a:pt x="231" y="90"/>
                </a:moveTo>
                <a:cubicBezTo>
                  <a:pt x="231" y="112"/>
                  <a:pt x="231" y="135"/>
                  <a:pt x="231" y="157"/>
                </a:cubicBezTo>
                <a:cubicBezTo>
                  <a:pt x="237" y="154"/>
                  <a:pt x="242" y="152"/>
                  <a:pt x="248" y="150"/>
                </a:cubicBezTo>
                <a:cubicBezTo>
                  <a:pt x="248" y="130"/>
                  <a:pt x="248" y="110"/>
                  <a:pt x="248" y="90"/>
                </a:cubicBezTo>
                <a:cubicBezTo>
                  <a:pt x="244" y="90"/>
                  <a:pt x="235" y="90"/>
                  <a:pt x="231" y="90"/>
                </a:cubicBezTo>
                <a:close/>
                <a:moveTo>
                  <a:pt x="55" y="122"/>
                </a:moveTo>
                <a:cubicBezTo>
                  <a:pt x="73" y="89"/>
                  <a:pt x="103" y="61"/>
                  <a:pt x="140" y="52"/>
                </a:cubicBezTo>
                <a:cubicBezTo>
                  <a:pt x="142" y="53"/>
                  <a:pt x="147" y="55"/>
                  <a:pt x="150" y="56"/>
                </a:cubicBezTo>
                <a:cubicBezTo>
                  <a:pt x="132" y="73"/>
                  <a:pt x="111" y="87"/>
                  <a:pt x="97" y="107"/>
                </a:cubicBezTo>
                <a:cubicBezTo>
                  <a:pt x="87" y="120"/>
                  <a:pt x="81" y="136"/>
                  <a:pt x="72" y="150"/>
                </a:cubicBezTo>
                <a:cubicBezTo>
                  <a:pt x="67" y="158"/>
                  <a:pt x="56" y="160"/>
                  <a:pt x="49" y="154"/>
                </a:cubicBezTo>
                <a:cubicBezTo>
                  <a:pt x="28" y="140"/>
                  <a:pt x="14" y="120"/>
                  <a:pt x="0" y="100"/>
                </a:cubicBezTo>
                <a:cubicBezTo>
                  <a:pt x="5" y="94"/>
                  <a:pt x="11" y="89"/>
                  <a:pt x="19" y="85"/>
                </a:cubicBezTo>
                <a:cubicBezTo>
                  <a:pt x="29" y="99"/>
                  <a:pt x="41" y="112"/>
                  <a:pt x="55" y="122"/>
                </a:cubicBezTo>
                <a:close/>
                <a:moveTo>
                  <a:pt x="10" y="63"/>
                </a:moveTo>
                <a:cubicBezTo>
                  <a:pt x="10" y="70"/>
                  <a:pt x="10" y="78"/>
                  <a:pt x="11" y="85"/>
                </a:cubicBezTo>
                <a:cubicBezTo>
                  <a:pt x="16" y="80"/>
                  <a:pt x="19" y="74"/>
                  <a:pt x="23" y="69"/>
                </a:cubicBezTo>
                <a:cubicBezTo>
                  <a:pt x="43" y="69"/>
                  <a:pt x="63" y="69"/>
                  <a:pt x="83" y="69"/>
                </a:cubicBezTo>
                <a:cubicBezTo>
                  <a:pt x="91" y="70"/>
                  <a:pt x="97" y="63"/>
                  <a:pt x="104" y="59"/>
                </a:cubicBezTo>
                <a:cubicBezTo>
                  <a:pt x="79" y="59"/>
                  <a:pt x="54" y="59"/>
                  <a:pt x="29" y="59"/>
                </a:cubicBezTo>
                <a:cubicBezTo>
                  <a:pt x="23" y="60"/>
                  <a:pt x="15" y="58"/>
                  <a:pt x="10" y="63"/>
                </a:cubicBezTo>
                <a:close/>
                <a:moveTo>
                  <a:pt x="123" y="87"/>
                </a:moveTo>
                <a:cubicBezTo>
                  <a:pt x="123" y="115"/>
                  <a:pt x="123" y="144"/>
                  <a:pt x="123" y="172"/>
                </a:cubicBezTo>
                <a:cubicBezTo>
                  <a:pt x="89" y="173"/>
                  <a:pt x="54" y="172"/>
                  <a:pt x="20" y="173"/>
                </a:cubicBezTo>
                <a:cubicBezTo>
                  <a:pt x="19" y="157"/>
                  <a:pt x="24" y="138"/>
                  <a:pt x="11" y="126"/>
                </a:cubicBezTo>
                <a:cubicBezTo>
                  <a:pt x="10" y="144"/>
                  <a:pt x="10" y="162"/>
                  <a:pt x="10" y="181"/>
                </a:cubicBezTo>
                <a:cubicBezTo>
                  <a:pt x="51" y="184"/>
                  <a:pt x="92" y="182"/>
                  <a:pt x="133" y="182"/>
                </a:cubicBezTo>
                <a:cubicBezTo>
                  <a:pt x="134" y="148"/>
                  <a:pt x="133" y="115"/>
                  <a:pt x="134" y="82"/>
                </a:cubicBezTo>
                <a:cubicBezTo>
                  <a:pt x="131" y="83"/>
                  <a:pt x="126" y="86"/>
                  <a:pt x="123" y="8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876"/>
          <p:cNvSpPr>
            <a:spLocks noEditPoints="1"/>
          </p:cNvSpPr>
          <p:nvPr/>
        </p:nvSpPr>
        <p:spPr bwMode="auto">
          <a:xfrm>
            <a:off x="728663" y="3459163"/>
            <a:ext cx="342900" cy="407988"/>
          </a:xfrm>
          <a:custGeom>
            <a:avLst/>
            <a:gdLst>
              <a:gd name="T0" fmla="*/ 3 w 222"/>
              <a:gd name="T1" fmla="*/ 28 h 265"/>
              <a:gd name="T2" fmla="*/ 26 w 222"/>
              <a:gd name="T3" fmla="*/ 3 h 265"/>
              <a:gd name="T4" fmla="*/ 55 w 222"/>
              <a:gd name="T5" fmla="*/ 31 h 265"/>
              <a:gd name="T6" fmla="*/ 50 w 222"/>
              <a:gd name="T7" fmla="*/ 9 h 265"/>
              <a:gd name="T8" fmla="*/ 172 w 222"/>
              <a:gd name="T9" fmla="*/ 8 h 265"/>
              <a:gd name="T10" fmla="*/ 170 w 222"/>
              <a:gd name="T11" fmla="*/ 30 h 265"/>
              <a:gd name="T12" fmla="*/ 200 w 222"/>
              <a:gd name="T13" fmla="*/ 3 h 265"/>
              <a:gd name="T14" fmla="*/ 220 w 222"/>
              <a:gd name="T15" fmla="*/ 28 h 265"/>
              <a:gd name="T16" fmla="*/ 175 w 222"/>
              <a:gd name="T17" fmla="*/ 104 h 265"/>
              <a:gd name="T18" fmla="*/ 119 w 222"/>
              <a:gd name="T19" fmla="*/ 134 h 265"/>
              <a:gd name="T20" fmla="*/ 132 w 222"/>
              <a:gd name="T21" fmla="*/ 149 h 265"/>
              <a:gd name="T22" fmla="*/ 120 w 222"/>
              <a:gd name="T23" fmla="*/ 168 h 265"/>
              <a:gd name="T24" fmla="*/ 164 w 222"/>
              <a:gd name="T25" fmla="*/ 198 h 265"/>
              <a:gd name="T26" fmla="*/ 168 w 222"/>
              <a:gd name="T27" fmla="*/ 217 h 265"/>
              <a:gd name="T28" fmla="*/ 64 w 222"/>
              <a:gd name="T29" fmla="*/ 217 h 265"/>
              <a:gd name="T30" fmla="*/ 58 w 222"/>
              <a:gd name="T31" fmla="*/ 199 h 265"/>
              <a:gd name="T32" fmla="*/ 76 w 222"/>
              <a:gd name="T33" fmla="*/ 202 h 265"/>
              <a:gd name="T34" fmla="*/ 103 w 222"/>
              <a:gd name="T35" fmla="*/ 167 h 265"/>
              <a:gd name="T36" fmla="*/ 90 w 222"/>
              <a:gd name="T37" fmla="*/ 151 h 265"/>
              <a:gd name="T38" fmla="*/ 104 w 222"/>
              <a:gd name="T39" fmla="*/ 135 h 265"/>
              <a:gd name="T40" fmla="*/ 59 w 222"/>
              <a:gd name="T41" fmla="*/ 111 h 265"/>
              <a:gd name="T42" fmla="*/ 3 w 222"/>
              <a:gd name="T43" fmla="*/ 28 h 265"/>
              <a:gd name="T44" fmla="*/ 15 w 222"/>
              <a:gd name="T45" fmla="*/ 23 h 265"/>
              <a:gd name="T46" fmla="*/ 73 w 222"/>
              <a:gd name="T47" fmla="*/ 107 h 265"/>
              <a:gd name="T48" fmla="*/ 55 w 222"/>
              <a:gd name="T49" fmla="*/ 42 h 265"/>
              <a:gd name="T50" fmla="*/ 25 w 222"/>
              <a:gd name="T51" fmla="*/ 13 h 265"/>
              <a:gd name="T52" fmla="*/ 15 w 222"/>
              <a:gd name="T53" fmla="*/ 23 h 265"/>
              <a:gd name="T54" fmla="*/ 183 w 222"/>
              <a:gd name="T55" fmla="*/ 41 h 265"/>
              <a:gd name="T56" fmla="*/ 168 w 222"/>
              <a:gd name="T57" fmla="*/ 41 h 265"/>
              <a:gd name="T58" fmla="*/ 151 w 222"/>
              <a:gd name="T59" fmla="*/ 106 h 265"/>
              <a:gd name="T60" fmla="*/ 207 w 222"/>
              <a:gd name="T61" fmla="*/ 20 h 265"/>
              <a:gd name="T62" fmla="*/ 183 w 222"/>
              <a:gd name="T63" fmla="*/ 41 h 265"/>
              <a:gd name="T64" fmla="*/ 66 w 222"/>
              <a:gd name="T65" fmla="*/ 21 h 265"/>
              <a:gd name="T66" fmla="*/ 111 w 222"/>
              <a:gd name="T67" fmla="*/ 124 h 265"/>
              <a:gd name="T68" fmla="*/ 139 w 222"/>
              <a:gd name="T69" fmla="*/ 98 h 265"/>
              <a:gd name="T70" fmla="*/ 157 w 222"/>
              <a:gd name="T71" fmla="*/ 21 h 265"/>
              <a:gd name="T72" fmla="*/ 66 w 222"/>
              <a:gd name="T73" fmla="*/ 21 h 265"/>
              <a:gd name="T74" fmla="*/ 122 w 222"/>
              <a:gd name="T75" fmla="*/ 35 h 265"/>
              <a:gd name="T76" fmla="*/ 71 w 222"/>
              <a:gd name="T77" fmla="*/ 41 h 265"/>
              <a:gd name="T78" fmla="*/ 124 w 222"/>
              <a:gd name="T79" fmla="*/ 42 h 265"/>
              <a:gd name="T80" fmla="*/ 118 w 222"/>
              <a:gd name="T81" fmla="*/ 110 h 265"/>
              <a:gd name="T82" fmla="*/ 149 w 222"/>
              <a:gd name="T83" fmla="*/ 27 h 265"/>
              <a:gd name="T84" fmla="*/ 122 w 222"/>
              <a:gd name="T85" fmla="*/ 35 h 265"/>
              <a:gd name="T86" fmla="*/ 40 w 222"/>
              <a:gd name="T87" fmla="*/ 222 h 265"/>
              <a:gd name="T88" fmla="*/ 183 w 222"/>
              <a:gd name="T89" fmla="*/ 222 h 265"/>
              <a:gd name="T90" fmla="*/ 191 w 222"/>
              <a:gd name="T91" fmla="*/ 265 h 265"/>
              <a:gd name="T92" fmla="*/ 33 w 222"/>
              <a:gd name="T93" fmla="*/ 265 h 265"/>
              <a:gd name="T94" fmla="*/ 40 w 222"/>
              <a:gd name="T95" fmla="*/ 2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5">
                <a:moveTo>
                  <a:pt x="3" y="28"/>
                </a:moveTo>
                <a:cubicBezTo>
                  <a:pt x="0" y="15"/>
                  <a:pt x="12" y="0"/>
                  <a:pt x="26" y="3"/>
                </a:cubicBezTo>
                <a:cubicBezTo>
                  <a:pt x="41" y="6"/>
                  <a:pt x="46" y="21"/>
                  <a:pt x="55" y="31"/>
                </a:cubicBezTo>
                <a:cubicBezTo>
                  <a:pt x="53" y="24"/>
                  <a:pt x="52" y="17"/>
                  <a:pt x="50" y="9"/>
                </a:cubicBezTo>
                <a:cubicBezTo>
                  <a:pt x="91" y="7"/>
                  <a:pt x="132" y="9"/>
                  <a:pt x="172" y="8"/>
                </a:cubicBezTo>
                <a:cubicBezTo>
                  <a:pt x="171" y="16"/>
                  <a:pt x="170" y="23"/>
                  <a:pt x="170" y="30"/>
                </a:cubicBezTo>
                <a:cubicBezTo>
                  <a:pt x="178" y="20"/>
                  <a:pt x="184" y="3"/>
                  <a:pt x="200" y="3"/>
                </a:cubicBezTo>
                <a:cubicBezTo>
                  <a:pt x="213" y="2"/>
                  <a:pt x="222" y="16"/>
                  <a:pt x="220" y="28"/>
                </a:cubicBezTo>
                <a:cubicBezTo>
                  <a:pt x="218" y="58"/>
                  <a:pt x="199" y="85"/>
                  <a:pt x="175" y="104"/>
                </a:cubicBezTo>
                <a:cubicBezTo>
                  <a:pt x="159" y="118"/>
                  <a:pt x="137" y="123"/>
                  <a:pt x="119" y="134"/>
                </a:cubicBezTo>
                <a:cubicBezTo>
                  <a:pt x="124" y="139"/>
                  <a:pt x="128" y="144"/>
                  <a:pt x="132" y="149"/>
                </a:cubicBezTo>
                <a:cubicBezTo>
                  <a:pt x="135" y="158"/>
                  <a:pt x="125" y="162"/>
                  <a:pt x="120" y="168"/>
                </a:cubicBezTo>
                <a:cubicBezTo>
                  <a:pt x="123" y="189"/>
                  <a:pt x="142" y="209"/>
                  <a:pt x="164" y="198"/>
                </a:cubicBezTo>
                <a:cubicBezTo>
                  <a:pt x="168" y="203"/>
                  <a:pt x="169" y="210"/>
                  <a:pt x="168" y="217"/>
                </a:cubicBezTo>
                <a:cubicBezTo>
                  <a:pt x="133" y="217"/>
                  <a:pt x="99" y="218"/>
                  <a:pt x="64" y="217"/>
                </a:cubicBezTo>
                <a:cubicBezTo>
                  <a:pt x="54" y="219"/>
                  <a:pt x="53" y="205"/>
                  <a:pt x="58" y="199"/>
                </a:cubicBezTo>
                <a:cubicBezTo>
                  <a:pt x="64" y="199"/>
                  <a:pt x="70" y="201"/>
                  <a:pt x="76" y="202"/>
                </a:cubicBezTo>
                <a:cubicBezTo>
                  <a:pt x="92" y="197"/>
                  <a:pt x="100" y="183"/>
                  <a:pt x="103" y="167"/>
                </a:cubicBezTo>
                <a:cubicBezTo>
                  <a:pt x="98" y="162"/>
                  <a:pt x="91" y="158"/>
                  <a:pt x="90" y="151"/>
                </a:cubicBezTo>
                <a:cubicBezTo>
                  <a:pt x="94" y="145"/>
                  <a:pt x="99" y="140"/>
                  <a:pt x="104" y="135"/>
                </a:cubicBezTo>
                <a:cubicBezTo>
                  <a:pt x="91" y="124"/>
                  <a:pt x="73" y="121"/>
                  <a:pt x="59" y="111"/>
                </a:cubicBezTo>
                <a:cubicBezTo>
                  <a:pt x="30" y="93"/>
                  <a:pt x="7" y="63"/>
                  <a:pt x="3" y="28"/>
                </a:cubicBezTo>
                <a:close/>
                <a:moveTo>
                  <a:pt x="15" y="23"/>
                </a:moveTo>
                <a:cubicBezTo>
                  <a:pt x="18" y="59"/>
                  <a:pt x="44" y="88"/>
                  <a:pt x="73" y="107"/>
                </a:cubicBezTo>
                <a:cubicBezTo>
                  <a:pt x="63" y="87"/>
                  <a:pt x="58" y="64"/>
                  <a:pt x="55" y="42"/>
                </a:cubicBezTo>
                <a:cubicBezTo>
                  <a:pt x="36" y="45"/>
                  <a:pt x="36" y="23"/>
                  <a:pt x="25" y="13"/>
                </a:cubicBezTo>
                <a:cubicBezTo>
                  <a:pt x="21" y="16"/>
                  <a:pt x="18" y="20"/>
                  <a:pt x="15" y="23"/>
                </a:cubicBezTo>
                <a:close/>
                <a:moveTo>
                  <a:pt x="183" y="41"/>
                </a:moveTo>
                <a:cubicBezTo>
                  <a:pt x="178" y="41"/>
                  <a:pt x="173" y="41"/>
                  <a:pt x="168" y="41"/>
                </a:cubicBezTo>
                <a:cubicBezTo>
                  <a:pt x="166" y="64"/>
                  <a:pt x="160" y="85"/>
                  <a:pt x="151" y="106"/>
                </a:cubicBezTo>
                <a:cubicBezTo>
                  <a:pt x="180" y="88"/>
                  <a:pt x="209" y="57"/>
                  <a:pt x="207" y="20"/>
                </a:cubicBezTo>
                <a:cubicBezTo>
                  <a:pt x="195" y="6"/>
                  <a:pt x="186" y="31"/>
                  <a:pt x="183" y="41"/>
                </a:cubicBezTo>
                <a:close/>
                <a:moveTo>
                  <a:pt x="66" y="21"/>
                </a:moveTo>
                <a:cubicBezTo>
                  <a:pt x="69" y="59"/>
                  <a:pt x="75" y="104"/>
                  <a:pt x="111" y="124"/>
                </a:cubicBezTo>
                <a:cubicBezTo>
                  <a:pt x="122" y="117"/>
                  <a:pt x="133" y="109"/>
                  <a:pt x="139" y="98"/>
                </a:cubicBezTo>
                <a:cubicBezTo>
                  <a:pt x="153" y="75"/>
                  <a:pt x="154" y="47"/>
                  <a:pt x="157" y="21"/>
                </a:cubicBezTo>
                <a:cubicBezTo>
                  <a:pt x="127" y="21"/>
                  <a:pt x="97" y="21"/>
                  <a:pt x="66" y="21"/>
                </a:cubicBezTo>
                <a:close/>
                <a:moveTo>
                  <a:pt x="122" y="35"/>
                </a:moveTo>
                <a:cubicBezTo>
                  <a:pt x="105" y="38"/>
                  <a:pt x="85" y="30"/>
                  <a:pt x="71" y="41"/>
                </a:cubicBezTo>
                <a:cubicBezTo>
                  <a:pt x="89" y="43"/>
                  <a:pt x="106" y="42"/>
                  <a:pt x="124" y="42"/>
                </a:cubicBezTo>
                <a:cubicBezTo>
                  <a:pt x="123" y="65"/>
                  <a:pt x="121" y="88"/>
                  <a:pt x="118" y="110"/>
                </a:cubicBezTo>
                <a:cubicBezTo>
                  <a:pt x="143" y="90"/>
                  <a:pt x="148" y="57"/>
                  <a:pt x="149" y="27"/>
                </a:cubicBezTo>
                <a:cubicBezTo>
                  <a:pt x="140" y="29"/>
                  <a:pt x="128" y="26"/>
                  <a:pt x="122" y="35"/>
                </a:cubicBezTo>
                <a:close/>
                <a:moveTo>
                  <a:pt x="40" y="222"/>
                </a:moveTo>
                <a:cubicBezTo>
                  <a:pt x="88" y="222"/>
                  <a:pt x="136" y="221"/>
                  <a:pt x="183" y="222"/>
                </a:cubicBezTo>
                <a:cubicBezTo>
                  <a:pt x="186" y="236"/>
                  <a:pt x="188" y="251"/>
                  <a:pt x="191" y="265"/>
                </a:cubicBezTo>
                <a:cubicBezTo>
                  <a:pt x="138" y="265"/>
                  <a:pt x="85" y="265"/>
                  <a:pt x="33" y="265"/>
                </a:cubicBezTo>
                <a:cubicBezTo>
                  <a:pt x="35" y="250"/>
                  <a:pt x="38" y="236"/>
                  <a:pt x="40" y="22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877"/>
          <p:cNvSpPr>
            <a:spLocks noEditPoints="1"/>
          </p:cNvSpPr>
          <p:nvPr/>
        </p:nvSpPr>
        <p:spPr bwMode="auto">
          <a:xfrm>
            <a:off x="3251201" y="2720976"/>
            <a:ext cx="338138" cy="393700"/>
          </a:xfrm>
          <a:custGeom>
            <a:avLst/>
            <a:gdLst>
              <a:gd name="T0" fmla="*/ 50 w 220"/>
              <a:gd name="T1" fmla="*/ 16 h 256"/>
              <a:gd name="T2" fmla="*/ 166 w 220"/>
              <a:gd name="T3" fmla="*/ 15 h 256"/>
              <a:gd name="T4" fmla="*/ 190 w 220"/>
              <a:gd name="T5" fmla="*/ 54 h 256"/>
              <a:gd name="T6" fmla="*/ 210 w 220"/>
              <a:gd name="T7" fmla="*/ 167 h 256"/>
              <a:gd name="T8" fmla="*/ 152 w 220"/>
              <a:gd name="T9" fmla="*/ 215 h 256"/>
              <a:gd name="T10" fmla="*/ 209 w 220"/>
              <a:gd name="T11" fmla="*/ 236 h 256"/>
              <a:gd name="T12" fmla="*/ 132 w 220"/>
              <a:gd name="T13" fmla="*/ 256 h 256"/>
              <a:gd name="T14" fmla="*/ 11 w 220"/>
              <a:gd name="T15" fmla="*/ 249 h 256"/>
              <a:gd name="T16" fmla="*/ 64 w 220"/>
              <a:gd name="T17" fmla="*/ 236 h 256"/>
              <a:gd name="T18" fmla="*/ 60 w 220"/>
              <a:gd name="T19" fmla="*/ 233 h 256"/>
              <a:gd name="T20" fmla="*/ 14 w 220"/>
              <a:gd name="T21" fmla="*/ 109 h 256"/>
              <a:gd name="T22" fmla="*/ 24 w 220"/>
              <a:gd name="T23" fmla="*/ 0 h 256"/>
              <a:gd name="T24" fmla="*/ 35 w 220"/>
              <a:gd name="T25" fmla="*/ 43 h 256"/>
              <a:gd name="T26" fmla="*/ 106 w 220"/>
              <a:gd name="T27" fmla="*/ 86 h 256"/>
              <a:gd name="T28" fmla="*/ 134 w 220"/>
              <a:gd name="T29" fmla="*/ 39 h 256"/>
              <a:gd name="T30" fmla="*/ 192 w 220"/>
              <a:gd name="T31" fmla="*/ 24 h 256"/>
              <a:gd name="T32" fmla="*/ 28 w 220"/>
              <a:gd name="T33" fmla="*/ 23 h 256"/>
              <a:gd name="T34" fmla="*/ 41 w 220"/>
              <a:gd name="T35" fmla="*/ 89 h 256"/>
              <a:gd name="T36" fmla="*/ 56 w 220"/>
              <a:gd name="T37" fmla="*/ 48 h 256"/>
              <a:gd name="T38" fmla="*/ 133 w 220"/>
              <a:gd name="T39" fmla="*/ 94 h 256"/>
              <a:gd name="T40" fmla="*/ 142 w 220"/>
              <a:gd name="T41" fmla="*/ 49 h 256"/>
              <a:gd name="T42" fmla="*/ 110 w 220"/>
              <a:gd name="T43" fmla="*/ 117 h 256"/>
              <a:gd name="T44" fmla="*/ 109 w 220"/>
              <a:gd name="T45" fmla="*/ 97 h 256"/>
              <a:gd name="T46" fmla="*/ 156 w 220"/>
              <a:gd name="T47" fmla="*/ 114 h 256"/>
              <a:gd name="T48" fmla="*/ 75 w 220"/>
              <a:gd name="T49" fmla="*/ 115 h 256"/>
              <a:gd name="T50" fmla="*/ 39 w 220"/>
              <a:gd name="T51" fmla="*/ 116 h 256"/>
              <a:gd name="T52" fmla="*/ 77 w 220"/>
              <a:gd name="T53" fmla="*/ 213 h 256"/>
              <a:gd name="T54" fmla="*/ 152 w 220"/>
              <a:gd name="T55" fmla="*/ 197 h 256"/>
              <a:gd name="T56" fmla="*/ 190 w 220"/>
              <a:gd name="T57" fmla="*/ 96 h 256"/>
              <a:gd name="T58" fmla="*/ 19 w 220"/>
              <a:gd name="T59" fmla="*/ 159 h 256"/>
              <a:gd name="T60" fmla="*/ 30 w 220"/>
              <a:gd name="T61" fmla="*/ 168 h 256"/>
              <a:gd name="T62" fmla="*/ 19 w 220"/>
              <a:gd name="T63" fmla="*/ 159 h 256"/>
              <a:gd name="T64" fmla="*/ 168 w 220"/>
              <a:gd name="T65" fmla="*/ 217 h 256"/>
              <a:gd name="T66" fmla="*/ 197 w 220"/>
              <a:gd name="T67" fmla="*/ 121 h 256"/>
              <a:gd name="T68" fmla="*/ 81 w 220"/>
              <a:gd name="T69" fmla="*/ 226 h 256"/>
              <a:gd name="T70" fmla="*/ 89 w 220"/>
              <a:gd name="T71" fmla="*/ 244 h 256"/>
              <a:gd name="T72" fmla="*/ 81 w 220"/>
              <a:gd name="T73" fmla="*/ 226 h 256"/>
              <a:gd name="T74" fmla="*/ 132 w 220"/>
              <a:gd name="T75" fmla="*/ 244 h 256"/>
              <a:gd name="T76" fmla="*/ 118 w 220"/>
              <a:gd name="T77" fmla="*/ 231 h 256"/>
              <a:gd name="T78" fmla="*/ 65 w 220"/>
              <a:gd name="T79" fmla="*/ 73 h 256"/>
              <a:gd name="T80" fmla="*/ 57 w 220"/>
              <a:gd name="T81" fmla="*/ 87 h 256"/>
              <a:gd name="T82" fmla="*/ 62 w 220"/>
              <a:gd name="T83" fmla="*/ 57 h 256"/>
              <a:gd name="T84" fmla="*/ 152 w 220"/>
              <a:gd name="T85" fmla="*/ 73 h 256"/>
              <a:gd name="T86" fmla="*/ 152 w 220"/>
              <a:gd name="T87" fmla="*/ 90 h 256"/>
              <a:gd name="T88" fmla="*/ 153 w 220"/>
              <a:gd name="T89" fmla="*/ 57 h 256"/>
              <a:gd name="T90" fmla="*/ 104 w 220"/>
              <a:gd name="T91" fmla="*/ 171 h 256"/>
              <a:gd name="T92" fmla="*/ 116 w 220"/>
              <a:gd name="T93" fmla="*/ 161 h 256"/>
              <a:gd name="T94" fmla="*/ 116 w 220"/>
              <a:gd name="T95" fmla="*/ 161 h 256"/>
              <a:gd name="T96" fmla="*/ 80 w 220"/>
              <a:gd name="T97" fmla="*/ 177 h 256"/>
              <a:gd name="T98" fmla="*/ 135 w 220"/>
              <a:gd name="T99" fmla="*/ 166 h 256"/>
              <a:gd name="T100" fmla="*/ 135 w 220"/>
              <a:gd name="T101" fmla="*/ 166 h 256"/>
              <a:gd name="T102" fmla="*/ 85 w 220"/>
              <a:gd name="T103" fmla="*/ 193 h 256"/>
              <a:gd name="T104" fmla="*/ 104 w 220"/>
              <a:gd name="T105" fmla="*/ 178 h 256"/>
              <a:gd name="T106" fmla="*/ 104 w 220"/>
              <a:gd name="T107" fmla="*/ 178 h 256"/>
              <a:gd name="T108" fmla="*/ 133 w 220"/>
              <a:gd name="T109" fmla="*/ 192 h 256"/>
              <a:gd name="T110" fmla="*/ 99 w 220"/>
              <a:gd name="T111" fmla="*/ 194 h 256"/>
              <a:gd name="T112" fmla="*/ 99 w 220"/>
              <a:gd name="T113" fmla="*/ 194 h 256"/>
              <a:gd name="T114" fmla="*/ 123 w 220"/>
              <a:gd name="T115"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256">
                <a:moveTo>
                  <a:pt x="24" y="0"/>
                </a:moveTo>
                <a:cubicBezTo>
                  <a:pt x="33" y="5"/>
                  <a:pt x="39" y="14"/>
                  <a:pt x="50" y="16"/>
                </a:cubicBezTo>
                <a:cubicBezTo>
                  <a:pt x="70" y="15"/>
                  <a:pt x="88" y="3"/>
                  <a:pt x="108" y="3"/>
                </a:cubicBezTo>
                <a:cubicBezTo>
                  <a:pt x="128" y="2"/>
                  <a:pt x="146" y="13"/>
                  <a:pt x="166" y="15"/>
                </a:cubicBezTo>
                <a:cubicBezTo>
                  <a:pt x="177" y="17"/>
                  <a:pt x="185" y="6"/>
                  <a:pt x="193" y="0"/>
                </a:cubicBezTo>
                <a:cubicBezTo>
                  <a:pt x="207" y="16"/>
                  <a:pt x="204" y="40"/>
                  <a:pt x="190" y="54"/>
                </a:cubicBezTo>
                <a:cubicBezTo>
                  <a:pt x="196" y="72"/>
                  <a:pt x="202" y="90"/>
                  <a:pt x="203" y="108"/>
                </a:cubicBezTo>
                <a:cubicBezTo>
                  <a:pt x="220" y="123"/>
                  <a:pt x="216" y="148"/>
                  <a:pt x="210" y="167"/>
                </a:cubicBezTo>
                <a:cubicBezTo>
                  <a:pt x="202" y="192"/>
                  <a:pt x="188" y="217"/>
                  <a:pt x="165" y="231"/>
                </a:cubicBezTo>
                <a:cubicBezTo>
                  <a:pt x="155" y="233"/>
                  <a:pt x="156" y="221"/>
                  <a:pt x="152" y="215"/>
                </a:cubicBezTo>
                <a:cubicBezTo>
                  <a:pt x="152" y="222"/>
                  <a:pt x="151" y="230"/>
                  <a:pt x="156" y="236"/>
                </a:cubicBezTo>
                <a:cubicBezTo>
                  <a:pt x="174" y="237"/>
                  <a:pt x="191" y="235"/>
                  <a:pt x="209" y="236"/>
                </a:cubicBezTo>
                <a:cubicBezTo>
                  <a:pt x="209" y="239"/>
                  <a:pt x="209" y="246"/>
                  <a:pt x="209" y="249"/>
                </a:cubicBezTo>
                <a:cubicBezTo>
                  <a:pt x="183" y="250"/>
                  <a:pt x="156" y="246"/>
                  <a:pt x="132" y="256"/>
                </a:cubicBezTo>
                <a:cubicBezTo>
                  <a:pt x="117" y="251"/>
                  <a:pt x="103" y="249"/>
                  <a:pt x="89" y="255"/>
                </a:cubicBezTo>
                <a:cubicBezTo>
                  <a:pt x="64" y="247"/>
                  <a:pt x="37" y="249"/>
                  <a:pt x="11" y="249"/>
                </a:cubicBezTo>
                <a:cubicBezTo>
                  <a:pt x="10" y="245"/>
                  <a:pt x="9" y="241"/>
                  <a:pt x="8" y="237"/>
                </a:cubicBezTo>
                <a:cubicBezTo>
                  <a:pt x="27" y="235"/>
                  <a:pt x="46" y="236"/>
                  <a:pt x="64" y="236"/>
                </a:cubicBezTo>
                <a:cubicBezTo>
                  <a:pt x="66" y="229"/>
                  <a:pt x="67" y="222"/>
                  <a:pt x="69" y="215"/>
                </a:cubicBezTo>
                <a:cubicBezTo>
                  <a:pt x="65" y="221"/>
                  <a:pt x="62" y="227"/>
                  <a:pt x="60" y="233"/>
                </a:cubicBezTo>
                <a:cubicBezTo>
                  <a:pt x="25" y="218"/>
                  <a:pt x="9" y="179"/>
                  <a:pt x="3" y="144"/>
                </a:cubicBezTo>
                <a:cubicBezTo>
                  <a:pt x="0" y="131"/>
                  <a:pt x="7" y="119"/>
                  <a:pt x="14" y="109"/>
                </a:cubicBezTo>
                <a:cubicBezTo>
                  <a:pt x="18" y="90"/>
                  <a:pt x="23" y="72"/>
                  <a:pt x="29" y="54"/>
                </a:cubicBezTo>
                <a:cubicBezTo>
                  <a:pt x="14" y="40"/>
                  <a:pt x="13" y="17"/>
                  <a:pt x="24" y="0"/>
                </a:cubicBezTo>
                <a:close/>
                <a:moveTo>
                  <a:pt x="28" y="23"/>
                </a:moveTo>
                <a:cubicBezTo>
                  <a:pt x="30" y="30"/>
                  <a:pt x="33" y="37"/>
                  <a:pt x="35" y="43"/>
                </a:cubicBezTo>
                <a:cubicBezTo>
                  <a:pt x="49" y="37"/>
                  <a:pt x="65" y="29"/>
                  <a:pt x="80" y="37"/>
                </a:cubicBezTo>
                <a:cubicBezTo>
                  <a:pt x="100" y="44"/>
                  <a:pt x="108" y="66"/>
                  <a:pt x="106" y="86"/>
                </a:cubicBezTo>
                <a:cubicBezTo>
                  <a:pt x="112" y="86"/>
                  <a:pt x="112" y="86"/>
                  <a:pt x="112" y="86"/>
                </a:cubicBezTo>
                <a:cubicBezTo>
                  <a:pt x="111" y="68"/>
                  <a:pt x="116" y="47"/>
                  <a:pt x="134" y="39"/>
                </a:cubicBezTo>
                <a:cubicBezTo>
                  <a:pt x="149" y="29"/>
                  <a:pt x="168" y="35"/>
                  <a:pt x="183" y="44"/>
                </a:cubicBezTo>
                <a:cubicBezTo>
                  <a:pt x="186" y="37"/>
                  <a:pt x="189" y="30"/>
                  <a:pt x="192" y="24"/>
                </a:cubicBezTo>
                <a:cubicBezTo>
                  <a:pt x="165" y="36"/>
                  <a:pt x="139" y="19"/>
                  <a:pt x="112" y="15"/>
                </a:cubicBezTo>
                <a:cubicBezTo>
                  <a:pt x="84" y="15"/>
                  <a:pt x="56" y="38"/>
                  <a:pt x="28" y="23"/>
                </a:cubicBezTo>
                <a:close/>
                <a:moveTo>
                  <a:pt x="56" y="48"/>
                </a:moveTo>
                <a:cubicBezTo>
                  <a:pt x="39" y="54"/>
                  <a:pt x="32" y="75"/>
                  <a:pt x="41" y="89"/>
                </a:cubicBezTo>
                <a:cubicBezTo>
                  <a:pt x="52" y="109"/>
                  <a:pt x="85" y="106"/>
                  <a:pt x="91" y="84"/>
                </a:cubicBezTo>
                <a:cubicBezTo>
                  <a:pt x="101" y="63"/>
                  <a:pt x="77" y="39"/>
                  <a:pt x="56" y="48"/>
                </a:cubicBezTo>
                <a:close/>
                <a:moveTo>
                  <a:pt x="142" y="49"/>
                </a:moveTo>
                <a:cubicBezTo>
                  <a:pt x="125" y="56"/>
                  <a:pt x="120" y="81"/>
                  <a:pt x="133" y="94"/>
                </a:cubicBezTo>
                <a:cubicBezTo>
                  <a:pt x="147" y="110"/>
                  <a:pt x="177" y="102"/>
                  <a:pt x="180" y="81"/>
                </a:cubicBezTo>
                <a:cubicBezTo>
                  <a:pt x="187" y="59"/>
                  <a:pt x="162" y="39"/>
                  <a:pt x="142" y="49"/>
                </a:cubicBezTo>
                <a:close/>
                <a:moveTo>
                  <a:pt x="92" y="107"/>
                </a:moveTo>
                <a:cubicBezTo>
                  <a:pt x="98" y="110"/>
                  <a:pt x="104" y="114"/>
                  <a:pt x="110" y="117"/>
                </a:cubicBezTo>
                <a:cubicBezTo>
                  <a:pt x="116" y="113"/>
                  <a:pt x="121" y="110"/>
                  <a:pt x="126" y="106"/>
                </a:cubicBezTo>
                <a:cubicBezTo>
                  <a:pt x="121" y="103"/>
                  <a:pt x="115" y="99"/>
                  <a:pt x="109" y="97"/>
                </a:cubicBezTo>
                <a:cubicBezTo>
                  <a:pt x="103" y="100"/>
                  <a:pt x="98" y="103"/>
                  <a:pt x="92" y="107"/>
                </a:cubicBezTo>
                <a:close/>
                <a:moveTo>
                  <a:pt x="156" y="114"/>
                </a:moveTo>
                <a:cubicBezTo>
                  <a:pt x="138" y="114"/>
                  <a:pt x="119" y="122"/>
                  <a:pt x="110" y="139"/>
                </a:cubicBezTo>
                <a:cubicBezTo>
                  <a:pt x="101" y="127"/>
                  <a:pt x="89" y="119"/>
                  <a:pt x="75" y="115"/>
                </a:cubicBezTo>
                <a:cubicBezTo>
                  <a:pt x="57" y="118"/>
                  <a:pt x="41" y="109"/>
                  <a:pt x="28" y="97"/>
                </a:cubicBezTo>
                <a:cubicBezTo>
                  <a:pt x="29" y="105"/>
                  <a:pt x="31" y="112"/>
                  <a:pt x="39" y="116"/>
                </a:cubicBezTo>
                <a:cubicBezTo>
                  <a:pt x="63" y="133"/>
                  <a:pt x="64" y="166"/>
                  <a:pt x="65" y="192"/>
                </a:cubicBezTo>
                <a:cubicBezTo>
                  <a:pt x="64" y="201"/>
                  <a:pt x="73" y="207"/>
                  <a:pt x="77" y="213"/>
                </a:cubicBezTo>
                <a:cubicBezTo>
                  <a:pt x="90" y="211"/>
                  <a:pt x="101" y="215"/>
                  <a:pt x="110" y="224"/>
                </a:cubicBezTo>
                <a:cubicBezTo>
                  <a:pt x="120" y="208"/>
                  <a:pt x="148" y="219"/>
                  <a:pt x="152" y="197"/>
                </a:cubicBezTo>
                <a:cubicBezTo>
                  <a:pt x="155" y="166"/>
                  <a:pt x="156" y="125"/>
                  <a:pt x="189" y="110"/>
                </a:cubicBezTo>
                <a:cubicBezTo>
                  <a:pt x="189" y="106"/>
                  <a:pt x="190" y="99"/>
                  <a:pt x="190" y="96"/>
                </a:cubicBezTo>
                <a:cubicBezTo>
                  <a:pt x="180" y="105"/>
                  <a:pt x="170" y="115"/>
                  <a:pt x="156" y="114"/>
                </a:cubicBezTo>
                <a:close/>
                <a:moveTo>
                  <a:pt x="19" y="159"/>
                </a:moveTo>
                <a:cubicBezTo>
                  <a:pt x="26" y="180"/>
                  <a:pt x="34" y="203"/>
                  <a:pt x="55" y="214"/>
                </a:cubicBezTo>
                <a:cubicBezTo>
                  <a:pt x="46" y="199"/>
                  <a:pt x="35" y="185"/>
                  <a:pt x="30" y="168"/>
                </a:cubicBezTo>
                <a:cubicBezTo>
                  <a:pt x="24" y="153"/>
                  <a:pt x="25" y="136"/>
                  <a:pt x="25" y="120"/>
                </a:cubicBezTo>
                <a:cubicBezTo>
                  <a:pt x="10" y="129"/>
                  <a:pt x="16" y="147"/>
                  <a:pt x="19" y="159"/>
                </a:cubicBezTo>
                <a:close/>
                <a:moveTo>
                  <a:pt x="174" y="142"/>
                </a:moveTo>
                <a:cubicBezTo>
                  <a:pt x="165" y="166"/>
                  <a:pt x="164" y="192"/>
                  <a:pt x="168" y="217"/>
                </a:cubicBezTo>
                <a:cubicBezTo>
                  <a:pt x="179" y="201"/>
                  <a:pt x="172" y="180"/>
                  <a:pt x="176" y="163"/>
                </a:cubicBezTo>
                <a:cubicBezTo>
                  <a:pt x="178" y="146"/>
                  <a:pt x="187" y="133"/>
                  <a:pt x="197" y="121"/>
                </a:cubicBezTo>
                <a:cubicBezTo>
                  <a:pt x="187" y="125"/>
                  <a:pt x="178" y="131"/>
                  <a:pt x="174" y="142"/>
                </a:cubicBezTo>
                <a:close/>
                <a:moveTo>
                  <a:pt x="81" y="226"/>
                </a:moveTo>
                <a:cubicBezTo>
                  <a:pt x="79" y="229"/>
                  <a:pt x="77" y="234"/>
                  <a:pt x="76" y="237"/>
                </a:cubicBezTo>
                <a:cubicBezTo>
                  <a:pt x="80" y="239"/>
                  <a:pt x="84" y="242"/>
                  <a:pt x="89" y="244"/>
                </a:cubicBezTo>
                <a:cubicBezTo>
                  <a:pt x="93" y="241"/>
                  <a:pt x="102" y="237"/>
                  <a:pt x="97" y="231"/>
                </a:cubicBezTo>
                <a:cubicBezTo>
                  <a:pt x="95" y="224"/>
                  <a:pt x="86" y="228"/>
                  <a:pt x="81" y="226"/>
                </a:cubicBezTo>
                <a:close/>
                <a:moveTo>
                  <a:pt x="118" y="231"/>
                </a:moveTo>
                <a:cubicBezTo>
                  <a:pt x="122" y="236"/>
                  <a:pt x="125" y="244"/>
                  <a:pt x="132" y="244"/>
                </a:cubicBezTo>
                <a:cubicBezTo>
                  <a:pt x="136" y="242"/>
                  <a:pt x="146" y="237"/>
                  <a:pt x="141" y="231"/>
                </a:cubicBezTo>
                <a:cubicBezTo>
                  <a:pt x="136" y="221"/>
                  <a:pt x="125" y="228"/>
                  <a:pt x="118" y="231"/>
                </a:cubicBezTo>
                <a:close/>
                <a:moveTo>
                  <a:pt x="62" y="57"/>
                </a:moveTo>
                <a:cubicBezTo>
                  <a:pt x="63" y="63"/>
                  <a:pt x="64" y="68"/>
                  <a:pt x="65" y="73"/>
                </a:cubicBezTo>
                <a:cubicBezTo>
                  <a:pt x="60" y="73"/>
                  <a:pt x="52" y="73"/>
                  <a:pt x="48" y="72"/>
                </a:cubicBezTo>
                <a:cubicBezTo>
                  <a:pt x="51" y="77"/>
                  <a:pt x="53" y="83"/>
                  <a:pt x="57" y="87"/>
                </a:cubicBezTo>
                <a:cubicBezTo>
                  <a:pt x="68" y="94"/>
                  <a:pt x="84" y="84"/>
                  <a:pt x="79" y="71"/>
                </a:cubicBezTo>
                <a:cubicBezTo>
                  <a:pt x="80" y="62"/>
                  <a:pt x="68" y="61"/>
                  <a:pt x="62" y="57"/>
                </a:cubicBezTo>
                <a:close/>
                <a:moveTo>
                  <a:pt x="153" y="57"/>
                </a:moveTo>
                <a:cubicBezTo>
                  <a:pt x="152" y="61"/>
                  <a:pt x="152" y="69"/>
                  <a:pt x="152" y="73"/>
                </a:cubicBezTo>
                <a:cubicBezTo>
                  <a:pt x="148" y="73"/>
                  <a:pt x="139" y="73"/>
                  <a:pt x="135" y="73"/>
                </a:cubicBezTo>
                <a:cubicBezTo>
                  <a:pt x="140" y="79"/>
                  <a:pt x="143" y="88"/>
                  <a:pt x="152" y="90"/>
                </a:cubicBezTo>
                <a:cubicBezTo>
                  <a:pt x="162" y="91"/>
                  <a:pt x="170" y="80"/>
                  <a:pt x="167" y="70"/>
                </a:cubicBezTo>
                <a:cubicBezTo>
                  <a:pt x="166" y="63"/>
                  <a:pt x="158" y="61"/>
                  <a:pt x="153" y="57"/>
                </a:cubicBezTo>
                <a:close/>
                <a:moveTo>
                  <a:pt x="94" y="160"/>
                </a:moveTo>
                <a:cubicBezTo>
                  <a:pt x="87" y="166"/>
                  <a:pt x="98" y="179"/>
                  <a:pt x="104" y="171"/>
                </a:cubicBezTo>
                <a:cubicBezTo>
                  <a:pt x="111" y="164"/>
                  <a:pt x="101" y="154"/>
                  <a:pt x="94" y="160"/>
                </a:cubicBezTo>
                <a:close/>
                <a:moveTo>
                  <a:pt x="116" y="161"/>
                </a:moveTo>
                <a:cubicBezTo>
                  <a:pt x="107" y="166"/>
                  <a:pt x="119" y="179"/>
                  <a:pt x="124" y="170"/>
                </a:cubicBezTo>
                <a:cubicBezTo>
                  <a:pt x="131" y="165"/>
                  <a:pt x="120" y="153"/>
                  <a:pt x="116" y="161"/>
                </a:cubicBezTo>
                <a:close/>
                <a:moveTo>
                  <a:pt x="76" y="162"/>
                </a:moveTo>
                <a:cubicBezTo>
                  <a:pt x="68" y="165"/>
                  <a:pt x="71" y="179"/>
                  <a:pt x="80" y="177"/>
                </a:cubicBezTo>
                <a:cubicBezTo>
                  <a:pt x="90" y="175"/>
                  <a:pt x="86" y="159"/>
                  <a:pt x="76" y="162"/>
                </a:cubicBezTo>
                <a:close/>
                <a:moveTo>
                  <a:pt x="135" y="166"/>
                </a:moveTo>
                <a:cubicBezTo>
                  <a:pt x="129" y="171"/>
                  <a:pt x="139" y="181"/>
                  <a:pt x="144" y="174"/>
                </a:cubicBezTo>
                <a:cubicBezTo>
                  <a:pt x="153" y="169"/>
                  <a:pt x="140" y="157"/>
                  <a:pt x="135" y="166"/>
                </a:cubicBezTo>
                <a:close/>
                <a:moveTo>
                  <a:pt x="89" y="179"/>
                </a:moveTo>
                <a:cubicBezTo>
                  <a:pt x="80" y="176"/>
                  <a:pt x="76" y="191"/>
                  <a:pt x="85" y="193"/>
                </a:cubicBezTo>
                <a:cubicBezTo>
                  <a:pt x="95" y="196"/>
                  <a:pt x="99" y="181"/>
                  <a:pt x="89" y="179"/>
                </a:cubicBezTo>
                <a:close/>
                <a:moveTo>
                  <a:pt x="104" y="178"/>
                </a:moveTo>
                <a:cubicBezTo>
                  <a:pt x="97" y="185"/>
                  <a:pt x="109" y="195"/>
                  <a:pt x="115" y="189"/>
                </a:cubicBezTo>
                <a:cubicBezTo>
                  <a:pt x="122" y="182"/>
                  <a:pt x="110" y="171"/>
                  <a:pt x="104" y="178"/>
                </a:cubicBezTo>
                <a:close/>
                <a:moveTo>
                  <a:pt x="129" y="179"/>
                </a:moveTo>
                <a:cubicBezTo>
                  <a:pt x="121" y="181"/>
                  <a:pt x="124" y="195"/>
                  <a:pt x="133" y="192"/>
                </a:cubicBezTo>
                <a:cubicBezTo>
                  <a:pt x="142" y="191"/>
                  <a:pt x="137" y="176"/>
                  <a:pt x="129" y="179"/>
                </a:cubicBezTo>
                <a:close/>
                <a:moveTo>
                  <a:pt x="99" y="194"/>
                </a:moveTo>
                <a:cubicBezTo>
                  <a:pt x="90" y="191"/>
                  <a:pt x="87" y="206"/>
                  <a:pt x="95" y="208"/>
                </a:cubicBezTo>
                <a:cubicBezTo>
                  <a:pt x="105" y="212"/>
                  <a:pt x="109" y="195"/>
                  <a:pt x="99" y="194"/>
                </a:cubicBezTo>
                <a:close/>
                <a:moveTo>
                  <a:pt x="118" y="194"/>
                </a:moveTo>
                <a:cubicBezTo>
                  <a:pt x="109" y="196"/>
                  <a:pt x="114" y="210"/>
                  <a:pt x="123" y="208"/>
                </a:cubicBezTo>
                <a:cubicBezTo>
                  <a:pt x="133" y="206"/>
                  <a:pt x="127" y="191"/>
                  <a:pt x="118" y="1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878"/>
          <p:cNvSpPr>
            <a:spLocks noEditPoints="1"/>
          </p:cNvSpPr>
          <p:nvPr/>
        </p:nvSpPr>
        <p:spPr bwMode="auto">
          <a:xfrm>
            <a:off x="3227388" y="1792288"/>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882"/>
          <p:cNvSpPr>
            <a:spLocks noEditPoints="1"/>
          </p:cNvSpPr>
          <p:nvPr/>
        </p:nvSpPr>
        <p:spPr bwMode="auto">
          <a:xfrm>
            <a:off x="6943784" y="1908632"/>
            <a:ext cx="341299" cy="502641"/>
          </a:xfrm>
          <a:custGeom>
            <a:avLst/>
            <a:gdLst>
              <a:gd name="T0" fmla="*/ 69 w 116"/>
              <a:gd name="T1" fmla="*/ 6 h 171"/>
              <a:gd name="T2" fmla="*/ 83 w 116"/>
              <a:gd name="T3" fmla="*/ 3 h 171"/>
              <a:gd name="T4" fmla="*/ 110 w 116"/>
              <a:gd name="T5" fmla="*/ 19 h 171"/>
              <a:gd name="T6" fmla="*/ 113 w 116"/>
              <a:gd name="T7" fmla="*/ 33 h 171"/>
              <a:gd name="T8" fmla="*/ 109 w 116"/>
              <a:gd name="T9" fmla="*/ 39 h 171"/>
              <a:gd name="T10" fmla="*/ 65 w 116"/>
              <a:gd name="T11" fmla="*/ 12 h 171"/>
              <a:gd name="T12" fmla="*/ 69 w 116"/>
              <a:gd name="T13" fmla="*/ 6 h 171"/>
              <a:gd name="T14" fmla="*/ 60 w 116"/>
              <a:gd name="T15" fmla="*/ 21 h 171"/>
              <a:gd name="T16" fmla="*/ 54 w 116"/>
              <a:gd name="T17" fmla="*/ 31 h 171"/>
              <a:gd name="T18" fmla="*/ 98 w 116"/>
              <a:gd name="T19" fmla="*/ 58 h 171"/>
              <a:gd name="T20" fmla="*/ 104 w 116"/>
              <a:gd name="T21" fmla="*/ 48 h 171"/>
              <a:gd name="T22" fmla="*/ 60 w 116"/>
              <a:gd name="T23" fmla="*/ 21 h 171"/>
              <a:gd name="T24" fmla="*/ 1 w 116"/>
              <a:gd name="T25" fmla="*/ 164 h 171"/>
              <a:gd name="T26" fmla="*/ 5 w 116"/>
              <a:gd name="T27" fmla="*/ 130 h 171"/>
              <a:gd name="T28" fmla="*/ 33 w 116"/>
              <a:gd name="T29" fmla="*/ 147 h 171"/>
              <a:gd name="T30" fmla="*/ 5 w 116"/>
              <a:gd name="T31" fmla="*/ 167 h 171"/>
              <a:gd name="T32" fmla="*/ 1 w 116"/>
              <a:gd name="T33" fmla="*/ 164 h 171"/>
              <a:gd name="T34" fmla="*/ 7 w 116"/>
              <a:gd name="T35" fmla="*/ 109 h 171"/>
              <a:gd name="T36" fmla="*/ 49 w 116"/>
              <a:gd name="T37" fmla="*/ 40 h 171"/>
              <a:gd name="T38" fmla="*/ 63 w 116"/>
              <a:gd name="T39" fmla="*/ 49 h 171"/>
              <a:gd name="T40" fmla="*/ 22 w 116"/>
              <a:gd name="T41" fmla="*/ 117 h 171"/>
              <a:gd name="T42" fmla="*/ 7 w 116"/>
              <a:gd name="T43" fmla="*/ 109 h 171"/>
              <a:gd name="T44" fmla="*/ 36 w 116"/>
              <a:gd name="T45" fmla="*/ 126 h 171"/>
              <a:gd name="T46" fmla="*/ 78 w 116"/>
              <a:gd name="T47" fmla="*/ 58 h 171"/>
              <a:gd name="T48" fmla="*/ 92 w 116"/>
              <a:gd name="T49" fmla="*/ 67 h 171"/>
              <a:gd name="T50" fmla="*/ 51 w 116"/>
              <a:gd name="T51" fmla="*/ 135 h 171"/>
              <a:gd name="T52" fmla="*/ 36 w 116"/>
              <a:gd name="T53" fmla="*/ 126 h 171"/>
              <a:gd name="T54" fmla="*/ 35 w 116"/>
              <a:gd name="T55" fmla="*/ 164 h 171"/>
              <a:gd name="T56" fmla="*/ 110 w 116"/>
              <a:gd name="T57" fmla="*/ 164 h 171"/>
              <a:gd name="T58" fmla="*/ 114 w 116"/>
              <a:gd name="T59" fmla="*/ 168 h 171"/>
              <a:gd name="T60" fmla="*/ 110 w 116"/>
              <a:gd name="T61" fmla="*/ 171 h 171"/>
              <a:gd name="T62" fmla="*/ 35 w 116"/>
              <a:gd name="T63" fmla="*/ 171 h 171"/>
              <a:gd name="T64" fmla="*/ 31 w 116"/>
              <a:gd name="T65" fmla="*/ 168 h 171"/>
              <a:gd name="T66" fmla="*/ 35 w 116"/>
              <a:gd name="T67"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71">
                <a:moveTo>
                  <a:pt x="69" y="6"/>
                </a:moveTo>
                <a:cubicBezTo>
                  <a:pt x="72" y="1"/>
                  <a:pt x="78" y="0"/>
                  <a:pt x="83" y="3"/>
                </a:cubicBezTo>
                <a:cubicBezTo>
                  <a:pt x="110" y="19"/>
                  <a:pt x="110" y="19"/>
                  <a:pt x="110" y="19"/>
                </a:cubicBezTo>
                <a:cubicBezTo>
                  <a:pt x="114" y="22"/>
                  <a:pt x="116" y="28"/>
                  <a:pt x="113" y="33"/>
                </a:cubicBezTo>
                <a:cubicBezTo>
                  <a:pt x="109" y="39"/>
                  <a:pt x="109" y="39"/>
                  <a:pt x="109" y="39"/>
                </a:cubicBezTo>
                <a:cubicBezTo>
                  <a:pt x="65" y="12"/>
                  <a:pt x="65" y="12"/>
                  <a:pt x="65" y="12"/>
                </a:cubicBezTo>
                <a:lnTo>
                  <a:pt x="69" y="6"/>
                </a:lnTo>
                <a:close/>
                <a:moveTo>
                  <a:pt x="60" y="21"/>
                </a:moveTo>
                <a:cubicBezTo>
                  <a:pt x="54" y="31"/>
                  <a:pt x="54" y="31"/>
                  <a:pt x="54" y="31"/>
                </a:cubicBezTo>
                <a:cubicBezTo>
                  <a:pt x="98" y="58"/>
                  <a:pt x="98" y="58"/>
                  <a:pt x="98" y="58"/>
                </a:cubicBezTo>
                <a:cubicBezTo>
                  <a:pt x="104" y="48"/>
                  <a:pt x="104" y="48"/>
                  <a:pt x="104" y="48"/>
                </a:cubicBezTo>
                <a:lnTo>
                  <a:pt x="60" y="21"/>
                </a:lnTo>
                <a:close/>
                <a:moveTo>
                  <a:pt x="1" y="164"/>
                </a:moveTo>
                <a:cubicBezTo>
                  <a:pt x="5" y="130"/>
                  <a:pt x="5" y="130"/>
                  <a:pt x="5" y="130"/>
                </a:cubicBezTo>
                <a:cubicBezTo>
                  <a:pt x="33" y="147"/>
                  <a:pt x="33" y="147"/>
                  <a:pt x="33" y="147"/>
                </a:cubicBezTo>
                <a:cubicBezTo>
                  <a:pt x="5" y="167"/>
                  <a:pt x="5" y="167"/>
                  <a:pt x="5" y="167"/>
                </a:cubicBezTo>
                <a:cubicBezTo>
                  <a:pt x="2" y="169"/>
                  <a:pt x="0" y="168"/>
                  <a:pt x="1" y="164"/>
                </a:cubicBezTo>
                <a:close/>
                <a:moveTo>
                  <a:pt x="7" y="109"/>
                </a:moveTo>
                <a:cubicBezTo>
                  <a:pt x="49" y="40"/>
                  <a:pt x="49" y="40"/>
                  <a:pt x="49" y="40"/>
                </a:cubicBezTo>
                <a:cubicBezTo>
                  <a:pt x="63" y="49"/>
                  <a:pt x="63" y="49"/>
                  <a:pt x="63" y="49"/>
                </a:cubicBezTo>
                <a:cubicBezTo>
                  <a:pt x="22" y="117"/>
                  <a:pt x="22" y="117"/>
                  <a:pt x="22" y="117"/>
                </a:cubicBezTo>
                <a:lnTo>
                  <a:pt x="7" y="109"/>
                </a:lnTo>
                <a:close/>
                <a:moveTo>
                  <a:pt x="36" y="126"/>
                </a:moveTo>
                <a:cubicBezTo>
                  <a:pt x="78" y="58"/>
                  <a:pt x="78" y="58"/>
                  <a:pt x="78" y="58"/>
                </a:cubicBezTo>
                <a:cubicBezTo>
                  <a:pt x="92" y="67"/>
                  <a:pt x="92" y="67"/>
                  <a:pt x="92" y="67"/>
                </a:cubicBezTo>
                <a:cubicBezTo>
                  <a:pt x="51" y="135"/>
                  <a:pt x="51" y="135"/>
                  <a:pt x="51" y="135"/>
                </a:cubicBezTo>
                <a:lnTo>
                  <a:pt x="36" y="126"/>
                </a:lnTo>
                <a:close/>
                <a:moveTo>
                  <a:pt x="35" y="164"/>
                </a:moveTo>
                <a:cubicBezTo>
                  <a:pt x="110" y="164"/>
                  <a:pt x="110" y="164"/>
                  <a:pt x="110" y="164"/>
                </a:cubicBezTo>
                <a:cubicBezTo>
                  <a:pt x="112" y="164"/>
                  <a:pt x="114" y="165"/>
                  <a:pt x="114" y="168"/>
                </a:cubicBezTo>
                <a:cubicBezTo>
                  <a:pt x="114" y="170"/>
                  <a:pt x="112" y="171"/>
                  <a:pt x="110" y="171"/>
                </a:cubicBezTo>
                <a:cubicBezTo>
                  <a:pt x="35" y="171"/>
                  <a:pt x="35" y="171"/>
                  <a:pt x="35" y="171"/>
                </a:cubicBezTo>
                <a:cubicBezTo>
                  <a:pt x="32" y="171"/>
                  <a:pt x="31" y="170"/>
                  <a:pt x="31" y="168"/>
                </a:cubicBezTo>
                <a:cubicBezTo>
                  <a:pt x="31" y="165"/>
                  <a:pt x="32" y="164"/>
                  <a:pt x="35" y="16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883"/>
          <p:cNvSpPr>
            <a:spLocks noEditPoints="1"/>
          </p:cNvSpPr>
          <p:nvPr/>
        </p:nvSpPr>
        <p:spPr bwMode="auto">
          <a:xfrm>
            <a:off x="4197315" y="4088356"/>
            <a:ext cx="373567" cy="578347"/>
          </a:xfrm>
          <a:custGeom>
            <a:avLst/>
            <a:gdLst>
              <a:gd name="T0" fmla="*/ 7 w 127"/>
              <a:gd name="T1" fmla="*/ 10 h 197"/>
              <a:gd name="T2" fmla="*/ 11 w 127"/>
              <a:gd name="T3" fmla="*/ 1 h 197"/>
              <a:gd name="T4" fmla="*/ 20 w 127"/>
              <a:gd name="T5" fmla="*/ 5 h 197"/>
              <a:gd name="T6" fmla="*/ 24 w 127"/>
              <a:gd name="T7" fmla="*/ 18 h 197"/>
              <a:gd name="T8" fmla="*/ 20 w 127"/>
              <a:gd name="T9" fmla="*/ 26 h 197"/>
              <a:gd name="T10" fmla="*/ 18 w 127"/>
              <a:gd name="T11" fmla="*/ 27 h 197"/>
              <a:gd name="T12" fmla="*/ 11 w 127"/>
              <a:gd name="T13" fmla="*/ 22 h 197"/>
              <a:gd name="T14" fmla="*/ 7 w 127"/>
              <a:gd name="T15" fmla="*/ 10 h 197"/>
              <a:gd name="T16" fmla="*/ 60 w 127"/>
              <a:gd name="T17" fmla="*/ 113 h 197"/>
              <a:gd name="T18" fmla="*/ 51 w 127"/>
              <a:gd name="T19" fmla="*/ 109 h 197"/>
              <a:gd name="T20" fmla="*/ 47 w 127"/>
              <a:gd name="T21" fmla="*/ 118 h 197"/>
              <a:gd name="T22" fmla="*/ 52 w 127"/>
              <a:gd name="T23" fmla="*/ 132 h 197"/>
              <a:gd name="T24" fmla="*/ 61 w 127"/>
              <a:gd name="T25" fmla="*/ 136 h 197"/>
              <a:gd name="T26" fmla="*/ 65 w 127"/>
              <a:gd name="T27" fmla="*/ 127 h 197"/>
              <a:gd name="T28" fmla="*/ 60 w 127"/>
              <a:gd name="T29" fmla="*/ 113 h 197"/>
              <a:gd name="T30" fmla="*/ 126 w 127"/>
              <a:gd name="T31" fmla="*/ 157 h 197"/>
              <a:gd name="T32" fmla="*/ 122 w 127"/>
              <a:gd name="T33" fmla="*/ 152 h 197"/>
              <a:gd name="T34" fmla="*/ 121 w 127"/>
              <a:gd name="T35" fmla="*/ 143 h 197"/>
              <a:gd name="T36" fmla="*/ 65 w 127"/>
              <a:gd name="T37" fmla="*/ 77 h 197"/>
              <a:gd name="T38" fmla="*/ 68 w 127"/>
              <a:gd name="T39" fmla="*/ 63 h 197"/>
              <a:gd name="T40" fmla="*/ 66 w 127"/>
              <a:gd name="T41" fmla="*/ 51 h 197"/>
              <a:gd name="T42" fmla="*/ 34 w 127"/>
              <a:gd name="T43" fmla="*/ 29 h 197"/>
              <a:gd name="T44" fmla="*/ 22 w 127"/>
              <a:gd name="T45" fmla="*/ 31 h 197"/>
              <a:gd name="T46" fmla="*/ 0 w 127"/>
              <a:gd name="T47" fmla="*/ 63 h 197"/>
              <a:gd name="T48" fmla="*/ 2 w 127"/>
              <a:gd name="T49" fmla="*/ 75 h 197"/>
              <a:gd name="T50" fmla="*/ 19 w 127"/>
              <a:gd name="T51" fmla="*/ 94 h 197"/>
              <a:gd name="T52" fmla="*/ 20 w 127"/>
              <a:gd name="T53" fmla="*/ 181 h 197"/>
              <a:gd name="T54" fmla="*/ 25 w 127"/>
              <a:gd name="T55" fmla="*/ 188 h 197"/>
              <a:gd name="T56" fmla="*/ 25 w 127"/>
              <a:gd name="T57" fmla="*/ 195 h 197"/>
              <a:gd name="T58" fmla="*/ 27 w 127"/>
              <a:gd name="T59" fmla="*/ 197 h 197"/>
              <a:gd name="T60" fmla="*/ 30 w 127"/>
              <a:gd name="T61" fmla="*/ 194 h 197"/>
              <a:gd name="T62" fmla="*/ 29 w 127"/>
              <a:gd name="T63" fmla="*/ 188 h 197"/>
              <a:gd name="T64" fmla="*/ 35 w 127"/>
              <a:gd name="T65" fmla="*/ 181 h 197"/>
              <a:gd name="T66" fmla="*/ 35 w 127"/>
              <a:gd name="T67" fmla="*/ 74 h 197"/>
              <a:gd name="T68" fmla="*/ 27 w 127"/>
              <a:gd name="T69" fmla="*/ 66 h 197"/>
              <a:gd name="T70" fmla="*/ 19 w 127"/>
              <a:gd name="T71" fmla="*/ 74 h 197"/>
              <a:gd name="T72" fmla="*/ 19 w 127"/>
              <a:gd name="T73" fmla="*/ 86 h 197"/>
              <a:gd name="T74" fmla="*/ 9 w 127"/>
              <a:gd name="T75" fmla="*/ 73 h 197"/>
              <a:gd name="T76" fmla="*/ 7 w 127"/>
              <a:gd name="T77" fmla="*/ 63 h 197"/>
              <a:gd name="T78" fmla="*/ 24 w 127"/>
              <a:gd name="T79" fmla="*/ 38 h 197"/>
              <a:gd name="T80" fmla="*/ 34 w 127"/>
              <a:gd name="T81" fmla="*/ 36 h 197"/>
              <a:gd name="T82" fmla="*/ 59 w 127"/>
              <a:gd name="T83" fmla="*/ 54 h 197"/>
              <a:gd name="T84" fmla="*/ 61 w 127"/>
              <a:gd name="T85" fmla="*/ 63 h 197"/>
              <a:gd name="T86" fmla="*/ 60 w 127"/>
              <a:gd name="T87" fmla="*/ 71 h 197"/>
              <a:gd name="T88" fmla="*/ 52 w 127"/>
              <a:gd name="T89" fmla="*/ 62 h 197"/>
              <a:gd name="T90" fmla="*/ 41 w 127"/>
              <a:gd name="T91" fmla="*/ 61 h 197"/>
              <a:gd name="T92" fmla="*/ 40 w 127"/>
              <a:gd name="T93" fmla="*/ 72 h 197"/>
              <a:gd name="T94" fmla="*/ 110 w 127"/>
              <a:gd name="T95" fmla="*/ 153 h 197"/>
              <a:gd name="T96" fmla="*/ 115 w 127"/>
              <a:gd name="T97" fmla="*/ 156 h 197"/>
              <a:gd name="T98" fmla="*/ 119 w 127"/>
              <a:gd name="T99" fmla="*/ 155 h 197"/>
              <a:gd name="T100" fmla="*/ 123 w 127"/>
              <a:gd name="T101" fmla="*/ 160 h 197"/>
              <a:gd name="T102" fmla="*/ 124 w 127"/>
              <a:gd name="T103" fmla="*/ 161 h 197"/>
              <a:gd name="T104" fmla="*/ 126 w 127"/>
              <a:gd name="T105" fmla="*/ 160 h 197"/>
              <a:gd name="T106" fmla="*/ 126 w 127"/>
              <a:gd name="T107" fmla="*/ 15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197">
                <a:moveTo>
                  <a:pt x="7" y="10"/>
                </a:moveTo>
                <a:cubicBezTo>
                  <a:pt x="5" y="6"/>
                  <a:pt x="7" y="2"/>
                  <a:pt x="11" y="1"/>
                </a:cubicBezTo>
                <a:cubicBezTo>
                  <a:pt x="14" y="0"/>
                  <a:pt x="18" y="2"/>
                  <a:pt x="20" y="5"/>
                </a:cubicBezTo>
                <a:cubicBezTo>
                  <a:pt x="24" y="18"/>
                  <a:pt x="24" y="18"/>
                  <a:pt x="24" y="18"/>
                </a:cubicBezTo>
                <a:cubicBezTo>
                  <a:pt x="26" y="21"/>
                  <a:pt x="24" y="25"/>
                  <a:pt x="20" y="26"/>
                </a:cubicBezTo>
                <a:cubicBezTo>
                  <a:pt x="19" y="27"/>
                  <a:pt x="19" y="27"/>
                  <a:pt x="18" y="27"/>
                </a:cubicBezTo>
                <a:cubicBezTo>
                  <a:pt x="15" y="27"/>
                  <a:pt x="12" y="25"/>
                  <a:pt x="11" y="22"/>
                </a:cubicBezTo>
                <a:lnTo>
                  <a:pt x="7" y="10"/>
                </a:lnTo>
                <a:close/>
                <a:moveTo>
                  <a:pt x="60" y="113"/>
                </a:moveTo>
                <a:cubicBezTo>
                  <a:pt x="58" y="109"/>
                  <a:pt x="54" y="108"/>
                  <a:pt x="51" y="109"/>
                </a:cubicBezTo>
                <a:cubicBezTo>
                  <a:pt x="47" y="110"/>
                  <a:pt x="45" y="114"/>
                  <a:pt x="47" y="118"/>
                </a:cubicBezTo>
                <a:cubicBezTo>
                  <a:pt x="52" y="132"/>
                  <a:pt x="52" y="132"/>
                  <a:pt x="52" y="132"/>
                </a:cubicBezTo>
                <a:cubicBezTo>
                  <a:pt x="53" y="135"/>
                  <a:pt x="57" y="137"/>
                  <a:pt x="61" y="136"/>
                </a:cubicBezTo>
                <a:cubicBezTo>
                  <a:pt x="64" y="134"/>
                  <a:pt x="66" y="131"/>
                  <a:pt x="65" y="127"/>
                </a:cubicBezTo>
                <a:lnTo>
                  <a:pt x="60" y="113"/>
                </a:lnTo>
                <a:close/>
                <a:moveTo>
                  <a:pt x="126" y="157"/>
                </a:moveTo>
                <a:cubicBezTo>
                  <a:pt x="122" y="152"/>
                  <a:pt x="122" y="152"/>
                  <a:pt x="122" y="152"/>
                </a:cubicBezTo>
                <a:cubicBezTo>
                  <a:pt x="124" y="149"/>
                  <a:pt x="124" y="146"/>
                  <a:pt x="121" y="143"/>
                </a:cubicBezTo>
                <a:cubicBezTo>
                  <a:pt x="65" y="77"/>
                  <a:pt x="65" y="77"/>
                  <a:pt x="65" y="77"/>
                </a:cubicBezTo>
                <a:cubicBezTo>
                  <a:pt x="67" y="73"/>
                  <a:pt x="68" y="68"/>
                  <a:pt x="68" y="63"/>
                </a:cubicBezTo>
                <a:cubicBezTo>
                  <a:pt x="68" y="59"/>
                  <a:pt x="67" y="55"/>
                  <a:pt x="66" y="51"/>
                </a:cubicBezTo>
                <a:cubicBezTo>
                  <a:pt x="61" y="38"/>
                  <a:pt x="48" y="29"/>
                  <a:pt x="34" y="29"/>
                </a:cubicBezTo>
                <a:cubicBezTo>
                  <a:pt x="30" y="29"/>
                  <a:pt x="26" y="30"/>
                  <a:pt x="22" y="31"/>
                </a:cubicBezTo>
                <a:cubicBezTo>
                  <a:pt x="8" y="36"/>
                  <a:pt x="0" y="49"/>
                  <a:pt x="0" y="63"/>
                </a:cubicBezTo>
                <a:cubicBezTo>
                  <a:pt x="0" y="67"/>
                  <a:pt x="0" y="71"/>
                  <a:pt x="2" y="75"/>
                </a:cubicBezTo>
                <a:cubicBezTo>
                  <a:pt x="5" y="84"/>
                  <a:pt x="11" y="90"/>
                  <a:pt x="19" y="94"/>
                </a:cubicBezTo>
                <a:cubicBezTo>
                  <a:pt x="20" y="181"/>
                  <a:pt x="20" y="181"/>
                  <a:pt x="20" y="181"/>
                </a:cubicBezTo>
                <a:cubicBezTo>
                  <a:pt x="20" y="184"/>
                  <a:pt x="22" y="187"/>
                  <a:pt x="25" y="188"/>
                </a:cubicBezTo>
                <a:cubicBezTo>
                  <a:pt x="25" y="195"/>
                  <a:pt x="25" y="195"/>
                  <a:pt x="25" y="195"/>
                </a:cubicBezTo>
                <a:cubicBezTo>
                  <a:pt x="25" y="196"/>
                  <a:pt x="26" y="197"/>
                  <a:pt x="27" y="197"/>
                </a:cubicBezTo>
                <a:cubicBezTo>
                  <a:pt x="29" y="197"/>
                  <a:pt x="30" y="196"/>
                  <a:pt x="30" y="194"/>
                </a:cubicBezTo>
                <a:cubicBezTo>
                  <a:pt x="29" y="188"/>
                  <a:pt x="29" y="188"/>
                  <a:pt x="29" y="188"/>
                </a:cubicBezTo>
                <a:cubicBezTo>
                  <a:pt x="33" y="187"/>
                  <a:pt x="35" y="184"/>
                  <a:pt x="35" y="181"/>
                </a:cubicBezTo>
                <a:cubicBezTo>
                  <a:pt x="35" y="74"/>
                  <a:pt x="35" y="74"/>
                  <a:pt x="35" y="74"/>
                </a:cubicBezTo>
                <a:cubicBezTo>
                  <a:pt x="34" y="70"/>
                  <a:pt x="31" y="66"/>
                  <a:pt x="27" y="66"/>
                </a:cubicBezTo>
                <a:cubicBezTo>
                  <a:pt x="22" y="66"/>
                  <a:pt x="19" y="70"/>
                  <a:pt x="19" y="74"/>
                </a:cubicBezTo>
                <a:cubicBezTo>
                  <a:pt x="19" y="86"/>
                  <a:pt x="19" y="86"/>
                  <a:pt x="19" y="86"/>
                </a:cubicBezTo>
                <a:cubicBezTo>
                  <a:pt x="14" y="83"/>
                  <a:pt x="11" y="78"/>
                  <a:pt x="9" y="73"/>
                </a:cubicBezTo>
                <a:cubicBezTo>
                  <a:pt x="7" y="70"/>
                  <a:pt x="7" y="66"/>
                  <a:pt x="7" y="63"/>
                </a:cubicBezTo>
                <a:cubicBezTo>
                  <a:pt x="7" y="52"/>
                  <a:pt x="14" y="42"/>
                  <a:pt x="24" y="38"/>
                </a:cubicBezTo>
                <a:cubicBezTo>
                  <a:pt x="28" y="37"/>
                  <a:pt x="31" y="36"/>
                  <a:pt x="34" y="36"/>
                </a:cubicBezTo>
                <a:cubicBezTo>
                  <a:pt x="45" y="36"/>
                  <a:pt x="55" y="43"/>
                  <a:pt x="59" y="54"/>
                </a:cubicBezTo>
                <a:cubicBezTo>
                  <a:pt x="60" y="57"/>
                  <a:pt x="61" y="60"/>
                  <a:pt x="61" y="63"/>
                </a:cubicBezTo>
                <a:cubicBezTo>
                  <a:pt x="61" y="66"/>
                  <a:pt x="60" y="68"/>
                  <a:pt x="60" y="71"/>
                </a:cubicBezTo>
                <a:cubicBezTo>
                  <a:pt x="52" y="62"/>
                  <a:pt x="52" y="62"/>
                  <a:pt x="52" y="62"/>
                </a:cubicBezTo>
                <a:cubicBezTo>
                  <a:pt x="50" y="59"/>
                  <a:pt x="45" y="58"/>
                  <a:pt x="41" y="61"/>
                </a:cubicBezTo>
                <a:cubicBezTo>
                  <a:pt x="38" y="64"/>
                  <a:pt x="38" y="69"/>
                  <a:pt x="40" y="72"/>
                </a:cubicBezTo>
                <a:cubicBezTo>
                  <a:pt x="110" y="153"/>
                  <a:pt x="110" y="153"/>
                  <a:pt x="110" y="153"/>
                </a:cubicBezTo>
                <a:cubicBezTo>
                  <a:pt x="111" y="155"/>
                  <a:pt x="113" y="156"/>
                  <a:pt x="115" y="156"/>
                </a:cubicBezTo>
                <a:cubicBezTo>
                  <a:pt x="117" y="156"/>
                  <a:pt x="118" y="155"/>
                  <a:pt x="119" y="155"/>
                </a:cubicBezTo>
                <a:cubicBezTo>
                  <a:pt x="123" y="160"/>
                  <a:pt x="123" y="160"/>
                  <a:pt x="123" y="160"/>
                </a:cubicBezTo>
                <a:cubicBezTo>
                  <a:pt x="123" y="160"/>
                  <a:pt x="124" y="161"/>
                  <a:pt x="124" y="161"/>
                </a:cubicBezTo>
                <a:cubicBezTo>
                  <a:pt x="125" y="161"/>
                  <a:pt x="125" y="161"/>
                  <a:pt x="126" y="160"/>
                </a:cubicBezTo>
                <a:cubicBezTo>
                  <a:pt x="127" y="159"/>
                  <a:pt x="127" y="158"/>
                  <a:pt x="126" y="15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884"/>
          <p:cNvSpPr>
            <a:spLocks noEditPoints="1"/>
          </p:cNvSpPr>
          <p:nvPr/>
        </p:nvSpPr>
        <p:spPr bwMode="auto">
          <a:xfrm>
            <a:off x="7734357" y="1932213"/>
            <a:ext cx="608133" cy="496435"/>
          </a:xfrm>
          <a:custGeom>
            <a:avLst/>
            <a:gdLst>
              <a:gd name="T0" fmla="*/ 114 w 207"/>
              <a:gd name="T1" fmla="*/ 136 h 169"/>
              <a:gd name="T2" fmla="*/ 118 w 207"/>
              <a:gd name="T3" fmla="*/ 136 h 169"/>
              <a:gd name="T4" fmla="*/ 203 w 207"/>
              <a:gd name="T5" fmla="*/ 91 h 169"/>
              <a:gd name="T6" fmla="*/ 206 w 207"/>
              <a:gd name="T7" fmla="*/ 83 h 169"/>
              <a:gd name="T8" fmla="*/ 198 w 207"/>
              <a:gd name="T9" fmla="*/ 80 h 169"/>
              <a:gd name="T10" fmla="*/ 115 w 207"/>
              <a:gd name="T11" fmla="*/ 124 h 169"/>
              <a:gd name="T12" fmla="*/ 22 w 207"/>
              <a:gd name="T13" fmla="*/ 105 h 169"/>
              <a:gd name="T14" fmla="*/ 15 w 207"/>
              <a:gd name="T15" fmla="*/ 93 h 169"/>
              <a:gd name="T16" fmla="*/ 27 w 207"/>
              <a:gd name="T17" fmla="*/ 85 h 169"/>
              <a:gd name="T18" fmla="*/ 116 w 207"/>
              <a:gd name="T19" fmla="*/ 104 h 169"/>
              <a:gd name="T20" fmla="*/ 118 w 207"/>
              <a:gd name="T21" fmla="*/ 103 h 169"/>
              <a:gd name="T22" fmla="*/ 203 w 207"/>
              <a:gd name="T23" fmla="*/ 58 h 169"/>
              <a:gd name="T24" fmla="*/ 206 w 207"/>
              <a:gd name="T25" fmla="*/ 50 h 169"/>
              <a:gd name="T26" fmla="*/ 198 w 207"/>
              <a:gd name="T27" fmla="*/ 48 h 169"/>
              <a:gd name="T28" fmla="*/ 114 w 207"/>
              <a:gd name="T29" fmla="*/ 92 h 169"/>
              <a:gd name="T30" fmla="*/ 22 w 207"/>
              <a:gd name="T31" fmla="*/ 72 h 169"/>
              <a:gd name="T32" fmla="*/ 15 w 207"/>
              <a:gd name="T33" fmla="*/ 60 h 169"/>
              <a:gd name="T34" fmla="*/ 27 w 207"/>
              <a:gd name="T35" fmla="*/ 52 h 169"/>
              <a:gd name="T36" fmla="*/ 110 w 207"/>
              <a:gd name="T37" fmla="*/ 70 h 169"/>
              <a:gd name="T38" fmla="*/ 113 w 207"/>
              <a:gd name="T39" fmla="*/ 69 h 169"/>
              <a:gd name="T40" fmla="*/ 198 w 207"/>
              <a:gd name="T41" fmla="*/ 25 h 169"/>
              <a:gd name="T42" fmla="*/ 197 w 207"/>
              <a:gd name="T43" fmla="*/ 17 h 169"/>
              <a:gd name="T44" fmla="*/ 114 w 207"/>
              <a:gd name="T45" fmla="*/ 1 h 169"/>
              <a:gd name="T46" fmla="*/ 92 w 207"/>
              <a:gd name="T47" fmla="*/ 4 h 169"/>
              <a:gd name="T48" fmla="*/ 16 w 207"/>
              <a:gd name="T49" fmla="*/ 42 h 169"/>
              <a:gd name="T50" fmla="*/ 13 w 207"/>
              <a:gd name="T51" fmla="*/ 44 h 169"/>
              <a:gd name="T52" fmla="*/ 3 w 207"/>
              <a:gd name="T53" fmla="*/ 58 h 169"/>
              <a:gd name="T54" fmla="*/ 10 w 207"/>
              <a:gd name="T55" fmla="*/ 78 h 169"/>
              <a:gd name="T56" fmla="*/ 3 w 207"/>
              <a:gd name="T57" fmla="*/ 90 h 169"/>
              <a:gd name="T58" fmla="*/ 10 w 207"/>
              <a:gd name="T59" fmla="*/ 111 h 169"/>
              <a:gd name="T60" fmla="*/ 3 w 207"/>
              <a:gd name="T61" fmla="*/ 123 h 169"/>
              <a:gd name="T62" fmla="*/ 20 w 207"/>
              <a:gd name="T63" fmla="*/ 149 h 169"/>
              <a:gd name="T64" fmla="*/ 115 w 207"/>
              <a:gd name="T65" fmla="*/ 169 h 169"/>
              <a:gd name="T66" fmla="*/ 118 w 207"/>
              <a:gd name="T67" fmla="*/ 168 h 169"/>
              <a:gd name="T68" fmla="*/ 203 w 207"/>
              <a:gd name="T69" fmla="*/ 123 h 169"/>
              <a:gd name="T70" fmla="*/ 206 w 207"/>
              <a:gd name="T71" fmla="*/ 115 h 169"/>
              <a:gd name="T72" fmla="*/ 198 w 207"/>
              <a:gd name="T73" fmla="*/ 113 h 169"/>
              <a:gd name="T74" fmla="*/ 114 w 207"/>
              <a:gd name="T75" fmla="*/ 157 h 169"/>
              <a:gd name="T76" fmla="*/ 22 w 207"/>
              <a:gd name="T77" fmla="*/ 137 h 169"/>
              <a:gd name="T78" fmla="*/ 15 w 207"/>
              <a:gd name="T79" fmla="*/ 125 h 169"/>
              <a:gd name="T80" fmla="*/ 27 w 207"/>
              <a:gd name="T81" fmla="*/ 117 h 169"/>
              <a:gd name="T82" fmla="*/ 114 w 207"/>
              <a:gd name="T83" fmla="*/ 136 h 169"/>
              <a:gd name="T84" fmla="*/ 109 w 207"/>
              <a:gd name="T85" fmla="*/ 21 h 169"/>
              <a:gd name="T86" fmla="*/ 149 w 207"/>
              <a:gd name="T87" fmla="*/ 29 h 169"/>
              <a:gd name="T88" fmla="*/ 131 w 207"/>
              <a:gd name="T89" fmla="*/ 37 h 169"/>
              <a:gd name="T90" fmla="*/ 92 w 207"/>
              <a:gd name="T91" fmla="*/ 29 h 169"/>
              <a:gd name="T92" fmla="*/ 109 w 207"/>
              <a:gd name="T93"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169">
                <a:moveTo>
                  <a:pt x="114" y="136"/>
                </a:moveTo>
                <a:cubicBezTo>
                  <a:pt x="116" y="136"/>
                  <a:pt x="117" y="136"/>
                  <a:pt x="118" y="136"/>
                </a:cubicBezTo>
                <a:cubicBezTo>
                  <a:pt x="203" y="91"/>
                  <a:pt x="203" y="91"/>
                  <a:pt x="203" y="91"/>
                </a:cubicBezTo>
                <a:cubicBezTo>
                  <a:pt x="206" y="89"/>
                  <a:pt x="207" y="86"/>
                  <a:pt x="206" y="83"/>
                </a:cubicBezTo>
                <a:cubicBezTo>
                  <a:pt x="204" y="80"/>
                  <a:pt x="201" y="79"/>
                  <a:pt x="198" y="80"/>
                </a:cubicBezTo>
                <a:cubicBezTo>
                  <a:pt x="115" y="124"/>
                  <a:pt x="115" y="124"/>
                  <a:pt x="115" y="124"/>
                </a:cubicBezTo>
                <a:cubicBezTo>
                  <a:pt x="22" y="105"/>
                  <a:pt x="22" y="105"/>
                  <a:pt x="22" y="105"/>
                </a:cubicBezTo>
                <a:cubicBezTo>
                  <a:pt x="17" y="103"/>
                  <a:pt x="13" y="98"/>
                  <a:pt x="15" y="93"/>
                </a:cubicBezTo>
                <a:cubicBezTo>
                  <a:pt x="16" y="87"/>
                  <a:pt x="21" y="84"/>
                  <a:pt x="27" y="85"/>
                </a:cubicBezTo>
                <a:cubicBezTo>
                  <a:pt x="27" y="85"/>
                  <a:pt x="115" y="104"/>
                  <a:pt x="116" y="104"/>
                </a:cubicBezTo>
                <a:cubicBezTo>
                  <a:pt x="116" y="104"/>
                  <a:pt x="117" y="104"/>
                  <a:pt x="118" y="103"/>
                </a:cubicBezTo>
                <a:cubicBezTo>
                  <a:pt x="203" y="58"/>
                  <a:pt x="203" y="58"/>
                  <a:pt x="203" y="58"/>
                </a:cubicBezTo>
                <a:cubicBezTo>
                  <a:pt x="206" y="57"/>
                  <a:pt x="207" y="53"/>
                  <a:pt x="206" y="50"/>
                </a:cubicBezTo>
                <a:cubicBezTo>
                  <a:pt x="204" y="48"/>
                  <a:pt x="201" y="46"/>
                  <a:pt x="198" y="48"/>
                </a:cubicBezTo>
                <a:cubicBezTo>
                  <a:pt x="114" y="92"/>
                  <a:pt x="114" y="92"/>
                  <a:pt x="114" y="92"/>
                </a:cubicBezTo>
                <a:cubicBezTo>
                  <a:pt x="22" y="72"/>
                  <a:pt x="22" y="72"/>
                  <a:pt x="22" y="72"/>
                </a:cubicBezTo>
                <a:cubicBezTo>
                  <a:pt x="17" y="71"/>
                  <a:pt x="13" y="66"/>
                  <a:pt x="15" y="60"/>
                </a:cubicBezTo>
                <a:cubicBezTo>
                  <a:pt x="16" y="55"/>
                  <a:pt x="21" y="51"/>
                  <a:pt x="27" y="52"/>
                </a:cubicBezTo>
                <a:cubicBezTo>
                  <a:pt x="27" y="52"/>
                  <a:pt x="110" y="70"/>
                  <a:pt x="110" y="70"/>
                </a:cubicBezTo>
                <a:cubicBezTo>
                  <a:pt x="111" y="70"/>
                  <a:pt x="112" y="70"/>
                  <a:pt x="113" y="69"/>
                </a:cubicBezTo>
                <a:cubicBezTo>
                  <a:pt x="113" y="69"/>
                  <a:pt x="198" y="25"/>
                  <a:pt x="198" y="25"/>
                </a:cubicBezTo>
                <a:cubicBezTo>
                  <a:pt x="204" y="22"/>
                  <a:pt x="203" y="19"/>
                  <a:pt x="197" y="17"/>
                </a:cubicBezTo>
                <a:cubicBezTo>
                  <a:pt x="114" y="1"/>
                  <a:pt x="114" y="1"/>
                  <a:pt x="114" y="1"/>
                </a:cubicBezTo>
                <a:cubicBezTo>
                  <a:pt x="108" y="0"/>
                  <a:pt x="98" y="1"/>
                  <a:pt x="92" y="4"/>
                </a:cubicBezTo>
                <a:cubicBezTo>
                  <a:pt x="16" y="42"/>
                  <a:pt x="16" y="42"/>
                  <a:pt x="16" y="42"/>
                </a:cubicBezTo>
                <a:cubicBezTo>
                  <a:pt x="14" y="42"/>
                  <a:pt x="14" y="43"/>
                  <a:pt x="13" y="44"/>
                </a:cubicBezTo>
                <a:cubicBezTo>
                  <a:pt x="8" y="47"/>
                  <a:pt x="4" y="52"/>
                  <a:pt x="3" y="58"/>
                </a:cubicBezTo>
                <a:cubicBezTo>
                  <a:pt x="1" y="66"/>
                  <a:pt x="4" y="73"/>
                  <a:pt x="10" y="78"/>
                </a:cubicBezTo>
                <a:cubicBezTo>
                  <a:pt x="6" y="81"/>
                  <a:pt x="4" y="85"/>
                  <a:pt x="3" y="90"/>
                </a:cubicBezTo>
                <a:cubicBezTo>
                  <a:pt x="1" y="98"/>
                  <a:pt x="4" y="106"/>
                  <a:pt x="10" y="111"/>
                </a:cubicBezTo>
                <a:cubicBezTo>
                  <a:pt x="6" y="114"/>
                  <a:pt x="4" y="118"/>
                  <a:pt x="3" y="123"/>
                </a:cubicBezTo>
                <a:cubicBezTo>
                  <a:pt x="0" y="134"/>
                  <a:pt x="8" y="146"/>
                  <a:pt x="20" y="149"/>
                </a:cubicBezTo>
                <a:cubicBezTo>
                  <a:pt x="20" y="149"/>
                  <a:pt x="114" y="169"/>
                  <a:pt x="115" y="169"/>
                </a:cubicBezTo>
                <a:cubicBezTo>
                  <a:pt x="116" y="169"/>
                  <a:pt x="117" y="169"/>
                  <a:pt x="118" y="168"/>
                </a:cubicBezTo>
                <a:cubicBezTo>
                  <a:pt x="203" y="123"/>
                  <a:pt x="203" y="123"/>
                  <a:pt x="203" y="123"/>
                </a:cubicBezTo>
                <a:cubicBezTo>
                  <a:pt x="206" y="122"/>
                  <a:pt x="207" y="118"/>
                  <a:pt x="206" y="115"/>
                </a:cubicBezTo>
                <a:cubicBezTo>
                  <a:pt x="204" y="113"/>
                  <a:pt x="201" y="111"/>
                  <a:pt x="198" y="113"/>
                </a:cubicBezTo>
                <a:cubicBezTo>
                  <a:pt x="114" y="157"/>
                  <a:pt x="114" y="157"/>
                  <a:pt x="114" y="157"/>
                </a:cubicBezTo>
                <a:cubicBezTo>
                  <a:pt x="22" y="137"/>
                  <a:pt x="22" y="137"/>
                  <a:pt x="22" y="137"/>
                </a:cubicBezTo>
                <a:cubicBezTo>
                  <a:pt x="17" y="136"/>
                  <a:pt x="13" y="131"/>
                  <a:pt x="15" y="125"/>
                </a:cubicBezTo>
                <a:cubicBezTo>
                  <a:pt x="16" y="120"/>
                  <a:pt x="21" y="116"/>
                  <a:pt x="27" y="117"/>
                </a:cubicBezTo>
                <a:cubicBezTo>
                  <a:pt x="27" y="117"/>
                  <a:pt x="114" y="136"/>
                  <a:pt x="114" y="136"/>
                </a:cubicBezTo>
                <a:close/>
                <a:moveTo>
                  <a:pt x="109" y="21"/>
                </a:moveTo>
                <a:cubicBezTo>
                  <a:pt x="149" y="29"/>
                  <a:pt x="149" y="29"/>
                  <a:pt x="149" y="29"/>
                </a:cubicBezTo>
                <a:cubicBezTo>
                  <a:pt x="131" y="37"/>
                  <a:pt x="131" y="37"/>
                  <a:pt x="131" y="37"/>
                </a:cubicBezTo>
                <a:cubicBezTo>
                  <a:pt x="92" y="29"/>
                  <a:pt x="92" y="29"/>
                  <a:pt x="92" y="29"/>
                </a:cubicBezTo>
                <a:lnTo>
                  <a:pt x="109" y="2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885"/>
          <p:cNvSpPr>
            <a:spLocks noEditPoints="1"/>
          </p:cNvSpPr>
          <p:nvPr/>
        </p:nvSpPr>
        <p:spPr bwMode="auto">
          <a:xfrm>
            <a:off x="5830529" y="1975651"/>
            <a:ext cx="681357" cy="461685"/>
          </a:xfrm>
          <a:custGeom>
            <a:avLst/>
            <a:gdLst>
              <a:gd name="T0" fmla="*/ 231 w 232"/>
              <a:gd name="T1" fmla="*/ 16 h 157"/>
              <a:gd name="T2" fmla="*/ 173 w 232"/>
              <a:gd name="T3" fmla="*/ 0 h 157"/>
              <a:gd name="T4" fmla="*/ 116 w 232"/>
              <a:gd name="T5" fmla="*/ 15 h 157"/>
              <a:gd name="T6" fmla="*/ 62 w 232"/>
              <a:gd name="T7" fmla="*/ 0 h 157"/>
              <a:gd name="T8" fmla="*/ 2 w 232"/>
              <a:gd name="T9" fmla="*/ 16 h 157"/>
              <a:gd name="T10" fmla="*/ 0 w 232"/>
              <a:gd name="T11" fmla="*/ 19 h 157"/>
              <a:gd name="T12" fmla="*/ 0 w 232"/>
              <a:gd name="T13" fmla="*/ 151 h 157"/>
              <a:gd name="T14" fmla="*/ 9 w 232"/>
              <a:gd name="T15" fmla="*/ 157 h 157"/>
              <a:gd name="T16" fmla="*/ 115 w 232"/>
              <a:gd name="T17" fmla="*/ 157 h 157"/>
              <a:gd name="T18" fmla="*/ 224 w 232"/>
              <a:gd name="T19" fmla="*/ 157 h 157"/>
              <a:gd name="T20" fmla="*/ 232 w 232"/>
              <a:gd name="T21" fmla="*/ 151 h 157"/>
              <a:gd name="T22" fmla="*/ 232 w 232"/>
              <a:gd name="T23" fmla="*/ 19 h 157"/>
              <a:gd name="T24" fmla="*/ 231 w 232"/>
              <a:gd name="T25" fmla="*/ 16 h 157"/>
              <a:gd name="T26" fmla="*/ 112 w 232"/>
              <a:gd name="T27" fmla="*/ 22 h 157"/>
              <a:gd name="T28" fmla="*/ 112 w 232"/>
              <a:gd name="T29" fmla="*/ 144 h 157"/>
              <a:gd name="T30" fmla="*/ 62 w 232"/>
              <a:gd name="T31" fmla="*/ 130 h 157"/>
              <a:gd name="T32" fmla="*/ 15 w 232"/>
              <a:gd name="T33" fmla="*/ 139 h 157"/>
              <a:gd name="T34" fmla="*/ 15 w 232"/>
              <a:gd name="T35" fmla="*/ 16 h 157"/>
              <a:gd name="T36" fmla="*/ 63 w 232"/>
              <a:gd name="T37" fmla="*/ 7 h 157"/>
              <a:gd name="T38" fmla="*/ 112 w 232"/>
              <a:gd name="T39" fmla="*/ 22 h 157"/>
              <a:gd name="T40" fmla="*/ 217 w 232"/>
              <a:gd name="T41" fmla="*/ 16 h 157"/>
              <a:gd name="T42" fmla="*/ 217 w 232"/>
              <a:gd name="T43" fmla="*/ 139 h 157"/>
              <a:gd name="T44" fmla="*/ 170 w 232"/>
              <a:gd name="T45" fmla="*/ 131 h 157"/>
              <a:gd name="T46" fmla="*/ 119 w 232"/>
              <a:gd name="T47" fmla="*/ 144 h 157"/>
              <a:gd name="T48" fmla="*/ 119 w 232"/>
              <a:gd name="T49" fmla="*/ 22 h 157"/>
              <a:gd name="T50" fmla="*/ 173 w 232"/>
              <a:gd name="T51" fmla="*/ 7 h 157"/>
              <a:gd name="T52" fmla="*/ 217 w 232"/>
              <a:gd name="T53"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157">
                <a:moveTo>
                  <a:pt x="231" y="16"/>
                </a:moveTo>
                <a:cubicBezTo>
                  <a:pt x="218" y="6"/>
                  <a:pt x="197" y="0"/>
                  <a:pt x="173" y="0"/>
                </a:cubicBezTo>
                <a:cubicBezTo>
                  <a:pt x="150" y="0"/>
                  <a:pt x="129" y="5"/>
                  <a:pt x="116" y="15"/>
                </a:cubicBezTo>
                <a:cubicBezTo>
                  <a:pt x="106" y="5"/>
                  <a:pt x="86" y="0"/>
                  <a:pt x="62" y="0"/>
                </a:cubicBezTo>
                <a:cubicBezTo>
                  <a:pt x="37" y="0"/>
                  <a:pt x="14" y="6"/>
                  <a:pt x="2" y="16"/>
                </a:cubicBezTo>
                <a:cubicBezTo>
                  <a:pt x="1" y="16"/>
                  <a:pt x="0" y="17"/>
                  <a:pt x="0" y="19"/>
                </a:cubicBezTo>
                <a:cubicBezTo>
                  <a:pt x="0" y="151"/>
                  <a:pt x="0" y="151"/>
                  <a:pt x="0" y="151"/>
                </a:cubicBezTo>
                <a:cubicBezTo>
                  <a:pt x="0" y="153"/>
                  <a:pt x="4" y="157"/>
                  <a:pt x="9" y="157"/>
                </a:cubicBezTo>
                <a:cubicBezTo>
                  <a:pt x="115" y="157"/>
                  <a:pt x="115" y="157"/>
                  <a:pt x="115" y="157"/>
                </a:cubicBezTo>
                <a:cubicBezTo>
                  <a:pt x="116" y="157"/>
                  <a:pt x="224" y="157"/>
                  <a:pt x="224" y="157"/>
                </a:cubicBezTo>
                <a:cubicBezTo>
                  <a:pt x="227" y="157"/>
                  <a:pt x="232" y="155"/>
                  <a:pt x="232" y="151"/>
                </a:cubicBezTo>
                <a:cubicBezTo>
                  <a:pt x="232" y="19"/>
                  <a:pt x="232" y="19"/>
                  <a:pt x="232" y="19"/>
                </a:cubicBezTo>
                <a:cubicBezTo>
                  <a:pt x="232" y="17"/>
                  <a:pt x="232" y="16"/>
                  <a:pt x="231" y="16"/>
                </a:cubicBezTo>
                <a:close/>
                <a:moveTo>
                  <a:pt x="112" y="22"/>
                </a:moveTo>
                <a:cubicBezTo>
                  <a:pt x="112" y="24"/>
                  <a:pt x="112" y="144"/>
                  <a:pt x="112" y="144"/>
                </a:cubicBezTo>
                <a:cubicBezTo>
                  <a:pt x="102" y="135"/>
                  <a:pt x="84" y="130"/>
                  <a:pt x="62" y="130"/>
                </a:cubicBezTo>
                <a:cubicBezTo>
                  <a:pt x="44" y="130"/>
                  <a:pt x="28" y="133"/>
                  <a:pt x="15" y="139"/>
                </a:cubicBezTo>
                <a:cubicBezTo>
                  <a:pt x="15" y="16"/>
                  <a:pt x="15" y="16"/>
                  <a:pt x="15" y="16"/>
                </a:cubicBezTo>
                <a:cubicBezTo>
                  <a:pt x="15" y="16"/>
                  <a:pt x="32" y="7"/>
                  <a:pt x="63" y="7"/>
                </a:cubicBezTo>
                <a:cubicBezTo>
                  <a:pt x="98" y="7"/>
                  <a:pt x="112" y="21"/>
                  <a:pt x="112" y="22"/>
                </a:cubicBezTo>
                <a:close/>
                <a:moveTo>
                  <a:pt x="217" y="16"/>
                </a:moveTo>
                <a:cubicBezTo>
                  <a:pt x="217" y="139"/>
                  <a:pt x="217" y="139"/>
                  <a:pt x="217" y="139"/>
                </a:cubicBezTo>
                <a:cubicBezTo>
                  <a:pt x="204" y="134"/>
                  <a:pt x="186" y="131"/>
                  <a:pt x="170" y="131"/>
                </a:cubicBezTo>
                <a:cubicBezTo>
                  <a:pt x="148" y="131"/>
                  <a:pt x="130" y="136"/>
                  <a:pt x="119" y="144"/>
                </a:cubicBezTo>
                <a:cubicBezTo>
                  <a:pt x="119" y="22"/>
                  <a:pt x="119" y="22"/>
                  <a:pt x="119" y="22"/>
                </a:cubicBezTo>
                <a:cubicBezTo>
                  <a:pt x="119" y="22"/>
                  <a:pt x="136" y="7"/>
                  <a:pt x="173" y="7"/>
                </a:cubicBezTo>
                <a:cubicBezTo>
                  <a:pt x="201" y="7"/>
                  <a:pt x="217" y="16"/>
                  <a:pt x="21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886"/>
          <p:cNvSpPr>
            <a:spLocks noEditPoints="1"/>
          </p:cNvSpPr>
          <p:nvPr/>
        </p:nvSpPr>
        <p:spPr bwMode="auto">
          <a:xfrm>
            <a:off x="4081287" y="1049938"/>
            <a:ext cx="584552" cy="476578"/>
          </a:xfrm>
          <a:custGeom>
            <a:avLst/>
            <a:gdLst>
              <a:gd name="T0" fmla="*/ 14 w 199"/>
              <a:gd name="T1" fmla="*/ 0 h 162"/>
              <a:gd name="T2" fmla="*/ 0 w 199"/>
              <a:gd name="T3" fmla="*/ 148 h 162"/>
              <a:gd name="T4" fmla="*/ 184 w 199"/>
              <a:gd name="T5" fmla="*/ 162 h 162"/>
              <a:gd name="T6" fmla="*/ 199 w 199"/>
              <a:gd name="T7" fmla="*/ 15 h 162"/>
              <a:gd name="T8" fmla="*/ 188 w 199"/>
              <a:gd name="T9" fmla="*/ 145 h 162"/>
              <a:gd name="T10" fmla="*/ 18 w 199"/>
              <a:gd name="T11" fmla="*/ 152 h 162"/>
              <a:gd name="T12" fmla="*/ 10 w 199"/>
              <a:gd name="T13" fmla="*/ 18 h 162"/>
              <a:gd name="T14" fmla="*/ 181 w 199"/>
              <a:gd name="T15" fmla="*/ 11 h 162"/>
              <a:gd name="T16" fmla="*/ 188 w 199"/>
              <a:gd name="T17" fmla="*/ 145 h 162"/>
              <a:gd name="T18" fmla="*/ 25 w 199"/>
              <a:gd name="T19" fmla="*/ 21 h 162"/>
              <a:gd name="T20" fmla="*/ 21 w 199"/>
              <a:gd name="T21" fmla="*/ 138 h 162"/>
              <a:gd name="T22" fmla="*/ 115 w 199"/>
              <a:gd name="T23" fmla="*/ 142 h 162"/>
              <a:gd name="T24" fmla="*/ 117 w 199"/>
              <a:gd name="T25" fmla="*/ 132 h 162"/>
              <a:gd name="T26" fmla="*/ 164 w 199"/>
              <a:gd name="T27" fmla="*/ 134 h 162"/>
              <a:gd name="T28" fmla="*/ 173 w 199"/>
              <a:gd name="T29" fmla="*/ 142 h 162"/>
              <a:gd name="T30" fmla="*/ 177 w 199"/>
              <a:gd name="T31" fmla="*/ 25 h 162"/>
              <a:gd name="T32" fmla="*/ 76 w 199"/>
              <a:gd name="T33" fmla="*/ 96 h 162"/>
              <a:gd name="T34" fmla="*/ 59 w 199"/>
              <a:gd name="T35" fmla="*/ 105 h 162"/>
              <a:gd name="T36" fmla="*/ 45 w 199"/>
              <a:gd name="T37" fmla="*/ 99 h 162"/>
              <a:gd name="T38" fmla="*/ 47 w 199"/>
              <a:gd name="T39" fmla="*/ 93 h 162"/>
              <a:gd name="T40" fmla="*/ 52 w 199"/>
              <a:gd name="T41" fmla="*/ 95 h 162"/>
              <a:gd name="T42" fmla="*/ 56 w 199"/>
              <a:gd name="T43" fmla="*/ 99 h 162"/>
              <a:gd name="T44" fmla="*/ 68 w 199"/>
              <a:gd name="T45" fmla="*/ 93 h 162"/>
              <a:gd name="T46" fmla="*/ 64 w 199"/>
              <a:gd name="T47" fmla="*/ 81 h 162"/>
              <a:gd name="T48" fmla="*/ 56 w 199"/>
              <a:gd name="T49" fmla="*/ 81 h 162"/>
              <a:gd name="T50" fmla="*/ 51 w 199"/>
              <a:gd name="T51" fmla="*/ 80 h 162"/>
              <a:gd name="T52" fmla="*/ 53 w 199"/>
              <a:gd name="T53" fmla="*/ 75 h 162"/>
              <a:gd name="T54" fmla="*/ 62 w 199"/>
              <a:gd name="T55" fmla="*/ 68 h 162"/>
              <a:gd name="T56" fmla="*/ 59 w 199"/>
              <a:gd name="T57" fmla="*/ 65 h 162"/>
              <a:gd name="T58" fmla="*/ 50 w 199"/>
              <a:gd name="T59" fmla="*/ 68 h 162"/>
              <a:gd name="T60" fmla="*/ 45 w 199"/>
              <a:gd name="T61" fmla="*/ 71 h 162"/>
              <a:gd name="T62" fmla="*/ 42 w 199"/>
              <a:gd name="T63" fmla="*/ 65 h 162"/>
              <a:gd name="T64" fmla="*/ 63 w 199"/>
              <a:gd name="T65" fmla="*/ 60 h 162"/>
              <a:gd name="T66" fmla="*/ 70 w 199"/>
              <a:gd name="T67" fmla="*/ 71 h 162"/>
              <a:gd name="T68" fmla="*/ 70 w 199"/>
              <a:gd name="T69" fmla="*/ 77 h 162"/>
              <a:gd name="T70" fmla="*/ 76 w 199"/>
              <a:gd name="T71" fmla="*/ 96 h 162"/>
              <a:gd name="T72" fmla="*/ 118 w 199"/>
              <a:gd name="T73" fmla="*/ 78 h 162"/>
              <a:gd name="T74" fmla="*/ 108 w 199"/>
              <a:gd name="T75" fmla="*/ 79 h 162"/>
              <a:gd name="T76" fmla="*/ 107 w 199"/>
              <a:gd name="T77" fmla="*/ 85 h 162"/>
              <a:gd name="T78" fmla="*/ 106 w 199"/>
              <a:gd name="T79" fmla="*/ 92 h 162"/>
              <a:gd name="T80" fmla="*/ 104 w 199"/>
              <a:gd name="T81" fmla="*/ 91 h 162"/>
              <a:gd name="T82" fmla="*/ 100 w 199"/>
              <a:gd name="T83" fmla="*/ 81 h 162"/>
              <a:gd name="T84" fmla="*/ 93 w 199"/>
              <a:gd name="T85" fmla="*/ 83 h 162"/>
              <a:gd name="T86" fmla="*/ 89 w 199"/>
              <a:gd name="T87" fmla="*/ 81 h 162"/>
              <a:gd name="T88" fmla="*/ 90 w 199"/>
              <a:gd name="T89" fmla="*/ 78 h 162"/>
              <a:gd name="T90" fmla="*/ 100 w 199"/>
              <a:gd name="T91" fmla="*/ 76 h 162"/>
              <a:gd name="T92" fmla="*/ 103 w 199"/>
              <a:gd name="T93" fmla="*/ 65 h 162"/>
              <a:gd name="T94" fmla="*/ 106 w 199"/>
              <a:gd name="T95" fmla="*/ 71 h 162"/>
              <a:gd name="T96" fmla="*/ 112 w 199"/>
              <a:gd name="T97" fmla="*/ 74 h 162"/>
              <a:gd name="T98" fmla="*/ 119 w 199"/>
              <a:gd name="T99" fmla="*/ 75 h 162"/>
              <a:gd name="T100" fmla="*/ 148 w 199"/>
              <a:gd name="T101" fmla="*/ 87 h 162"/>
              <a:gd name="T102" fmla="*/ 145 w 199"/>
              <a:gd name="T103" fmla="*/ 90 h 162"/>
              <a:gd name="T104" fmla="*/ 141 w 199"/>
              <a:gd name="T105" fmla="*/ 88 h 162"/>
              <a:gd name="T106" fmla="*/ 136 w 199"/>
              <a:gd name="T107" fmla="*/ 55 h 162"/>
              <a:gd name="T108" fmla="*/ 125 w 199"/>
              <a:gd name="T109" fmla="*/ 62 h 162"/>
              <a:gd name="T110" fmla="*/ 120 w 199"/>
              <a:gd name="T111" fmla="*/ 58 h 162"/>
              <a:gd name="T112" fmla="*/ 133 w 199"/>
              <a:gd name="T113" fmla="*/ 48 h 162"/>
              <a:gd name="T114" fmla="*/ 141 w 199"/>
              <a:gd name="T115" fmla="*/ 45 h 162"/>
              <a:gd name="T116" fmla="*/ 144 w 199"/>
              <a:gd name="T117" fmla="*/ 50 h 162"/>
              <a:gd name="T118" fmla="*/ 148 w 199"/>
              <a:gd name="T119" fmla="*/ 8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162">
                <a:moveTo>
                  <a:pt x="184" y="0"/>
                </a:moveTo>
                <a:cubicBezTo>
                  <a:pt x="14" y="0"/>
                  <a:pt x="14" y="0"/>
                  <a:pt x="14" y="0"/>
                </a:cubicBezTo>
                <a:cubicBezTo>
                  <a:pt x="6" y="0"/>
                  <a:pt x="0" y="7"/>
                  <a:pt x="0" y="15"/>
                </a:cubicBezTo>
                <a:cubicBezTo>
                  <a:pt x="0" y="148"/>
                  <a:pt x="0" y="148"/>
                  <a:pt x="0" y="148"/>
                </a:cubicBezTo>
                <a:cubicBezTo>
                  <a:pt x="0" y="156"/>
                  <a:pt x="6" y="162"/>
                  <a:pt x="14" y="162"/>
                </a:cubicBezTo>
                <a:cubicBezTo>
                  <a:pt x="184" y="162"/>
                  <a:pt x="184" y="162"/>
                  <a:pt x="184" y="162"/>
                </a:cubicBezTo>
                <a:cubicBezTo>
                  <a:pt x="192" y="162"/>
                  <a:pt x="199" y="156"/>
                  <a:pt x="199" y="148"/>
                </a:cubicBezTo>
                <a:cubicBezTo>
                  <a:pt x="199" y="15"/>
                  <a:pt x="199" y="15"/>
                  <a:pt x="199" y="15"/>
                </a:cubicBezTo>
                <a:cubicBezTo>
                  <a:pt x="199" y="7"/>
                  <a:pt x="192" y="0"/>
                  <a:pt x="184" y="0"/>
                </a:cubicBezTo>
                <a:close/>
                <a:moveTo>
                  <a:pt x="188" y="145"/>
                </a:moveTo>
                <a:cubicBezTo>
                  <a:pt x="188" y="149"/>
                  <a:pt x="185" y="152"/>
                  <a:pt x="181" y="152"/>
                </a:cubicBezTo>
                <a:cubicBezTo>
                  <a:pt x="18" y="152"/>
                  <a:pt x="18" y="152"/>
                  <a:pt x="18" y="152"/>
                </a:cubicBezTo>
                <a:cubicBezTo>
                  <a:pt x="14" y="152"/>
                  <a:pt x="10" y="149"/>
                  <a:pt x="10" y="145"/>
                </a:cubicBezTo>
                <a:cubicBezTo>
                  <a:pt x="10" y="18"/>
                  <a:pt x="10" y="18"/>
                  <a:pt x="10" y="18"/>
                </a:cubicBezTo>
                <a:cubicBezTo>
                  <a:pt x="10" y="15"/>
                  <a:pt x="14" y="11"/>
                  <a:pt x="18" y="11"/>
                </a:cubicBezTo>
                <a:cubicBezTo>
                  <a:pt x="181" y="11"/>
                  <a:pt x="181" y="11"/>
                  <a:pt x="181" y="11"/>
                </a:cubicBezTo>
                <a:cubicBezTo>
                  <a:pt x="185" y="11"/>
                  <a:pt x="188" y="15"/>
                  <a:pt x="188" y="18"/>
                </a:cubicBezTo>
                <a:lnTo>
                  <a:pt x="188" y="145"/>
                </a:lnTo>
                <a:close/>
                <a:moveTo>
                  <a:pt x="173" y="21"/>
                </a:moveTo>
                <a:cubicBezTo>
                  <a:pt x="25" y="21"/>
                  <a:pt x="25" y="21"/>
                  <a:pt x="25" y="21"/>
                </a:cubicBezTo>
                <a:cubicBezTo>
                  <a:pt x="23" y="21"/>
                  <a:pt x="21" y="23"/>
                  <a:pt x="21" y="25"/>
                </a:cubicBezTo>
                <a:cubicBezTo>
                  <a:pt x="21" y="138"/>
                  <a:pt x="21" y="138"/>
                  <a:pt x="21" y="138"/>
                </a:cubicBezTo>
                <a:cubicBezTo>
                  <a:pt x="21" y="140"/>
                  <a:pt x="23" y="142"/>
                  <a:pt x="25" y="142"/>
                </a:cubicBezTo>
                <a:cubicBezTo>
                  <a:pt x="115" y="142"/>
                  <a:pt x="115" y="142"/>
                  <a:pt x="115" y="142"/>
                </a:cubicBezTo>
                <a:cubicBezTo>
                  <a:pt x="115" y="134"/>
                  <a:pt x="115" y="134"/>
                  <a:pt x="115" y="134"/>
                </a:cubicBezTo>
                <a:cubicBezTo>
                  <a:pt x="115" y="133"/>
                  <a:pt x="116" y="132"/>
                  <a:pt x="117" y="132"/>
                </a:cubicBezTo>
                <a:cubicBezTo>
                  <a:pt x="162" y="132"/>
                  <a:pt x="162" y="132"/>
                  <a:pt x="162" y="132"/>
                </a:cubicBezTo>
                <a:cubicBezTo>
                  <a:pt x="163" y="132"/>
                  <a:pt x="164" y="133"/>
                  <a:pt x="164" y="134"/>
                </a:cubicBezTo>
                <a:cubicBezTo>
                  <a:pt x="164" y="142"/>
                  <a:pt x="164" y="142"/>
                  <a:pt x="164" y="142"/>
                </a:cubicBezTo>
                <a:cubicBezTo>
                  <a:pt x="173" y="142"/>
                  <a:pt x="173" y="142"/>
                  <a:pt x="173" y="142"/>
                </a:cubicBezTo>
                <a:cubicBezTo>
                  <a:pt x="175" y="142"/>
                  <a:pt x="177" y="140"/>
                  <a:pt x="177" y="138"/>
                </a:cubicBezTo>
                <a:cubicBezTo>
                  <a:pt x="177" y="25"/>
                  <a:pt x="177" y="25"/>
                  <a:pt x="177" y="25"/>
                </a:cubicBezTo>
                <a:cubicBezTo>
                  <a:pt x="177" y="23"/>
                  <a:pt x="175" y="21"/>
                  <a:pt x="173" y="21"/>
                </a:cubicBezTo>
                <a:close/>
                <a:moveTo>
                  <a:pt x="76" y="96"/>
                </a:moveTo>
                <a:cubicBezTo>
                  <a:pt x="73" y="101"/>
                  <a:pt x="69" y="104"/>
                  <a:pt x="63" y="105"/>
                </a:cubicBezTo>
                <a:cubicBezTo>
                  <a:pt x="62" y="105"/>
                  <a:pt x="60" y="105"/>
                  <a:pt x="59" y="105"/>
                </a:cubicBezTo>
                <a:cubicBezTo>
                  <a:pt x="57" y="105"/>
                  <a:pt x="54" y="105"/>
                  <a:pt x="51" y="104"/>
                </a:cubicBezTo>
                <a:cubicBezTo>
                  <a:pt x="48" y="102"/>
                  <a:pt x="46" y="101"/>
                  <a:pt x="45" y="99"/>
                </a:cubicBezTo>
                <a:cubicBezTo>
                  <a:pt x="43" y="97"/>
                  <a:pt x="43" y="96"/>
                  <a:pt x="44" y="95"/>
                </a:cubicBezTo>
                <a:cubicBezTo>
                  <a:pt x="44" y="94"/>
                  <a:pt x="45" y="93"/>
                  <a:pt x="47" y="93"/>
                </a:cubicBezTo>
                <a:cubicBezTo>
                  <a:pt x="49" y="92"/>
                  <a:pt x="51" y="93"/>
                  <a:pt x="52" y="94"/>
                </a:cubicBezTo>
                <a:cubicBezTo>
                  <a:pt x="52" y="94"/>
                  <a:pt x="52" y="95"/>
                  <a:pt x="52" y="95"/>
                </a:cubicBezTo>
                <a:cubicBezTo>
                  <a:pt x="53" y="96"/>
                  <a:pt x="53" y="96"/>
                  <a:pt x="53" y="96"/>
                </a:cubicBezTo>
                <a:cubicBezTo>
                  <a:pt x="54" y="98"/>
                  <a:pt x="55" y="98"/>
                  <a:pt x="56" y="99"/>
                </a:cubicBezTo>
                <a:cubicBezTo>
                  <a:pt x="58" y="99"/>
                  <a:pt x="59" y="100"/>
                  <a:pt x="61" y="99"/>
                </a:cubicBezTo>
                <a:cubicBezTo>
                  <a:pt x="64" y="99"/>
                  <a:pt x="66" y="97"/>
                  <a:pt x="68" y="93"/>
                </a:cubicBezTo>
                <a:cubicBezTo>
                  <a:pt x="70" y="89"/>
                  <a:pt x="69" y="86"/>
                  <a:pt x="67" y="84"/>
                </a:cubicBezTo>
                <a:cubicBezTo>
                  <a:pt x="66" y="82"/>
                  <a:pt x="65" y="81"/>
                  <a:pt x="64" y="81"/>
                </a:cubicBezTo>
                <a:cubicBezTo>
                  <a:pt x="62" y="80"/>
                  <a:pt x="60" y="80"/>
                  <a:pt x="58" y="80"/>
                </a:cubicBezTo>
                <a:cubicBezTo>
                  <a:pt x="58" y="80"/>
                  <a:pt x="57" y="81"/>
                  <a:pt x="56" y="81"/>
                </a:cubicBezTo>
                <a:cubicBezTo>
                  <a:pt x="55" y="81"/>
                  <a:pt x="55" y="81"/>
                  <a:pt x="54" y="82"/>
                </a:cubicBezTo>
                <a:cubicBezTo>
                  <a:pt x="53" y="82"/>
                  <a:pt x="52" y="81"/>
                  <a:pt x="51" y="80"/>
                </a:cubicBezTo>
                <a:cubicBezTo>
                  <a:pt x="50" y="79"/>
                  <a:pt x="50" y="77"/>
                  <a:pt x="50" y="77"/>
                </a:cubicBezTo>
                <a:cubicBezTo>
                  <a:pt x="51" y="76"/>
                  <a:pt x="52" y="76"/>
                  <a:pt x="53" y="75"/>
                </a:cubicBezTo>
                <a:cubicBezTo>
                  <a:pt x="56" y="74"/>
                  <a:pt x="59" y="72"/>
                  <a:pt x="60" y="71"/>
                </a:cubicBezTo>
                <a:cubicBezTo>
                  <a:pt x="61" y="70"/>
                  <a:pt x="62" y="69"/>
                  <a:pt x="62" y="68"/>
                </a:cubicBezTo>
                <a:cubicBezTo>
                  <a:pt x="62" y="68"/>
                  <a:pt x="62" y="67"/>
                  <a:pt x="61" y="67"/>
                </a:cubicBezTo>
                <a:cubicBezTo>
                  <a:pt x="61" y="66"/>
                  <a:pt x="60" y="66"/>
                  <a:pt x="59" y="65"/>
                </a:cubicBezTo>
                <a:cubicBezTo>
                  <a:pt x="58" y="65"/>
                  <a:pt x="57" y="65"/>
                  <a:pt x="56" y="65"/>
                </a:cubicBezTo>
                <a:cubicBezTo>
                  <a:pt x="54" y="66"/>
                  <a:pt x="52" y="67"/>
                  <a:pt x="50" y="68"/>
                </a:cubicBezTo>
                <a:cubicBezTo>
                  <a:pt x="50" y="68"/>
                  <a:pt x="49" y="69"/>
                  <a:pt x="47" y="70"/>
                </a:cubicBezTo>
                <a:cubicBezTo>
                  <a:pt x="47" y="71"/>
                  <a:pt x="46" y="71"/>
                  <a:pt x="45" y="71"/>
                </a:cubicBezTo>
                <a:cubicBezTo>
                  <a:pt x="43" y="71"/>
                  <a:pt x="42" y="71"/>
                  <a:pt x="41" y="70"/>
                </a:cubicBezTo>
                <a:cubicBezTo>
                  <a:pt x="41" y="69"/>
                  <a:pt x="40" y="67"/>
                  <a:pt x="42" y="65"/>
                </a:cubicBezTo>
                <a:cubicBezTo>
                  <a:pt x="46" y="62"/>
                  <a:pt x="50" y="60"/>
                  <a:pt x="54" y="59"/>
                </a:cubicBezTo>
                <a:cubicBezTo>
                  <a:pt x="57" y="59"/>
                  <a:pt x="60" y="59"/>
                  <a:pt x="63" y="60"/>
                </a:cubicBezTo>
                <a:cubicBezTo>
                  <a:pt x="66" y="61"/>
                  <a:pt x="68" y="62"/>
                  <a:pt x="70" y="64"/>
                </a:cubicBezTo>
                <a:cubicBezTo>
                  <a:pt x="71" y="66"/>
                  <a:pt x="71" y="69"/>
                  <a:pt x="70" y="71"/>
                </a:cubicBezTo>
                <a:cubicBezTo>
                  <a:pt x="69" y="73"/>
                  <a:pt x="68" y="74"/>
                  <a:pt x="66" y="76"/>
                </a:cubicBezTo>
                <a:cubicBezTo>
                  <a:pt x="67" y="76"/>
                  <a:pt x="69" y="76"/>
                  <a:pt x="70" y="77"/>
                </a:cubicBezTo>
                <a:cubicBezTo>
                  <a:pt x="72" y="77"/>
                  <a:pt x="74" y="79"/>
                  <a:pt x="75" y="81"/>
                </a:cubicBezTo>
                <a:cubicBezTo>
                  <a:pt x="79" y="85"/>
                  <a:pt x="79" y="90"/>
                  <a:pt x="76" y="96"/>
                </a:cubicBezTo>
                <a:close/>
                <a:moveTo>
                  <a:pt x="120" y="77"/>
                </a:moveTo>
                <a:cubicBezTo>
                  <a:pt x="119" y="77"/>
                  <a:pt x="119" y="78"/>
                  <a:pt x="118" y="78"/>
                </a:cubicBezTo>
                <a:cubicBezTo>
                  <a:pt x="118" y="78"/>
                  <a:pt x="117" y="78"/>
                  <a:pt x="116" y="78"/>
                </a:cubicBezTo>
                <a:cubicBezTo>
                  <a:pt x="115" y="78"/>
                  <a:pt x="114" y="78"/>
                  <a:pt x="108" y="79"/>
                </a:cubicBezTo>
                <a:cubicBezTo>
                  <a:pt x="107" y="80"/>
                  <a:pt x="107" y="80"/>
                  <a:pt x="107" y="80"/>
                </a:cubicBezTo>
                <a:cubicBezTo>
                  <a:pt x="107" y="81"/>
                  <a:pt x="107" y="83"/>
                  <a:pt x="107" y="85"/>
                </a:cubicBezTo>
                <a:cubicBezTo>
                  <a:pt x="108" y="87"/>
                  <a:pt x="108" y="89"/>
                  <a:pt x="108" y="90"/>
                </a:cubicBezTo>
                <a:cubicBezTo>
                  <a:pt x="107" y="91"/>
                  <a:pt x="107" y="91"/>
                  <a:pt x="106" y="92"/>
                </a:cubicBezTo>
                <a:cubicBezTo>
                  <a:pt x="105" y="92"/>
                  <a:pt x="105" y="92"/>
                  <a:pt x="105" y="92"/>
                </a:cubicBezTo>
                <a:cubicBezTo>
                  <a:pt x="105" y="92"/>
                  <a:pt x="104" y="92"/>
                  <a:pt x="104" y="91"/>
                </a:cubicBezTo>
                <a:cubicBezTo>
                  <a:pt x="103" y="91"/>
                  <a:pt x="103" y="91"/>
                  <a:pt x="102" y="90"/>
                </a:cubicBezTo>
                <a:cubicBezTo>
                  <a:pt x="102" y="90"/>
                  <a:pt x="101" y="88"/>
                  <a:pt x="100" y="81"/>
                </a:cubicBezTo>
                <a:cubicBezTo>
                  <a:pt x="98" y="81"/>
                  <a:pt x="96" y="82"/>
                  <a:pt x="95" y="82"/>
                </a:cubicBezTo>
                <a:cubicBezTo>
                  <a:pt x="94" y="82"/>
                  <a:pt x="93" y="82"/>
                  <a:pt x="93" y="83"/>
                </a:cubicBezTo>
                <a:cubicBezTo>
                  <a:pt x="92" y="83"/>
                  <a:pt x="91" y="83"/>
                  <a:pt x="90" y="82"/>
                </a:cubicBezTo>
                <a:cubicBezTo>
                  <a:pt x="89" y="82"/>
                  <a:pt x="89" y="82"/>
                  <a:pt x="89" y="81"/>
                </a:cubicBezTo>
                <a:cubicBezTo>
                  <a:pt x="88" y="81"/>
                  <a:pt x="88" y="80"/>
                  <a:pt x="88" y="79"/>
                </a:cubicBezTo>
                <a:cubicBezTo>
                  <a:pt x="88" y="79"/>
                  <a:pt x="89" y="78"/>
                  <a:pt x="90" y="78"/>
                </a:cubicBezTo>
                <a:cubicBezTo>
                  <a:pt x="91" y="78"/>
                  <a:pt x="94" y="77"/>
                  <a:pt x="99" y="76"/>
                </a:cubicBezTo>
                <a:cubicBezTo>
                  <a:pt x="100" y="76"/>
                  <a:pt x="100" y="76"/>
                  <a:pt x="100" y="76"/>
                </a:cubicBezTo>
                <a:cubicBezTo>
                  <a:pt x="100" y="73"/>
                  <a:pt x="100" y="71"/>
                  <a:pt x="100" y="69"/>
                </a:cubicBezTo>
                <a:cubicBezTo>
                  <a:pt x="100" y="67"/>
                  <a:pt x="101" y="65"/>
                  <a:pt x="103" y="65"/>
                </a:cubicBezTo>
                <a:cubicBezTo>
                  <a:pt x="104" y="65"/>
                  <a:pt x="105" y="65"/>
                  <a:pt x="106" y="66"/>
                </a:cubicBezTo>
                <a:cubicBezTo>
                  <a:pt x="106" y="66"/>
                  <a:pt x="106" y="67"/>
                  <a:pt x="106" y="71"/>
                </a:cubicBezTo>
                <a:cubicBezTo>
                  <a:pt x="106" y="72"/>
                  <a:pt x="106" y="73"/>
                  <a:pt x="106" y="75"/>
                </a:cubicBezTo>
                <a:cubicBezTo>
                  <a:pt x="109" y="74"/>
                  <a:pt x="111" y="74"/>
                  <a:pt x="112" y="74"/>
                </a:cubicBezTo>
                <a:cubicBezTo>
                  <a:pt x="114" y="73"/>
                  <a:pt x="116" y="73"/>
                  <a:pt x="117" y="73"/>
                </a:cubicBezTo>
                <a:cubicBezTo>
                  <a:pt x="118" y="74"/>
                  <a:pt x="119" y="74"/>
                  <a:pt x="119" y="75"/>
                </a:cubicBezTo>
                <a:cubicBezTo>
                  <a:pt x="120" y="76"/>
                  <a:pt x="120" y="76"/>
                  <a:pt x="120" y="77"/>
                </a:cubicBezTo>
                <a:close/>
                <a:moveTo>
                  <a:pt x="148" y="87"/>
                </a:moveTo>
                <a:cubicBezTo>
                  <a:pt x="148" y="89"/>
                  <a:pt x="147" y="89"/>
                  <a:pt x="146" y="89"/>
                </a:cubicBezTo>
                <a:cubicBezTo>
                  <a:pt x="146" y="89"/>
                  <a:pt x="145" y="90"/>
                  <a:pt x="145" y="90"/>
                </a:cubicBezTo>
                <a:cubicBezTo>
                  <a:pt x="144" y="90"/>
                  <a:pt x="144" y="89"/>
                  <a:pt x="143" y="89"/>
                </a:cubicBezTo>
                <a:cubicBezTo>
                  <a:pt x="142" y="89"/>
                  <a:pt x="141" y="88"/>
                  <a:pt x="141" y="88"/>
                </a:cubicBezTo>
                <a:cubicBezTo>
                  <a:pt x="140" y="87"/>
                  <a:pt x="138" y="84"/>
                  <a:pt x="137" y="72"/>
                </a:cubicBezTo>
                <a:cubicBezTo>
                  <a:pt x="136" y="64"/>
                  <a:pt x="135" y="59"/>
                  <a:pt x="136" y="55"/>
                </a:cubicBezTo>
                <a:cubicBezTo>
                  <a:pt x="134" y="56"/>
                  <a:pt x="133" y="57"/>
                  <a:pt x="132" y="58"/>
                </a:cubicBezTo>
                <a:cubicBezTo>
                  <a:pt x="129" y="60"/>
                  <a:pt x="127" y="61"/>
                  <a:pt x="125" y="62"/>
                </a:cubicBezTo>
                <a:cubicBezTo>
                  <a:pt x="124" y="62"/>
                  <a:pt x="122" y="61"/>
                  <a:pt x="121" y="60"/>
                </a:cubicBezTo>
                <a:cubicBezTo>
                  <a:pt x="120" y="59"/>
                  <a:pt x="120" y="59"/>
                  <a:pt x="120" y="58"/>
                </a:cubicBezTo>
                <a:cubicBezTo>
                  <a:pt x="120" y="57"/>
                  <a:pt x="121" y="57"/>
                  <a:pt x="122" y="56"/>
                </a:cubicBezTo>
                <a:cubicBezTo>
                  <a:pt x="125" y="55"/>
                  <a:pt x="128" y="52"/>
                  <a:pt x="133" y="48"/>
                </a:cubicBezTo>
                <a:cubicBezTo>
                  <a:pt x="135" y="46"/>
                  <a:pt x="137" y="45"/>
                  <a:pt x="138" y="44"/>
                </a:cubicBezTo>
                <a:cubicBezTo>
                  <a:pt x="139" y="44"/>
                  <a:pt x="140" y="44"/>
                  <a:pt x="141" y="45"/>
                </a:cubicBezTo>
                <a:cubicBezTo>
                  <a:pt x="142" y="45"/>
                  <a:pt x="143" y="46"/>
                  <a:pt x="144" y="46"/>
                </a:cubicBezTo>
                <a:cubicBezTo>
                  <a:pt x="144" y="47"/>
                  <a:pt x="145" y="48"/>
                  <a:pt x="144" y="50"/>
                </a:cubicBezTo>
                <a:cubicBezTo>
                  <a:pt x="144" y="65"/>
                  <a:pt x="145" y="76"/>
                  <a:pt x="147" y="84"/>
                </a:cubicBezTo>
                <a:cubicBezTo>
                  <a:pt x="148" y="86"/>
                  <a:pt x="148" y="87"/>
                  <a:pt x="148" y="8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887"/>
          <p:cNvSpPr>
            <a:spLocks noEditPoints="1"/>
          </p:cNvSpPr>
          <p:nvPr/>
        </p:nvSpPr>
        <p:spPr bwMode="auto">
          <a:xfrm>
            <a:off x="6834019" y="1079724"/>
            <a:ext cx="587034" cy="429416"/>
          </a:xfrm>
          <a:custGeom>
            <a:avLst/>
            <a:gdLst>
              <a:gd name="T0" fmla="*/ 0 w 200"/>
              <a:gd name="T1" fmla="*/ 0 h 146"/>
              <a:gd name="T2" fmla="*/ 0 w 200"/>
              <a:gd name="T3" fmla="*/ 146 h 146"/>
              <a:gd name="T4" fmla="*/ 200 w 200"/>
              <a:gd name="T5" fmla="*/ 146 h 146"/>
              <a:gd name="T6" fmla="*/ 200 w 200"/>
              <a:gd name="T7" fmla="*/ 0 h 146"/>
              <a:gd name="T8" fmla="*/ 0 w 200"/>
              <a:gd name="T9" fmla="*/ 0 h 146"/>
              <a:gd name="T10" fmla="*/ 192 w 200"/>
              <a:gd name="T11" fmla="*/ 138 h 146"/>
              <a:gd name="T12" fmla="*/ 8 w 200"/>
              <a:gd name="T13" fmla="*/ 138 h 146"/>
              <a:gd name="T14" fmla="*/ 8 w 200"/>
              <a:gd name="T15" fmla="*/ 8 h 146"/>
              <a:gd name="T16" fmla="*/ 192 w 200"/>
              <a:gd name="T17" fmla="*/ 8 h 146"/>
              <a:gd name="T18" fmla="*/ 192 w 200"/>
              <a:gd name="T19" fmla="*/ 138 h 146"/>
              <a:gd name="T20" fmla="*/ 173 w 200"/>
              <a:gd name="T21" fmla="*/ 86 h 146"/>
              <a:gd name="T22" fmla="*/ 164 w 200"/>
              <a:gd name="T23" fmla="*/ 102 h 146"/>
              <a:gd name="T24" fmla="*/ 164 w 200"/>
              <a:gd name="T25" fmla="*/ 102 h 146"/>
              <a:gd name="T26" fmla="*/ 164 w 200"/>
              <a:gd name="T27" fmla="*/ 130 h 146"/>
              <a:gd name="T28" fmla="*/ 155 w 200"/>
              <a:gd name="T29" fmla="*/ 118 h 146"/>
              <a:gd name="T30" fmla="*/ 146 w 200"/>
              <a:gd name="T31" fmla="*/ 130 h 146"/>
              <a:gd name="T32" fmla="*/ 146 w 200"/>
              <a:gd name="T33" fmla="*/ 102 h 146"/>
              <a:gd name="T34" fmla="*/ 146 w 200"/>
              <a:gd name="T35" fmla="*/ 102 h 146"/>
              <a:gd name="T36" fmla="*/ 137 w 200"/>
              <a:gd name="T37" fmla="*/ 86 h 146"/>
              <a:gd name="T38" fmla="*/ 155 w 200"/>
              <a:gd name="T39" fmla="*/ 68 h 146"/>
              <a:gd name="T40" fmla="*/ 173 w 200"/>
              <a:gd name="T41" fmla="*/ 86 h 146"/>
              <a:gd name="T42" fmla="*/ 22 w 200"/>
              <a:gd name="T43" fmla="*/ 31 h 146"/>
              <a:gd name="T44" fmla="*/ 25 w 200"/>
              <a:gd name="T45" fmla="*/ 28 h 146"/>
              <a:gd name="T46" fmla="*/ 171 w 200"/>
              <a:gd name="T47" fmla="*/ 28 h 146"/>
              <a:gd name="T48" fmla="*/ 174 w 200"/>
              <a:gd name="T49" fmla="*/ 31 h 146"/>
              <a:gd name="T50" fmla="*/ 171 w 200"/>
              <a:gd name="T51" fmla="*/ 33 h 146"/>
              <a:gd name="T52" fmla="*/ 25 w 200"/>
              <a:gd name="T53" fmla="*/ 33 h 146"/>
              <a:gd name="T54" fmla="*/ 22 w 200"/>
              <a:gd name="T55" fmla="*/ 31 h 146"/>
              <a:gd name="T56" fmla="*/ 150 w 200"/>
              <a:gd name="T57" fmla="*/ 55 h 146"/>
              <a:gd name="T58" fmla="*/ 38 w 200"/>
              <a:gd name="T59" fmla="*/ 55 h 146"/>
              <a:gd name="T60" fmla="*/ 35 w 200"/>
              <a:gd name="T61" fmla="*/ 52 h 146"/>
              <a:gd name="T62" fmla="*/ 38 w 200"/>
              <a:gd name="T63" fmla="*/ 49 h 146"/>
              <a:gd name="T64" fmla="*/ 150 w 200"/>
              <a:gd name="T65" fmla="*/ 49 h 146"/>
              <a:gd name="T66" fmla="*/ 153 w 200"/>
              <a:gd name="T67" fmla="*/ 52 h 146"/>
              <a:gd name="T68" fmla="*/ 150 w 200"/>
              <a:gd name="T69" fmla="*/ 55 h 146"/>
              <a:gd name="T70" fmla="*/ 109 w 200"/>
              <a:gd name="T71" fmla="*/ 88 h 146"/>
              <a:gd name="T72" fmla="*/ 107 w 200"/>
              <a:gd name="T73" fmla="*/ 91 h 146"/>
              <a:gd name="T74" fmla="*/ 43 w 200"/>
              <a:gd name="T75" fmla="*/ 91 h 146"/>
              <a:gd name="T76" fmla="*/ 40 w 200"/>
              <a:gd name="T77" fmla="*/ 88 h 146"/>
              <a:gd name="T78" fmla="*/ 43 w 200"/>
              <a:gd name="T79" fmla="*/ 85 h 146"/>
              <a:gd name="T80" fmla="*/ 107 w 200"/>
              <a:gd name="T81" fmla="*/ 85 h 146"/>
              <a:gd name="T82" fmla="*/ 109 w 200"/>
              <a:gd name="T83" fmla="*/ 88 h 146"/>
              <a:gd name="T84" fmla="*/ 109 w 200"/>
              <a:gd name="T85" fmla="*/ 109 h 146"/>
              <a:gd name="T86" fmla="*/ 107 w 200"/>
              <a:gd name="T87" fmla="*/ 112 h 146"/>
              <a:gd name="T88" fmla="*/ 43 w 200"/>
              <a:gd name="T89" fmla="*/ 112 h 146"/>
              <a:gd name="T90" fmla="*/ 40 w 200"/>
              <a:gd name="T91" fmla="*/ 109 h 146"/>
              <a:gd name="T92" fmla="*/ 43 w 200"/>
              <a:gd name="T93" fmla="*/ 106 h 146"/>
              <a:gd name="T94" fmla="*/ 107 w 200"/>
              <a:gd name="T95" fmla="*/ 106 h 146"/>
              <a:gd name="T96" fmla="*/ 109 w 200"/>
              <a:gd name="T97" fmla="*/ 10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146">
                <a:moveTo>
                  <a:pt x="0" y="0"/>
                </a:moveTo>
                <a:cubicBezTo>
                  <a:pt x="0" y="146"/>
                  <a:pt x="0" y="146"/>
                  <a:pt x="0" y="146"/>
                </a:cubicBezTo>
                <a:cubicBezTo>
                  <a:pt x="200" y="146"/>
                  <a:pt x="200" y="146"/>
                  <a:pt x="200" y="146"/>
                </a:cubicBezTo>
                <a:cubicBezTo>
                  <a:pt x="200" y="0"/>
                  <a:pt x="200" y="0"/>
                  <a:pt x="200" y="0"/>
                </a:cubicBezTo>
                <a:lnTo>
                  <a:pt x="0" y="0"/>
                </a:lnTo>
                <a:close/>
                <a:moveTo>
                  <a:pt x="192" y="138"/>
                </a:moveTo>
                <a:cubicBezTo>
                  <a:pt x="8" y="138"/>
                  <a:pt x="8" y="138"/>
                  <a:pt x="8" y="138"/>
                </a:cubicBezTo>
                <a:cubicBezTo>
                  <a:pt x="8" y="8"/>
                  <a:pt x="8" y="8"/>
                  <a:pt x="8" y="8"/>
                </a:cubicBezTo>
                <a:cubicBezTo>
                  <a:pt x="192" y="8"/>
                  <a:pt x="192" y="8"/>
                  <a:pt x="192" y="8"/>
                </a:cubicBezTo>
                <a:lnTo>
                  <a:pt x="192" y="138"/>
                </a:lnTo>
                <a:close/>
                <a:moveTo>
                  <a:pt x="173" y="86"/>
                </a:moveTo>
                <a:cubicBezTo>
                  <a:pt x="173" y="93"/>
                  <a:pt x="169" y="99"/>
                  <a:pt x="164" y="102"/>
                </a:cubicBezTo>
                <a:cubicBezTo>
                  <a:pt x="164" y="102"/>
                  <a:pt x="164" y="102"/>
                  <a:pt x="164" y="102"/>
                </a:cubicBezTo>
                <a:cubicBezTo>
                  <a:pt x="164" y="102"/>
                  <a:pt x="164" y="130"/>
                  <a:pt x="164" y="130"/>
                </a:cubicBezTo>
                <a:cubicBezTo>
                  <a:pt x="155" y="118"/>
                  <a:pt x="155" y="118"/>
                  <a:pt x="155" y="118"/>
                </a:cubicBezTo>
                <a:cubicBezTo>
                  <a:pt x="146" y="130"/>
                  <a:pt x="146" y="130"/>
                  <a:pt x="146" y="130"/>
                </a:cubicBezTo>
                <a:cubicBezTo>
                  <a:pt x="146" y="102"/>
                  <a:pt x="146" y="102"/>
                  <a:pt x="146" y="102"/>
                </a:cubicBezTo>
                <a:cubicBezTo>
                  <a:pt x="146" y="102"/>
                  <a:pt x="146" y="102"/>
                  <a:pt x="146" y="102"/>
                </a:cubicBezTo>
                <a:cubicBezTo>
                  <a:pt x="140" y="99"/>
                  <a:pt x="137" y="93"/>
                  <a:pt x="137" y="86"/>
                </a:cubicBezTo>
                <a:cubicBezTo>
                  <a:pt x="137" y="76"/>
                  <a:pt x="145" y="68"/>
                  <a:pt x="155" y="68"/>
                </a:cubicBezTo>
                <a:cubicBezTo>
                  <a:pt x="165" y="68"/>
                  <a:pt x="173" y="76"/>
                  <a:pt x="173" y="86"/>
                </a:cubicBezTo>
                <a:close/>
                <a:moveTo>
                  <a:pt x="22" y="31"/>
                </a:moveTo>
                <a:cubicBezTo>
                  <a:pt x="22" y="29"/>
                  <a:pt x="23" y="28"/>
                  <a:pt x="25" y="28"/>
                </a:cubicBezTo>
                <a:cubicBezTo>
                  <a:pt x="171" y="28"/>
                  <a:pt x="171" y="28"/>
                  <a:pt x="171" y="28"/>
                </a:cubicBezTo>
                <a:cubicBezTo>
                  <a:pt x="173" y="28"/>
                  <a:pt x="174" y="29"/>
                  <a:pt x="174" y="31"/>
                </a:cubicBezTo>
                <a:cubicBezTo>
                  <a:pt x="174" y="32"/>
                  <a:pt x="173" y="33"/>
                  <a:pt x="171" y="33"/>
                </a:cubicBezTo>
                <a:cubicBezTo>
                  <a:pt x="25" y="33"/>
                  <a:pt x="25" y="33"/>
                  <a:pt x="25" y="33"/>
                </a:cubicBezTo>
                <a:cubicBezTo>
                  <a:pt x="23" y="33"/>
                  <a:pt x="22" y="32"/>
                  <a:pt x="22" y="31"/>
                </a:cubicBezTo>
                <a:close/>
                <a:moveTo>
                  <a:pt x="150" y="55"/>
                </a:moveTo>
                <a:cubicBezTo>
                  <a:pt x="38" y="55"/>
                  <a:pt x="38" y="55"/>
                  <a:pt x="38" y="55"/>
                </a:cubicBezTo>
                <a:cubicBezTo>
                  <a:pt x="37" y="55"/>
                  <a:pt x="35" y="54"/>
                  <a:pt x="35" y="52"/>
                </a:cubicBezTo>
                <a:cubicBezTo>
                  <a:pt x="35" y="50"/>
                  <a:pt x="37" y="49"/>
                  <a:pt x="38" y="49"/>
                </a:cubicBezTo>
                <a:cubicBezTo>
                  <a:pt x="150" y="49"/>
                  <a:pt x="150" y="49"/>
                  <a:pt x="150" y="49"/>
                </a:cubicBezTo>
                <a:cubicBezTo>
                  <a:pt x="151" y="49"/>
                  <a:pt x="153" y="50"/>
                  <a:pt x="153" y="52"/>
                </a:cubicBezTo>
                <a:cubicBezTo>
                  <a:pt x="153" y="54"/>
                  <a:pt x="151" y="55"/>
                  <a:pt x="150" y="55"/>
                </a:cubicBezTo>
                <a:close/>
                <a:moveTo>
                  <a:pt x="109" y="88"/>
                </a:moveTo>
                <a:cubicBezTo>
                  <a:pt x="109" y="90"/>
                  <a:pt x="108" y="91"/>
                  <a:pt x="107" y="91"/>
                </a:cubicBezTo>
                <a:cubicBezTo>
                  <a:pt x="43" y="91"/>
                  <a:pt x="43" y="91"/>
                  <a:pt x="43" y="91"/>
                </a:cubicBezTo>
                <a:cubicBezTo>
                  <a:pt x="41" y="91"/>
                  <a:pt x="40" y="90"/>
                  <a:pt x="40" y="88"/>
                </a:cubicBezTo>
                <a:cubicBezTo>
                  <a:pt x="40" y="86"/>
                  <a:pt x="41" y="85"/>
                  <a:pt x="43" y="85"/>
                </a:cubicBezTo>
                <a:cubicBezTo>
                  <a:pt x="107" y="85"/>
                  <a:pt x="107" y="85"/>
                  <a:pt x="107" y="85"/>
                </a:cubicBezTo>
                <a:cubicBezTo>
                  <a:pt x="108" y="85"/>
                  <a:pt x="109" y="86"/>
                  <a:pt x="109" y="88"/>
                </a:cubicBezTo>
                <a:close/>
                <a:moveTo>
                  <a:pt x="109" y="109"/>
                </a:moveTo>
                <a:cubicBezTo>
                  <a:pt x="109" y="111"/>
                  <a:pt x="108" y="112"/>
                  <a:pt x="107" y="112"/>
                </a:cubicBezTo>
                <a:cubicBezTo>
                  <a:pt x="43" y="112"/>
                  <a:pt x="43" y="112"/>
                  <a:pt x="43" y="112"/>
                </a:cubicBezTo>
                <a:cubicBezTo>
                  <a:pt x="41" y="112"/>
                  <a:pt x="40" y="111"/>
                  <a:pt x="40" y="109"/>
                </a:cubicBezTo>
                <a:cubicBezTo>
                  <a:pt x="40" y="107"/>
                  <a:pt x="41" y="106"/>
                  <a:pt x="43" y="106"/>
                </a:cubicBezTo>
                <a:cubicBezTo>
                  <a:pt x="107" y="106"/>
                  <a:pt x="107" y="106"/>
                  <a:pt x="107" y="106"/>
                </a:cubicBezTo>
                <a:cubicBezTo>
                  <a:pt x="108" y="106"/>
                  <a:pt x="109" y="107"/>
                  <a:pt x="109" y="1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888"/>
          <p:cNvSpPr/>
          <p:nvPr/>
        </p:nvSpPr>
        <p:spPr bwMode="auto">
          <a:xfrm>
            <a:off x="5811362" y="1094617"/>
            <a:ext cx="737206" cy="402112"/>
          </a:xfrm>
          <a:custGeom>
            <a:avLst/>
            <a:gdLst>
              <a:gd name="T0" fmla="*/ 3 w 251"/>
              <a:gd name="T1" fmla="*/ 43 h 137"/>
              <a:gd name="T2" fmla="*/ 123 w 251"/>
              <a:gd name="T3" fmla="*/ 0 h 137"/>
              <a:gd name="T4" fmla="*/ 125 w 251"/>
              <a:gd name="T5" fmla="*/ 0 h 137"/>
              <a:gd name="T6" fmla="*/ 248 w 251"/>
              <a:gd name="T7" fmla="*/ 43 h 137"/>
              <a:gd name="T8" fmla="*/ 251 w 251"/>
              <a:gd name="T9" fmla="*/ 47 h 137"/>
              <a:gd name="T10" fmla="*/ 248 w 251"/>
              <a:gd name="T11" fmla="*/ 50 h 137"/>
              <a:gd name="T12" fmla="*/ 206 w 251"/>
              <a:gd name="T13" fmla="*/ 62 h 137"/>
              <a:gd name="T14" fmla="*/ 124 w 251"/>
              <a:gd name="T15" fmla="*/ 43 h 137"/>
              <a:gd name="T16" fmla="*/ 121 w 251"/>
              <a:gd name="T17" fmla="*/ 47 h 137"/>
              <a:gd name="T18" fmla="*/ 124 w 251"/>
              <a:gd name="T19" fmla="*/ 51 h 137"/>
              <a:gd name="T20" fmla="*/ 200 w 251"/>
              <a:gd name="T21" fmla="*/ 67 h 137"/>
              <a:gd name="T22" fmla="*/ 200 w 251"/>
              <a:gd name="T23" fmla="*/ 93 h 137"/>
              <a:gd name="T24" fmla="*/ 200 w 251"/>
              <a:gd name="T25" fmla="*/ 93 h 137"/>
              <a:gd name="T26" fmla="*/ 124 w 251"/>
              <a:gd name="T27" fmla="*/ 111 h 137"/>
              <a:gd name="T28" fmla="*/ 48 w 251"/>
              <a:gd name="T29" fmla="*/ 93 h 137"/>
              <a:gd name="T30" fmla="*/ 48 w 251"/>
              <a:gd name="T31" fmla="*/ 93 h 137"/>
              <a:gd name="T32" fmla="*/ 48 w 251"/>
              <a:gd name="T33" fmla="*/ 63 h 137"/>
              <a:gd name="T34" fmla="*/ 26 w 251"/>
              <a:gd name="T35" fmla="*/ 57 h 137"/>
              <a:gd name="T36" fmla="*/ 26 w 251"/>
              <a:gd name="T37" fmla="*/ 91 h 137"/>
              <a:gd name="T38" fmla="*/ 34 w 251"/>
              <a:gd name="T39" fmla="*/ 101 h 137"/>
              <a:gd name="T40" fmla="*/ 28 w 251"/>
              <a:gd name="T41" fmla="*/ 111 h 137"/>
              <a:gd name="T42" fmla="*/ 30 w 251"/>
              <a:gd name="T43" fmla="*/ 124 h 137"/>
              <a:gd name="T44" fmla="*/ 10 w 251"/>
              <a:gd name="T45" fmla="*/ 132 h 137"/>
              <a:gd name="T46" fmla="*/ 15 w 251"/>
              <a:gd name="T47" fmla="*/ 110 h 137"/>
              <a:gd name="T48" fmla="*/ 10 w 251"/>
              <a:gd name="T49" fmla="*/ 101 h 137"/>
              <a:gd name="T50" fmla="*/ 17 w 251"/>
              <a:gd name="T51" fmla="*/ 91 h 137"/>
              <a:gd name="T52" fmla="*/ 17 w 251"/>
              <a:gd name="T53" fmla="*/ 54 h 137"/>
              <a:gd name="T54" fmla="*/ 3 w 251"/>
              <a:gd name="T55" fmla="*/ 50 h 137"/>
              <a:gd name="T56" fmla="*/ 0 w 251"/>
              <a:gd name="T57" fmla="*/ 47 h 137"/>
              <a:gd name="T58" fmla="*/ 3 w 251"/>
              <a:gd name="T59" fmla="*/ 4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137">
                <a:moveTo>
                  <a:pt x="3" y="43"/>
                </a:moveTo>
                <a:cubicBezTo>
                  <a:pt x="123" y="0"/>
                  <a:pt x="123" y="0"/>
                  <a:pt x="123" y="0"/>
                </a:cubicBezTo>
                <a:cubicBezTo>
                  <a:pt x="124" y="0"/>
                  <a:pt x="125" y="0"/>
                  <a:pt x="125" y="0"/>
                </a:cubicBezTo>
                <a:cubicBezTo>
                  <a:pt x="248" y="43"/>
                  <a:pt x="248" y="43"/>
                  <a:pt x="248" y="43"/>
                </a:cubicBezTo>
                <a:cubicBezTo>
                  <a:pt x="250" y="43"/>
                  <a:pt x="251" y="45"/>
                  <a:pt x="251" y="47"/>
                </a:cubicBezTo>
                <a:cubicBezTo>
                  <a:pt x="251" y="48"/>
                  <a:pt x="249" y="50"/>
                  <a:pt x="248" y="50"/>
                </a:cubicBezTo>
                <a:cubicBezTo>
                  <a:pt x="206" y="62"/>
                  <a:pt x="206" y="62"/>
                  <a:pt x="206" y="62"/>
                </a:cubicBezTo>
                <a:cubicBezTo>
                  <a:pt x="197" y="49"/>
                  <a:pt x="158" y="43"/>
                  <a:pt x="124" y="43"/>
                </a:cubicBezTo>
                <a:cubicBezTo>
                  <a:pt x="122" y="43"/>
                  <a:pt x="121" y="45"/>
                  <a:pt x="121" y="47"/>
                </a:cubicBezTo>
                <a:cubicBezTo>
                  <a:pt x="121" y="49"/>
                  <a:pt x="122" y="51"/>
                  <a:pt x="124" y="51"/>
                </a:cubicBezTo>
                <a:cubicBezTo>
                  <a:pt x="166" y="51"/>
                  <a:pt x="196" y="59"/>
                  <a:pt x="200" y="67"/>
                </a:cubicBezTo>
                <a:cubicBezTo>
                  <a:pt x="200" y="93"/>
                  <a:pt x="200" y="93"/>
                  <a:pt x="200" y="93"/>
                </a:cubicBezTo>
                <a:cubicBezTo>
                  <a:pt x="200" y="93"/>
                  <a:pt x="200" y="93"/>
                  <a:pt x="200" y="93"/>
                </a:cubicBezTo>
                <a:cubicBezTo>
                  <a:pt x="200" y="103"/>
                  <a:pt x="166" y="111"/>
                  <a:pt x="124" y="111"/>
                </a:cubicBezTo>
                <a:cubicBezTo>
                  <a:pt x="82" y="111"/>
                  <a:pt x="48" y="103"/>
                  <a:pt x="48" y="93"/>
                </a:cubicBezTo>
                <a:cubicBezTo>
                  <a:pt x="48" y="93"/>
                  <a:pt x="48" y="93"/>
                  <a:pt x="48" y="93"/>
                </a:cubicBezTo>
                <a:cubicBezTo>
                  <a:pt x="48" y="63"/>
                  <a:pt x="48" y="63"/>
                  <a:pt x="48" y="63"/>
                </a:cubicBezTo>
                <a:cubicBezTo>
                  <a:pt x="26" y="57"/>
                  <a:pt x="26" y="57"/>
                  <a:pt x="26" y="57"/>
                </a:cubicBezTo>
                <a:cubicBezTo>
                  <a:pt x="26" y="91"/>
                  <a:pt x="26" y="91"/>
                  <a:pt x="26" y="91"/>
                </a:cubicBezTo>
                <a:cubicBezTo>
                  <a:pt x="31" y="92"/>
                  <a:pt x="34" y="96"/>
                  <a:pt x="34" y="101"/>
                </a:cubicBezTo>
                <a:cubicBezTo>
                  <a:pt x="34" y="105"/>
                  <a:pt x="31" y="109"/>
                  <a:pt x="28" y="111"/>
                </a:cubicBezTo>
                <a:cubicBezTo>
                  <a:pt x="30" y="124"/>
                  <a:pt x="30" y="124"/>
                  <a:pt x="30" y="124"/>
                </a:cubicBezTo>
                <a:cubicBezTo>
                  <a:pt x="32" y="129"/>
                  <a:pt x="10" y="137"/>
                  <a:pt x="10" y="132"/>
                </a:cubicBezTo>
                <a:cubicBezTo>
                  <a:pt x="15" y="110"/>
                  <a:pt x="15" y="110"/>
                  <a:pt x="15" y="110"/>
                </a:cubicBezTo>
                <a:cubicBezTo>
                  <a:pt x="12" y="108"/>
                  <a:pt x="10" y="105"/>
                  <a:pt x="10" y="101"/>
                </a:cubicBezTo>
                <a:cubicBezTo>
                  <a:pt x="10" y="96"/>
                  <a:pt x="13" y="92"/>
                  <a:pt x="17" y="91"/>
                </a:cubicBezTo>
                <a:cubicBezTo>
                  <a:pt x="17" y="54"/>
                  <a:pt x="17" y="54"/>
                  <a:pt x="17" y="54"/>
                </a:cubicBezTo>
                <a:cubicBezTo>
                  <a:pt x="3" y="50"/>
                  <a:pt x="3" y="50"/>
                  <a:pt x="3" y="50"/>
                </a:cubicBezTo>
                <a:cubicBezTo>
                  <a:pt x="1" y="50"/>
                  <a:pt x="0" y="48"/>
                  <a:pt x="0" y="47"/>
                </a:cubicBezTo>
                <a:cubicBezTo>
                  <a:pt x="0" y="45"/>
                  <a:pt x="1" y="43"/>
                  <a:pt x="3" y="4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889"/>
          <p:cNvSpPr>
            <a:spLocks noEditPoints="1"/>
          </p:cNvSpPr>
          <p:nvPr/>
        </p:nvSpPr>
        <p:spPr bwMode="auto">
          <a:xfrm>
            <a:off x="7751182" y="953133"/>
            <a:ext cx="522498" cy="543596"/>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890"/>
          <p:cNvSpPr>
            <a:spLocks noEditPoints="1"/>
          </p:cNvSpPr>
          <p:nvPr/>
        </p:nvSpPr>
        <p:spPr bwMode="auto">
          <a:xfrm>
            <a:off x="6780464" y="3028280"/>
            <a:ext cx="640401" cy="464167"/>
          </a:xfrm>
          <a:custGeom>
            <a:avLst/>
            <a:gdLst>
              <a:gd name="T0" fmla="*/ 143 w 218"/>
              <a:gd name="T1" fmla="*/ 46 h 158"/>
              <a:gd name="T2" fmla="*/ 137 w 218"/>
              <a:gd name="T3" fmla="*/ 52 h 158"/>
              <a:gd name="T4" fmla="*/ 127 w 218"/>
              <a:gd name="T5" fmla="*/ 104 h 158"/>
              <a:gd name="T6" fmla="*/ 81 w 218"/>
              <a:gd name="T7" fmla="*/ 93 h 158"/>
              <a:gd name="T8" fmla="*/ 81 w 218"/>
              <a:gd name="T9" fmla="*/ 46 h 158"/>
              <a:gd name="T10" fmla="*/ 75 w 218"/>
              <a:gd name="T11" fmla="*/ 34 h 158"/>
              <a:gd name="T12" fmla="*/ 99 w 218"/>
              <a:gd name="T13" fmla="*/ 45 h 158"/>
              <a:gd name="T14" fmla="*/ 96 w 218"/>
              <a:gd name="T15" fmla="*/ 51 h 158"/>
              <a:gd name="T16" fmla="*/ 96 w 218"/>
              <a:gd name="T17" fmla="*/ 90 h 158"/>
              <a:gd name="T18" fmla="*/ 117 w 218"/>
              <a:gd name="T19" fmla="*/ 90 h 158"/>
              <a:gd name="T20" fmla="*/ 123 w 218"/>
              <a:gd name="T21" fmla="*/ 84 h 158"/>
              <a:gd name="T22" fmla="*/ 123 w 218"/>
              <a:gd name="T23" fmla="*/ 45 h 158"/>
              <a:gd name="T24" fmla="*/ 119 w 218"/>
              <a:gd name="T25" fmla="*/ 34 h 158"/>
              <a:gd name="T26" fmla="*/ 149 w 218"/>
              <a:gd name="T27" fmla="*/ 28 h 158"/>
              <a:gd name="T28" fmla="*/ 113 w 218"/>
              <a:gd name="T29" fmla="*/ 51 h 158"/>
              <a:gd name="T30" fmla="*/ 117 w 218"/>
              <a:gd name="T31" fmla="*/ 84 h 158"/>
              <a:gd name="T32" fmla="*/ 102 w 218"/>
              <a:gd name="T33" fmla="*/ 51 h 158"/>
              <a:gd name="T34" fmla="*/ 106 w 218"/>
              <a:gd name="T35" fmla="*/ 28 h 158"/>
              <a:gd name="T36" fmla="*/ 69 w 218"/>
              <a:gd name="T37" fmla="*/ 52 h 158"/>
              <a:gd name="T38" fmla="*/ 75 w 218"/>
              <a:gd name="T39" fmla="*/ 96 h 158"/>
              <a:gd name="T40" fmla="*/ 129 w 218"/>
              <a:gd name="T41" fmla="*/ 110 h 158"/>
              <a:gd name="T42" fmla="*/ 144 w 218"/>
              <a:gd name="T43" fmla="*/ 52 h 158"/>
              <a:gd name="T44" fmla="*/ 149 w 218"/>
              <a:gd name="T45" fmla="*/ 28 h 158"/>
              <a:gd name="T46" fmla="*/ 206 w 218"/>
              <a:gd name="T47" fmla="*/ 16 h 158"/>
              <a:gd name="T48" fmla="*/ 26 w 218"/>
              <a:gd name="T49" fmla="*/ 0 h 158"/>
              <a:gd name="T50" fmla="*/ 12 w 218"/>
              <a:gd name="T51" fmla="*/ 135 h 158"/>
              <a:gd name="T52" fmla="*/ 0 w 218"/>
              <a:gd name="T53" fmla="*/ 141 h 158"/>
              <a:gd name="T54" fmla="*/ 203 w 218"/>
              <a:gd name="T55" fmla="*/ 158 h 158"/>
              <a:gd name="T56" fmla="*/ 218 w 218"/>
              <a:gd name="T57" fmla="*/ 135 h 158"/>
              <a:gd name="T58" fmla="*/ 120 w 218"/>
              <a:gd name="T59" fmla="*/ 149 h 158"/>
              <a:gd name="T60" fmla="*/ 90 w 218"/>
              <a:gd name="T61" fmla="*/ 145 h 158"/>
              <a:gd name="T62" fmla="*/ 120 w 218"/>
              <a:gd name="T63" fmla="*/ 140 h 158"/>
              <a:gd name="T64" fmla="*/ 120 w 218"/>
              <a:gd name="T65" fmla="*/ 149 h 158"/>
              <a:gd name="T66" fmla="*/ 186 w 218"/>
              <a:gd name="T67" fmla="*/ 124 h 158"/>
              <a:gd name="T68" fmla="*/ 24 w 218"/>
              <a:gd name="T69" fmla="*/ 117 h 158"/>
              <a:gd name="T70" fmla="*/ 33 w 218"/>
              <a:gd name="T71" fmla="*/ 14 h 158"/>
              <a:gd name="T72" fmla="*/ 192 w 218"/>
              <a:gd name="T73"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158">
                <a:moveTo>
                  <a:pt x="143" y="34"/>
                </a:moveTo>
                <a:cubicBezTo>
                  <a:pt x="143" y="46"/>
                  <a:pt x="143" y="46"/>
                  <a:pt x="143" y="46"/>
                </a:cubicBezTo>
                <a:cubicBezTo>
                  <a:pt x="137" y="46"/>
                  <a:pt x="137" y="46"/>
                  <a:pt x="137" y="46"/>
                </a:cubicBezTo>
                <a:cubicBezTo>
                  <a:pt x="137" y="52"/>
                  <a:pt x="137" y="52"/>
                  <a:pt x="137" y="52"/>
                </a:cubicBezTo>
                <a:cubicBezTo>
                  <a:pt x="137" y="93"/>
                  <a:pt x="137" y="93"/>
                  <a:pt x="137" y="93"/>
                </a:cubicBezTo>
                <a:cubicBezTo>
                  <a:pt x="127" y="104"/>
                  <a:pt x="127" y="104"/>
                  <a:pt x="127" y="104"/>
                </a:cubicBezTo>
                <a:cubicBezTo>
                  <a:pt x="91" y="104"/>
                  <a:pt x="91" y="104"/>
                  <a:pt x="91" y="104"/>
                </a:cubicBezTo>
                <a:cubicBezTo>
                  <a:pt x="81" y="93"/>
                  <a:pt x="81" y="93"/>
                  <a:pt x="81" y="93"/>
                </a:cubicBezTo>
                <a:cubicBezTo>
                  <a:pt x="81" y="52"/>
                  <a:pt x="81" y="52"/>
                  <a:pt x="81" y="52"/>
                </a:cubicBezTo>
                <a:cubicBezTo>
                  <a:pt x="81" y="46"/>
                  <a:pt x="81" y="46"/>
                  <a:pt x="81" y="46"/>
                </a:cubicBezTo>
                <a:cubicBezTo>
                  <a:pt x="75" y="46"/>
                  <a:pt x="75" y="46"/>
                  <a:pt x="75" y="46"/>
                </a:cubicBezTo>
                <a:cubicBezTo>
                  <a:pt x="75" y="34"/>
                  <a:pt x="75" y="34"/>
                  <a:pt x="75" y="34"/>
                </a:cubicBezTo>
                <a:cubicBezTo>
                  <a:pt x="99" y="34"/>
                  <a:pt x="99" y="34"/>
                  <a:pt x="99" y="34"/>
                </a:cubicBezTo>
                <a:cubicBezTo>
                  <a:pt x="99" y="45"/>
                  <a:pt x="99" y="45"/>
                  <a:pt x="99" y="45"/>
                </a:cubicBezTo>
                <a:cubicBezTo>
                  <a:pt x="96" y="45"/>
                  <a:pt x="96" y="45"/>
                  <a:pt x="96" y="45"/>
                </a:cubicBezTo>
                <a:cubicBezTo>
                  <a:pt x="96" y="51"/>
                  <a:pt x="96" y="51"/>
                  <a:pt x="96" y="51"/>
                </a:cubicBezTo>
                <a:cubicBezTo>
                  <a:pt x="96" y="84"/>
                  <a:pt x="96" y="84"/>
                  <a:pt x="96" y="84"/>
                </a:cubicBezTo>
                <a:cubicBezTo>
                  <a:pt x="96" y="90"/>
                  <a:pt x="96" y="90"/>
                  <a:pt x="96" y="90"/>
                </a:cubicBezTo>
                <a:cubicBezTo>
                  <a:pt x="102" y="90"/>
                  <a:pt x="102" y="90"/>
                  <a:pt x="102" y="90"/>
                </a:cubicBezTo>
                <a:cubicBezTo>
                  <a:pt x="117" y="90"/>
                  <a:pt x="117" y="90"/>
                  <a:pt x="117" y="90"/>
                </a:cubicBezTo>
                <a:cubicBezTo>
                  <a:pt x="123" y="90"/>
                  <a:pt x="123" y="90"/>
                  <a:pt x="123" y="90"/>
                </a:cubicBezTo>
                <a:cubicBezTo>
                  <a:pt x="123" y="84"/>
                  <a:pt x="123" y="84"/>
                  <a:pt x="123" y="84"/>
                </a:cubicBezTo>
                <a:cubicBezTo>
                  <a:pt x="123" y="51"/>
                  <a:pt x="123" y="51"/>
                  <a:pt x="123" y="51"/>
                </a:cubicBezTo>
                <a:cubicBezTo>
                  <a:pt x="123" y="45"/>
                  <a:pt x="123" y="45"/>
                  <a:pt x="123" y="45"/>
                </a:cubicBezTo>
                <a:cubicBezTo>
                  <a:pt x="119" y="45"/>
                  <a:pt x="119" y="45"/>
                  <a:pt x="119" y="45"/>
                </a:cubicBezTo>
                <a:cubicBezTo>
                  <a:pt x="119" y="34"/>
                  <a:pt x="119" y="34"/>
                  <a:pt x="119" y="34"/>
                </a:cubicBezTo>
                <a:cubicBezTo>
                  <a:pt x="143" y="34"/>
                  <a:pt x="143" y="34"/>
                  <a:pt x="143" y="34"/>
                </a:cubicBezTo>
                <a:close/>
                <a:moveTo>
                  <a:pt x="149" y="28"/>
                </a:moveTo>
                <a:cubicBezTo>
                  <a:pt x="113" y="28"/>
                  <a:pt x="113" y="28"/>
                  <a:pt x="113" y="28"/>
                </a:cubicBezTo>
                <a:cubicBezTo>
                  <a:pt x="113" y="51"/>
                  <a:pt x="113" y="51"/>
                  <a:pt x="113" y="51"/>
                </a:cubicBezTo>
                <a:cubicBezTo>
                  <a:pt x="117" y="51"/>
                  <a:pt x="117" y="51"/>
                  <a:pt x="117" y="51"/>
                </a:cubicBezTo>
                <a:cubicBezTo>
                  <a:pt x="117" y="84"/>
                  <a:pt x="117" y="84"/>
                  <a:pt x="117" y="84"/>
                </a:cubicBezTo>
                <a:cubicBezTo>
                  <a:pt x="102" y="84"/>
                  <a:pt x="102" y="84"/>
                  <a:pt x="102" y="84"/>
                </a:cubicBezTo>
                <a:cubicBezTo>
                  <a:pt x="102" y="51"/>
                  <a:pt x="102" y="51"/>
                  <a:pt x="102" y="51"/>
                </a:cubicBezTo>
                <a:cubicBezTo>
                  <a:pt x="106" y="51"/>
                  <a:pt x="106" y="51"/>
                  <a:pt x="106" y="51"/>
                </a:cubicBezTo>
                <a:cubicBezTo>
                  <a:pt x="106" y="28"/>
                  <a:pt x="106" y="28"/>
                  <a:pt x="106" y="28"/>
                </a:cubicBezTo>
                <a:cubicBezTo>
                  <a:pt x="69" y="28"/>
                  <a:pt x="69" y="28"/>
                  <a:pt x="69" y="28"/>
                </a:cubicBezTo>
                <a:cubicBezTo>
                  <a:pt x="69" y="52"/>
                  <a:pt x="69" y="52"/>
                  <a:pt x="69" y="52"/>
                </a:cubicBezTo>
                <a:cubicBezTo>
                  <a:pt x="75" y="52"/>
                  <a:pt x="75" y="52"/>
                  <a:pt x="75" y="52"/>
                </a:cubicBezTo>
                <a:cubicBezTo>
                  <a:pt x="75" y="96"/>
                  <a:pt x="75" y="96"/>
                  <a:pt x="75" y="96"/>
                </a:cubicBezTo>
                <a:cubicBezTo>
                  <a:pt x="89" y="110"/>
                  <a:pt x="89" y="110"/>
                  <a:pt x="89" y="110"/>
                </a:cubicBezTo>
                <a:cubicBezTo>
                  <a:pt x="129" y="110"/>
                  <a:pt x="129" y="110"/>
                  <a:pt x="129" y="110"/>
                </a:cubicBezTo>
                <a:cubicBezTo>
                  <a:pt x="144" y="96"/>
                  <a:pt x="144" y="96"/>
                  <a:pt x="144" y="96"/>
                </a:cubicBezTo>
                <a:cubicBezTo>
                  <a:pt x="144" y="52"/>
                  <a:pt x="144" y="52"/>
                  <a:pt x="144" y="52"/>
                </a:cubicBezTo>
                <a:cubicBezTo>
                  <a:pt x="149" y="52"/>
                  <a:pt x="149" y="52"/>
                  <a:pt x="149" y="52"/>
                </a:cubicBezTo>
                <a:cubicBezTo>
                  <a:pt x="149" y="28"/>
                  <a:pt x="149" y="28"/>
                  <a:pt x="149" y="28"/>
                </a:cubicBezTo>
                <a:close/>
                <a:moveTo>
                  <a:pt x="206" y="135"/>
                </a:moveTo>
                <a:cubicBezTo>
                  <a:pt x="206" y="16"/>
                  <a:pt x="206" y="16"/>
                  <a:pt x="206" y="16"/>
                </a:cubicBezTo>
                <a:cubicBezTo>
                  <a:pt x="206" y="7"/>
                  <a:pt x="199" y="0"/>
                  <a:pt x="191" y="0"/>
                </a:cubicBezTo>
                <a:cubicBezTo>
                  <a:pt x="26" y="0"/>
                  <a:pt x="26" y="0"/>
                  <a:pt x="26" y="0"/>
                </a:cubicBezTo>
                <a:cubicBezTo>
                  <a:pt x="18" y="0"/>
                  <a:pt x="12" y="7"/>
                  <a:pt x="12" y="16"/>
                </a:cubicBezTo>
                <a:cubicBezTo>
                  <a:pt x="12" y="135"/>
                  <a:pt x="12" y="135"/>
                  <a:pt x="12" y="135"/>
                </a:cubicBezTo>
                <a:cubicBezTo>
                  <a:pt x="0" y="135"/>
                  <a:pt x="0" y="135"/>
                  <a:pt x="0" y="135"/>
                </a:cubicBezTo>
                <a:cubicBezTo>
                  <a:pt x="0" y="141"/>
                  <a:pt x="0" y="141"/>
                  <a:pt x="0" y="141"/>
                </a:cubicBezTo>
                <a:cubicBezTo>
                  <a:pt x="0" y="150"/>
                  <a:pt x="7" y="158"/>
                  <a:pt x="16" y="158"/>
                </a:cubicBezTo>
                <a:cubicBezTo>
                  <a:pt x="203" y="158"/>
                  <a:pt x="203" y="158"/>
                  <a:pt x="203" y="158"/>
                </a:cubicBezTo>
                <a:cubicBezTo>
                  <a:pt x="211" y="158"/>
                  <a:pt x="218" y="150"/>
                  <a:pt x="218" y="141"/>
                </a:cubicBezTo>
                <a:cubicBezTo>
                  <a:pt x="218" y="135"/>
                  <a:pt x="218" y="135"/>
                  <a:pt x="218" y="135"/>
                </a:cubicBezTo>
                <a:lnTo>
                  <a:pt x="206" y="135"/>
                </a:lnTo>
                <a:close/>
                <a:moveTo>
                  <a:pt x="120" y="149"/>
                </a:moveTo>
                <a:cubicBezTo>
                  <a:pt x="94" y="149"/>
                  <a:pt x="94" y="149"/>
                  <a:pt x="94" y="149"/>
                </a:cubicBezTo>
                <a:cubicBezTo>
                  <a:pt x="92" y="149"/>
                  <a:pt x="90" y="147"/>
                  <a:pt x="90" y="145"/>
                </a:cubicBezTo>
                <a:cubicBezTo>
                  <a:pt x="90" y="142"/>
                  <a:pt x="92" y="140"/>
                  <a:pt x="94" y="140"/>
                </a:cubicBezTo>
                <a:cubicBezTo>
                  <a:pt x="120" y="140"/>
                  <a:pt x="120" y="140"/>
                  <a:pt x="120" y="140"/>
                </a:cubicBezTo>
                <a:cubicBezTo>
                  <a:pt x="123" y="140"/>
                  <a:pt x="125" y="142"/>
                  <a:pt x="125" y="145"/>
                </a:cubicBezTo>
                <a:cubicBezTo>
                  <a:pt x="125" y="147"/>
                  <a:pt x="123" y="149"/>
                  <a:pt x="120" y="149"/>
                </a:cubicBezTo>
                <a:close/>
                <a:moveTo>
                  <a:pt x="192" y="117"/>
                </a:moveTo>
                <a:cubicBezTo>
                  <a:pt x="192" y="120"/>
                  <a:pt x="190" y="124"/>
                  <a:pt x="186" y="124"/>
                </a:cubicBezTo>
                <a:cubicBezTo>
                  <a:pt x="31" y="124"/>
                  <a:pt x="31" y="124"/>
                  <a:pt x="31" y="124"/>
                </a:cubicBezTo>
                <a:cubicBezTo>
                  <a:pt x="27" y="124"/>
                  <a:pt x="24" y="120"/>
                  <a:pt x="24" y="117"/>
                </a:cubicBezTo>
                <a:cubicBezTo>
                  <a:pt x="24" y="21"/>
                  <a:pt x="24" y="21"/>
                  <a:pt x="24" y="21"/>
                </a:cubicBezTo>
                <a:cubicBezTo>
                  <a:pt x="24" y="17"/>
                  <a:pt x="27" y="14"/>
                  <a:pt x="33" y="14"/>
                </a:cubicBezTo>
                <a:cubicBezTo>
                  <a:pt x="188" y="14"/>
                  <a:pt x="188" y="14"/>
                  <a:pt x="188" y="14"/>
                </a:cubicBezTo>
                <a:cubicBezTo>
                  <a:pt x="190" y="14"/>
                  <a:pt x="192" y="17"/>
                  <a:pt x="192" y="21"/>
                </a:cubicBezTo>
                <a:lnTo>
                  <a:pt x="192" y="11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891"/>
          <p:cNvSpPr>
            <a:spLocks noEditPoints="1"/>
          </p:cNvSpPr>
          <p:nvPr/>
        </p:nvSpPr>
        <p:spPr bwMode="auto">
          <a:xfrm>
            <a:off x="4127019" y="2977396"/>
            <a:ext cx="429416" cy="547320"/>
          </a:xfrm>
          <a:custGeom>
            <a:avLst/>
            <a:gdLst>
              <a:gd name="T0" fmla="*/ 71 w 146"/>
              <a:gd name="T1" fmla="*/ 88 h 186"/>
              <a:gd name="T2" fmla="*/ 67 w 146"/>
              <a:gd name="T3" fmla="*/ 101 h 186"/>
              <a:gd name="T4" fmla="*/ 55 w 146"/>
              <a:gd name="T5" fmla="*/ 104 h 186"/>
              <a:gd name="T6" fmla="*/ 73 w 146"/>
              <a:gd name="T7" fmla="*/ 82 h 186"/>
              <a:gd name="T8" fmla="*/ 92 w 146"/>
              <a:gd name="T9" fmla="*/ 126 h 186"/>
              <a:gd name="T10" fmla="*/ 92 w 146"/>
              <a:gd name="T11" fmla="*/ 128 h 186"/>
              <a:gd name="T12" fmla="*/ 101 w 146"/>
              <a:gd name="T13" fmla="*/ 122 h 186"/>
              <a:gd name="T14" fmla="*/ 105 w 146"/>
              <a:gd name="T15" fmla="*/ 111 h 186"/>
              <a:gd name="T16" fmla="*/ 104 w 146"/>
              <a:gd name="T17" fmla="*/ 110 h 186"/>
              <a:gd name="T18" fmla="*/ 94 w 146"/>
              <a:gd name="T19" fmla="*/ 121 h 186"/>
              <a:gd name="T20" fmla="*/ 127 w 146"/>
              <a:gd name="T21" fmla="*/ 186 h 186"/>
              <a:gd name="T22" fmla="*/ 0 w 146"/>
              <a:gd name="T23" fmla="*/ 168 h 186"/>
              <a:gd name="T24" fmla="*/ 21 w 146"/>
              <a:gd name="T25" fmla="*/ 0 h 186"/>
              <a:gd name="T26" fmla="*/ 144 w 146"/>
              <a:gd name="T27" fmla="*/ 5 h 186"/>
              <a:gd name="T28" fmla="*/ 20 w 146"/>
              <a:gd name="T29" fmla="*/ 10 h 186"/>
              <a:gd name="T30" fmla="*/ 19 w 146"/>
              <a:gd name="T31" fmla="*/ 31 h 186"/>
              <a:gd name="T32" fmla="*/ 146 w 146"/>
              <a:gd name="T33" fmla="*/ 39 h 186"/>
              <a:gd name="T34" fmla="*/ 75 w 146"/>
              <a:gd name="T35" fmla="*/ 100 h 186"/>
              <a:gd name="T36" fmla="*/ 80 w 146"/>
              <a:gd name="T37" fmla="*/ 79 h 186"/>
              <a:gd name="T38" fmla="*/ 80 w 146"/>
              <a:gd name="T39" fmla="*/ 71 h 186"/>
              <a:gd name="T40" fmla="*/ 71 w 146"/>
              <a:gd name="T41" fmla="*/ 74 h 186"/>
              <a:gd name="T42" fmla="*/ 50 w 146"/>
              <a:gd name="T43" fmla="*/ 100 h 186"/>
              <a:gd name="T44" fmla="*/ 40 w 146"/>
              <a:gd name="T45" fmla="*/ 109 h 186"/>
              <a:gd name="T46" fmla="*/ 32 w 146"/>
              <a:gd name="T47" fmla="*/ 115 h 186"/>
              <a:gd name="T48" fmla="*/ 34 w 146"/>
              <a:gd name="T49" fmla="*/ 118 h 186"/>
              <a:gd name="T50" fmla="*/ 40 w 146"/>
              <a:gd name="T51" fmla="*/ 116 h 186"/>
              <a:gd name="T52" fmla="*/ 33 w 146"/>
              <a:gd name="T53" fmla="*/ 128 h 186"/>
              <a:gd name="T54" fmla="*/ 31 w 146"/>
              <a:gd name="T55" fmla="*/ 138 h 186"/>
              <a:gd name="T56" fmla="*/ 37 w 146"/>
              <a:gd name="T57" fmla="*/ 136 h 186"/>
              <a:gd name="T58" fmla="*/ 41 w 146"/>
              <a:gd name="T59" fmla="*/ 128 h 186"/>
              <a:gd name="T60" fmla="*/ 66 w 146"/>
              <a:gd name="T61" fmla="*/ 108 h 186"/>
              <a:gd name="T62" fmla="*/ 64 w 146"/>
              <a:gd name="T63" fmla="*/ 133 h 186"/>
              <a:gd name="T64" fmla="*/ 68 w 146"/>
              <a:gd name="T65" fmla="*/ 139 h 186"/>
              <a:gd name="T66" fmla="*/ 70 w 146"/>
              <a:gd name="T67" fmla="*/ 134 h 186"/>
              <a:gd name="T68" fmla="*/ 73 w 146"/>
              <a:gd name="T69" fmla="*/ 106 h 186"/>
              <a:gd name="T70" fmla="*/ 79 w 146"/>
              <a:gd name="T71" fmla="*/ 106 h 186"/>
              <a:gd name="T72" fmla="*/ 81 w 146"/>
              <a:gd name="T73" fmla="*/ 102 h 186"/>
              <a:gd name="T74" fmla="*/ 75 w 146"/>
              <a:gd name="T75" fmla="*/ 100 h 186"/>
              <a:gd name="T76" fmla="*/ 115 w 146"/>
              <a:gd name="T77" fmla="*/ 78 h 186"/>
              <a:gd name="T78" fmla="*/ 111 w 146"/>
              <a:gd name="T79" fmla="*/ 75 h 186"/>
              <a:gd name="T80" fmla="*/ 104 w 146"/>
              <a:gd name="T81" fmla="*/ 85 h 186"/>
              <a:gd name="T82" fmla="*/ 83 w 146"/>
              <a:gd name="T83" fmla="*/ 133 h 186"/>
              <a:gd name="T84" fmla="*/ 86 w 146"/>
              <a:gd name="T85" fmla="*/ 136 h 186"/>
              <a:gd name="T86" fmla="*/ 89 w 146"/>
              <a:gd name="T87" fmla="*/ 133 h 186"/>
              <a:gd name="T88" fmla="*/ 94 w 146"/>
              <a:gd name="T89" fmla="*/ 135 h 186"/>
              <a:gd name="T90" fmla="*/ 110 w 146"/>
              <a:gd name="T91" fmla="*/ 119 h 186"/>
              <a:gd name="T92" fmla="*/ 110 w 146"/>
              <a:gd name="T93" fmla="*/ 106 h 186"/>
              <a:gd name="T94" fmla="*/ 101 w 146"/>
              <a:gd name="T95" fmla="*/ 106 h 186"/>
              <a:gd name="T96" fmla="*/ 114 w 146"/>
              <a:gd name="T97" fmla="*/ 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86">
                <a:moveTo>
                  <a:pt x="73" y="82"/>
                </a:moveTo>
                <a:cubicBezTo>
                  <a:pt x="71" y="88"/>
                  <a:pt x="71" y="88"/>
                  <a:pt x="71" y="88"/>
                </a:cubicBezTo>
                <a:cubicBezTo>
                  <a:pt x="70" y="91"/>
                  <a:pt x="69" y="93"/>
                  <a:pt x="69" y="94"/>
                </a:cubicBezTo>
                <a:cubicBezTo>
                  <a:pt x="68" y="97"/>
                  <a:pt x="68" y="100"/>
                  <a:pt x="67" y="101"/>
                </a:cubicBezTo>
                <a:cubicBezTo>
                  <a:pt x="64" y="102"/>
                  <a:pt x="61" y="102"/>
                  <a:pt x="60" y="103"/>
                </a:cubicBezTo>
                <a:cubicBezTo>
                  <a:pt x="58" y="103"/>
                  <a:pt x="56" y="104"/>
                  <a:pt x="55" y="104"/>
                </a:cubicBezTo>
                <a:cubicBezTo>
                  <a:pt x="58" y="99"/>
                  <a:pt x="62" y="93"/>
                  <a:pt x="69" y="86"/>
                </a:cubicBezTo>
                <a:cubicBezTo>
                  <a:pt x="70" y="84"/>
                  <a:pt x="71" y="83"/>
                  <a:pt x="73" y="82"/>
                </a:cubicBezTo>
                <a:close/>
                <a:moveTo>
                  <a:pt x="94" y="121"/>
                </a:moveTo>
                <a:cubicBezTo>
                  <a:pt x="93" y="123"/>
                  <a:pt x="92" y="125"/>
                  <a:pt x="92" y="126"/>
                </a:cubicBezTo>
                <a:cubicBezTo>
                  <a:pt x="91" y="127"/>
                  <a:pt x="91" y="127"/>
                  <a:pt x="91" y="127"/>
                </a:cubicBezTo>
                <a:cubicBezTo>
                  <a:pt x="92" y="128"/>
                  <a:pt x="92" y="128"/>
                  <a:pt x="92" y="128"/>
                </a:cubicBezTo>
                <a:cubicBezTo>
                  <a:pt x="93" y="128"/>
                  <a:pt x="93" y="128"/>
                  <a:pt x="94" y="128"/>
                </a:cubicBezTo>
                <a:cubicBezTo>
                  <a:pt x="96" y="128"/>
                  <a:pt x="99" y="126"/>
                  <a:pt x="101" y="122"/>
                </a:cubicBezTo>
                <a:cubicBezTo>
                  <a:pt x="103" y="120"/>
                  <a:pt x="104" y="117"/>
                  <a:pt x="104" y="115"/>
                </a:cubicBezTo>
                <a:cubicBezTo>
                  <a:pt x="105" y="113"/>
                  <a:pt x="105" y="112"/>
                  <a:pt x="105" y="111"/>
                </a:cubicBezTo>
                <a:cubicBezTo>
                  <a:pt x="105" y="111"/>
                  <a:pt x="105" y="111"/>
                  <a:pt x="105" y="110"/>
                </a:cubicBezTo>
                <a:cubicBezTo>
                  <a:pt x="105" y="110"/>
                  <a:pt x="104" y="110"/>
                  <a:pt x="104" y="110"/>
                </a:cubicBezTo>
                <a:cubicBezTo>
                  <a:pt x="103" y="110"/>
                  <a:pt x="101" y="111"/>
                  <a:pt x="99" y="113"/>
                </a:cubicBezTo>
                <a:cubicBezTo>
                  <a:pt x="97" y="115"/>
                  <a:pt x="96" y="118"/>
                  <a:pt x="94" y="121"/>
                </a:cubicBezTo>
                <a:close/>
                <a:moveTo>
                  <a:pt x="146" y="168"/>
                </a:moveTo>
                <a:cubicBezTo>
                  <a:pt x="146" y="178"/>
                  <a:pt x="138" y="186"/>
                  <a:pt x="127" y="186"/>
                </a:cubicBezTo>
                <a:cubicBezTo>
                  <a:pt x="18" y="186"/>
                  <a:pt x="18" y="186"/>
                  <a:pt x="18" y="186"/>
                </a:cubicBezTo>
                <a:cubicBezTo>
                  <a:pt x="8" y="186"/>
                  <a:pt x="0" y="178"/>
                  <a:pt x="0" y="168"/>
                </a:cubicBezTo>
                <a:cubicBezTo>
                  <a:pt x="0" y="18"/>
                  <a:pt x="0" y="18"/>
                  <a:pt x="0" y="18"/>
                </a:cubicBezTo>
                <a:cubicBezTo>
                  <a:pt x="0" y="8"/>
                  <a:pt x="8" y="0"/>
                  <a:pt x="21" y="0"/>
                </a:cubicBezTo>
                <a:cubicBezTo>
                  <a:pt x="138" y="0"/>
                  <a:pt x="138" y="0"/>
                  <a:pt x="138" y="0"/>
                </a:cubicBezTo>
                <a:cubicBezTo>
                  <a:pt x="141" y="0"/>
                  <a:pt x="144" y="2"/>
                  <a:pt x="144" y="5"/>
                </a:cubicBezTo>
                <a:cubicBezTo>
                  <a:pt x="144" y="8"/>
                  <a:pt x="141" y="10"/>
                  <a:pt x="138" y="10"/>
                </a:cubicBezTo>
                <a:cubicBezTo>
                  <a:pt x="138" y="10"/>
                  <a:pt x="20" y="10"/>
                  <a:pt x="20" y="10"/>
                </a:cubicBezTo>
                <a:cubicBezTo>
                  <a:pt x="13" y="10"/>
                  <a:pt x="9" y="15"/>
                  <a:pt x="9" y="20"/>
                </a:cubicBezTo>
                <a:cubicBezTo>
                  <a:pt x="9" y="25"/>
                  <a:pt x="13" y="31"/>
                  <a:pt x="19" y="31"/>
                </a:cubicBezTo>
                <a:cubicBezTo>
                  <a:pt x="19" y="31"/>
                  <a:pt x="138" y="31"/>
                  <a:pt x="138" y="31"/>
                </a:cubicBezTo>
                <a:cubicBezTo>
                  <a:pt x="142" y="31"/>
                  <a:pt x="146" y="35"/>
                  <a:pt x="146" y="39"/>
                </a:cubicBezTo>
                <a:cubicBezTo>
                  <a:pt x="146" y="39"/>
                  <a:pt x="146" y="168"/>
                  <a:pt x="146" y="168"/>
                </a:cubicBezTo>
                <a:close/>
                <a:moveTo>
                  <a:pt x="75" y="100"/>
                </a:moveTo>
                <a:cubicBezTo>
                  <a:pt x="75" y="98"/>
                  <a:pt x="76" y="95"/>
                  <a:pt x="77" y="91"/>
                </a:cubicBezTo>
                <a:cubicBezTo>
                  <a:pt x="78" y="87"/>
                  <a:pt x="79" y="83"/>
                  <a:pt x="80" y="79"/>
                </a:cubicBezTo>
                <a:cubicBezTo>
                  <a:pt x="81" y="77"/>
                  <a:pt x="81" y="75"/>
                  <a:pt x="81" y="74"/>
                </a:cubicBezTo>
                <a:cubicBezTo>
                  <a:pt x="81" y="73"/>
                  <a:pt x="81" y="72"/>
                  <a:pt x="80" y="71"/>
                </a:cubicBezTo>
                <a:cubicBezTo>
                  <a:pt x="80" y="71"/>
                  <a:pt x="79" y="70"/>
                  <a:pt x="78" y="70"/>
                </a:cubicBezTo>
                <a:cubicBezTo>
                  <a:pt x="76" y="70"/>
                  <a:pt x="74" y="71"/>
                  <a:pt x="71" y="74"/>
                </a:cubicBezTo>
                <a:cubicBezTo>
                  <a:pt x="67" y="78"/>
                  <a:pt x="63" y="83"/>
                  <a:pt x="60" y="87"/>
                </a:cubicBezTo>
                <a:cubicBezTo>
                  <a:pt x="54" y="94"/>
                  <a:pt x="51" y="98"/>
                  <a:pt x="50" y="100"/>
                </a:cubicBezTo>
                <a:cubicBezTo>
                  <a:pt x="47" y="105"/>
                  <a:pt x="46" y="106"/>
                  <a:pt x="45" y="107"/>
                </a:cubicBezTo>
                <a:cubicBezTo>
                  <a:pt x="44" y="108"/>
                  <a:pt x="42" y="108"/>
                  <a:pt x="40" y="109"/>
                </a:cubicBezTo>
                <a:cubicBezTo>
                  <a:pt x="36" y="110"/>
                  <a:pt x="34" y="111"/>
                  <a:pt x="33" y="112"/>
                </a:cubicBezTo>
                <a:cubicBezTo>
                  <a:pt x="32" y="112"/>
                  <a:pt x="32" y="113"/>
                  <a:pt x="32" y="115"/>
                </a:cubicBezTo>
                <a:cubicBezTo>
                  <a:pt x="32" y="115"/>
                  <a:pt x="32" y="116"/>
                  <a:pt x="32" y="117"/>
                </a:cubicBezTo>
                <a:cubicBezTo>
                  <a:pt x="33" y="117"/>
                  <a:pt x="33" y="118"/>
                  <a:pt x="34" y="118"/>
                </a:cubicBezTo>
                <a:cubicBezTo>
                  <a:pt x="35" y="118"/>
                  <a:pt x="36" y="117"/>
                  <a:pt x="37" y="117"/>
                </a:cubicBezTo>
                <a:cubicBezTo>
                  <a:pt x="38" y="117"/>
                  <a:pt x="39" y="116"/>
                  <a:pt x="40" y="116"/>
                </a:cubicBezTo>
                <a:cubicBezTo>
                  <a:pt x="40" y="116"/>
                  <a:pt x="39" y="117"/>
                  <a:pt x="39" y="118"/>
                </a:cubicBezTo>
                <a:cubicBezTo>
                  <a:pt x="36" y="122"/>
                  <a:pt x="34" y="125"/>
                  <a:pt x="33" y="128"/>
                </a:cubicBezTo>
                <a:cubicBezTo>
                  <a:pt x="30" y="134"/>
                  <a:pt x="30" y="135"/>
                  <a:pt x="30" y="136"/>
                </a:cubicBezTo>
                <a:cubicBezTo>
                  <a:pt x="30" y="136"/>
                  <a:pt x="30" y="137"/>
                  <a:pt x="31" y="138"/>
                </a:cubicBezTo>
                <a:cubicBezTo>
                  <a:pt x="31" y="138"/>
                  <a:pt x="32" y="139"/>
                  <a:pt x="33" y="139"/>
                </a:cubicBezTo>
                <a:cubicBezTo>
                  <a:pt x="34" y="139"/>
                  <a:pt x="36" y="138"/>
                  <a:pt x="37" y="136"/>
                </a:cubicBezTo>
                <a:cubicBezTo>
                  <a:pt x="37" y="134"/>
                  <a:pt x="38" y="133"/>
                  <a:pt x="39" y="132"/>
                </a:cubicBezTo>
                <a:cubicBezTo>
                  <a:pt x="41" y="128"/>
                  <a:pt x="41" y="128"/>
                  <a:pt x="41" y="128"/>
                </a:cubicBezTo>
                <a:cubicBezTo>
                  <a:pt x="44" y="122"/>
                  <a:pt x="47" y="117"/>
                  <a:pt x="49" y="112"/>
                </a:cubicBezTo>
                <a:cubicBezTo>
                  <a:pt x="54" y="111"/>
                  <a:pt x="59" y="109"/>
                  <a:pt x="66" y="108"/>
                </a:cubicBezTo>
                <a:cubicBezTo>
                  <a:pt x="66" y="110"/>
                  <a:pt x="65" y="112"/>
                  <a:pt x="65" y="115"/>
                </a:cubicBezTo>
                <a:cubicBezTo>
                  <a:pt x="64" y="123"/>
                  <a:pt x="63" y="129"/>
                  <a:pt x="64" y="133"/>
                </a:cubicBezTo>
                <a:cubicBezTo>
                  <a:pt x="64" y="135"/>
                  <a:pt x="64" y="136"/>
                  <a:pt x="64" y="137"/>
                </a:cubicBezTo>
                <a:cubicBezTo>
                  <a:pt x="65" y="138"/>
                  <a:pt x="67" y="139"/>
                  <a:pt x="68" y="139"/>
                </a:cubicBezTo>
                <a:cubicBezTo>
                  <a:pt x="68" y="139"/>
                  <a:pt x="69" y="138"/>
                  <a:pt x="70" y="138"/>
                </a:cubicBezTo>
                <a:cubicBezTo>
                  <a:pt x="70" y="137"/>
                  <a:pt x="70" y="136"/>
                  <a:pt x="70" y="134"/>
                </a:cubicBezTo>
                <a:cubicBezTo>
                  <a:pt x="70" y="134"/>
                  <a:pt x="70" y="131"/>
                  <a:pt x="71" y="123"/>
                </a:cubicBezTo>
                <a:cubicBezTo>
                  <a:pt x="72" y="114"/>
                  <a:pt x="73" y="109"/>
                  <a:pt x="73" y="106"/>
                </a:cubicBezTo>
                <a:cubicBezTo>
                  <a:pt x="74" y="106"/>
                  <a:pt x="75" y="106"/>
                  <a:pt x="77" y="106"/>
                </a:cubicBezTo>
                <a:cubicBezTo>
                  <a:pt x="78" y="106"/>
                  <a:pt x="79" y="106"/>
                  <a:pt x="79" y="106"/>
                </a:cubicBezTo>
                <a:cubicBezTo>
                  <a:pt x="79" y="106"/>
                  <a:pt x="80" y="105"/>
                  <a:pt x="80" y="105"/>
                </a:cubicBezTo>
                <a:cubicBezTo>
                  <a:pt x="81" y="104"/>
                  <a:pt x="81" y="103"/>
                  <a:pt x="81" y="102"/>
                </a:cubicBezTo>
                <a:cubicBezTo>
                  <a:pt x="81" y="101"/>
                  <a:pt x="80" y="100"/>
                  <a:pt x="77" y="100"/>
                </a:cubicBezTo>
                <a:cubicBezTo>
                  <a:pt x="77" y="100"/>
                  <a:pt x="76" y="100"/>
                  <a:pt x="75" y="100"/>
                </a:cubicBezTo>
                <a:cubicBezTo>
                  <a:pt x="75" y="100"/>
                  <a:pt x="75" y="100"/>
                  <a:pt x="75" y="100"/>
                </a:cubicBezTo>
                <a:close/>
                <a:moveTo>
                  <a:pt x="115" y="78"/>
                </a:moveTo>
                <a:cubicBezTo>
                  <a:pt x="114" y="77"/>
                  <a:pt x="114" y="77"/>
                  <a:pt x="114" y="76"/>
                </a:cubicBezTo>
                <a:cubicBezTo>
                  <a:pt x="113" y="75"/>
                  <a:pt x="112" y="75"/>
                  <a:pt x="111" y="75"/>
                </a:cubicBezTo>
                <a:cubicBezTo>
                  <a:pt x="110" y="75"/>
                  <a:pt x="110" y="76"/>
                  <a:pt x="109" y="77"/>
                </a:cubicBezTo>
                <a:cubicBezTo>
                  <a:pt x="108" y="78"/>
                  <a:pt x="107" y="80"/>
                  <a:pt x="104" y="85"/>
                </a:cubicBezTo>
                <a:cubicBezTo>
                  <a:pt x="98" y="96"/>
                  <a:pt x="93" y="108"/>
                  <a:pt x="88" y="119"/>
                </a:cubicBezTo>
                <a:cubicBezTo>
                  <a:pt x="83" y="131"/>
                  <a:pt x="83" y="132"/>
                  <a:pt x="83" y="133"/>
                </a:cubicBezTo>
                <a:cubicBezTo>
                  <a:pt x="83" y="133"/>
                  <a:pt x="84" y="134"/>
                  <a:pt x="84" y="135"/>
                </a:cubicBezTo>
                <a:cubicBezTo>
                  <a:pt x="85" y="136"/>
                  <a:pt x="86" y="136"/>
                  <a:pt x="86" y="136"/>
                </a:cubicBezTo>
                <a:cubicBezTo>
                  <a:pt x="87" y="136"/>
                  <a:pt x="88" y="136"/>
                  <a:pt x="88" y="135"/>
                </a:cubicBezTo>
                <a:cubicBezTo>
                  <a:pt x="88" y="135"/>
                  <a:pt x="88" y="135"/>
                  <a:pt x="89" y="133"/>
                </a:cubicBezTo>
                <a:cubicBezTo>
                  <a:pt x="90" y="133"/>
                  <a:pt x="90" y="134"/>
                  <a:pt x="91" y="134"/>
                </a:cubicBezTo>
                <a:cubicBezTo>
                  <a:pt x="92" y="134"/>
                  <a:pt x="93" y="135"/>
                  <a:pt x="94" y="135"/>
                </a:cubicBezTo>
                <a:cubicBezTo>
                  <a:pt x="96" y="135"/>
                  <a:pt x="99" y="133"/>
                  <a:pt x="102" y="130"/>
                </a:cubicBezTo>
                <a:cubicBezTo>
                  <a:pt x="105" y="127"/>
                  <a:pt x="108" y="123"/>
                  <a:pt x="110" y="119"/>
                </a:cubicBezTo>
                <a:cubicBezTo>
                  <a:pt x="111" y="115"/>
                  <a:pt x="112" y="112"/>
                  <a:pt x="112" y="110"/>
                </a:cubicBezTo>
                <a:cubicBezTo>
                  <a:pt x="111" y="108"/>
                  <a:pt x="111" y="107"/>
                  <a:pt x="110" y="106"/>
                </a:cubicBezTo>
                <a:cubicBezTo>
                  <a:pt x="109" y="104"/>
                  <a:pt x="108" y="104"/>
                  <a:pt x="106" y="104"/>
                </a:cubicBezTo>
                <a:cubicBezTo>
                  <a:pt x="104" y="104"/>
                  <a:pt x="103" y="104"/>
                  <a:pt x="101" y="106"/>
                </a:cubicBezTo>
                <a:cubicBezTo>
                  <a:pt x="103" y="100"/>
                  <a:pt x="106" y="94"/>
                  <a:pt x="111" y="86"/>
                </a:cubicBezTo>
                <a:cubicBezTo>
                  <a:pt x="113" y="83"/>
                  <a:pt x="114" y="81"/>
                  <a:pt x="114" y="81"/>
                </a:cubicBezTo>
                <a:cubicBezTo>
                  <a:pt x="114" y="80"/>
                  <a:pt x="115" y="79"/>
                  <a:pt x="115" y="7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892"/>
          <p:cNvSpPr>
            <a:spLocks noEditPoints="1"/>
          </p:cNvSpPr>
          <p:nvPr/>
        </p:nvSpPr>
        <p:spPr bwMode="auto">
          <a:xfrm>
            <a:off x="4934521" y="4085874"/>
            <a:ext cx="596963" cy="580829"/>
          </a:xfrm>
          <a:custGeom>
            <a:avLst/>
            <a:gdLst>
              <a:gd name="T0" fmla="*/ 180 w 203"/>
              <a:gd name="T1" fmla="*/ 39 h 198"/>
              <a:gd name="T2" fmla="*/ 23 w 203"/>
              <a:gd name="T3" fmla="*/ 109 h 198"/>
              <a:gd name="T4" fmla="*/ 10 w 203"/>
              <a:gd name="T5" fmla="*/ 158 h 198"/>
              <a:gd name="T6" fmla="*/ 185 w 203"/>
              <a:gd name="T7" fmla="*/ 166 h 198"/>
              <a:gd name="T8" fmla="*/ 192 w 203"/>
              <a:gd name="T9" fmla="*/ 126 h 198"/>
              <a:gd name="T10" fmla="*/ 41 w 203"/>
              <a:gd name="T11" fmla="*/ 146 h 198"/>
              <a:gd name="T12" fmla="*/ 41 w 203"/>
              <a:gd name="T13" fmla="*/ 122 h 198"/>
              <a:gd name="T14" fmla="*/ 41 w 203"/>
              <a:gd name="T15" fmla="*/ 146 h 198"/>
              <a:gd name="T16" fmla="*/ 48 w 203"/>
              <a:gd name="T17" fmla="*/ 58 h 198"/>
              <a:gd name="T18" fmla="*/ 96 w 203"/>
              <a:gd name="T19" fmla="*/ 53 h 198"/>
              <a:gd name="T20" fmla="*/ 53 w 203"/>
              <a:gd name="T21" fmla="*/ 91 h 198"/>
              <a:gd name="T22" fmla="*/ 131 w 203"/>
              <a:gd name="T23" fmla="*/ 149 h 198"/>
              <a:gd name="T24" fmla="*/ 68 w 203"/>
              <a:gd name="T25" fmla="*/ 145 h 198"/>
              <a:gd name="T26" fmla="*/ 131 w 203"/>
              <a:gd name="T27" fmla="*/ 142 h 198"/>
              <a:gd name="T28" fmla="*/ 131 w 203"/>
              <a:gd name="T29" fmla="*/ 149 h 198"/>
              <a:gd name="T30" fmla="*/ 72 w 203"/>
              <a:gd name="T31" fmla="*/ 133 h 198"/>
              <a:gd name="T32" fmla="*/ 72 w 203"/>
              <a:gd name="T33" fmla="*/ 126 h 198"/>
              <a:gd name="T34" fmla="*/ 135 w 203"/>
              <a:gd name="T35" fmla="*/ 130 h 198"/>
              <a:gd name="T36" fmla="*/ 131 w 203"/>
              <a:gd name="T37" fmla="*/ 118 h 198"/>
              <a:gd name="T38" fmla="*/ 68 w 203"/>
              <a:gd name="T39" fmla="*/ 114 h 198"/>
              <a:gd name="T40" fmla="*/ 131 w 203"/>
              <a:gd name="T41" fmla="*/ 111 h 198"/>
              <a:gd name="T42" fmla="*/ 131 w 203"/>
              <a:gd name="T43" fmla="*/ 118 h 198"/>
              <a:gd name="T44" fmla="*/ 107 w 203"/>
              <a:gd name="T45" fmla="*/ 53 h 198"/>
              <a:gd name="T46" fmla="*/ 155 w 203"/>
              <a:gd name="T47" fmla="*/ 58 h 198"/>
              <a:gd name="T48" fmla="*/ 150 w 203"/>
              <a:gd name="T49" fmla="*/ 91 h 198"/>
              <a:gd name="T50" fmla="*/ 161 w 203"/>
              <a:gd name="T51" fmla="*/ 146 h 198"/>
              <a:gd name="T52" fmla="*/ 161 w 203"/>
              <a:gd name="T53" fmla="*/ 122 h 198"/>
              <a:gd name="T54" fmla="*/ 161 w 203"/>
              <a:gd name="T55" fmla="*/ 146 h 198"/>
              <a:gd name="T56" fmla="*/ 203 w 203"/>
              <a:gd name="T57" fmla="*/ 82 h 198"/>
              <a:gd name="T58" fmla="*/ 191 w 203"/>
              <a:gd name="T59" fmla="*/ 86 h 198"/>
              <a:gd name="T60" fmla="*/ 187 w 203"/>
              <a:gd name="T61" fmla="*/ 63 h 198"/>
              <a:gd name="T62" fmla="*/ 198 w 203"/>
              <a:gd name="T63" fmla="*/ 58 h 198"/>
              <a:gd name="T64" fmla="*/ 12 w 203"/>
              <a:gd name="T65" fmla="*/ 86 h 198"/>
              <a:gd name="T66" fmla="*/ 0 w 203"/>
              <a:gd name="T67" fmla="*/ 82 h 198"/>
              <a:gd name="T68" fmla="*/ 4 w 203"/>
              <a:gd name="T69" fmla="*/ 54 h 198"/>
              <a:gd name="T70" fmla="*/ 16 w 203"/>
              <a:gd name="T71" fmla="*/ 59 h 198"/>
              <a:gd name="T72" fmla="*/ 12 w 203"/>
              <a:gd name="T73" fmla="*/ 86 h 198"/>
              <a:gd name="T74" fmla="*/ 102 w 203"/>
              <a:gd name="T75" fmla="*/ 0 h 198"/>
              <a:gd name="T76" fmla="*/ 180 w 203"/>
              <a:gd name="T77" fmla="*/ 32 h 198"/>
              <a:gd name="T78" fmla="*/ 47 w 203"/>
              <a:gd name="T79" fmla="*/ 19 h 198"/>
              <a:gd name="T80" fmla="*/ 58 w 203"/>
              <a:gd name="T81" fmla="*/ 19 h 198"/>
              <a:gd name="T82" fmla="*/ 71 w 203"/>
              <a:gd name="T83" fmla="*/ 25 h 198"/>
              <a:gd name="T84" fmla="*/ 71 w 203"/>
              <a:gd name="T85" fmla="*/ 14 h 198"/>
              <a:gd name="T86" fmla="*/ 71 w 203"/>
              <a:gd name="T87" fmla="*/ 25 h 198"/>
              <a:gd name="T88" fmla="*/ 125 w 203"/>
              <a:gd name="T89" fmla="*/ 19 h 198"/>
              <a:gd name="T90" fmla="*/ 136 w 203"/>
              <a:gd name="T91" fmla="*/ 19 h 198"/>
              <a:gd name="T92" fmla="*/ 150 w 203"/>
              <a:gd name="T93" fmla="*/ 25 h 198"/>
              <a:gd name="T94" fmla="*/ 150 w 203"/>
              <a:gd name="T95" fmla="*/ 14 h 198"/>
              <a:gd name="T96" fmla="*/ 150 w 203"/>
              <a:gd name="T97" fmla="*/ 25 h 198"/>
              <a:gd name="T98" fmla="*/ 173 w 203"/>
              <a:gd name="T99" fmla="*/ 172 h 198"/>
              <a:gd name="T100" fmla="*/ 165 w 203"/>
              <a:gd name="T101" fmla="*/ 198 h 198"/>
              <a:gd name="T102" fmla="*/ 146 w 203"/>
              <a:gd name="T103" fmla="*/ 190 h 198"/>
              <a:gd name="T104" fmla="*/ 30 w 203"/>
              <a:gd name="T105" fmla="*/ 172 h 198"/>
              <a:gd name="T106" fmla="*/ 57 w 203"/>
              <a:gd name="T107" fmla="*/ 190 h 198"/>
              <a:gd name="T108" fmla="*/ 38 w 203"/>
              <a:gd name="T109" fmla="*/ 198 h 198"/>
              <a:gd name="T110" fmla="*/ 30 w 203"/>
              <a:gd name="T111" fmla="*/ 1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198">
                <a:moveTo>
                  <a:pt x="180" y="109"/>
                </a:moveTo>
                <a:cubicBezTo>
                  <a:pt x="180" y="84"/>
                  <a:pt x="180" y="56"/>
                  <a:pt x="180" y="39"/>
                </a:cubicBezTo>
                <a:cubicBezTo>
                  <a:pt x="23" y="39"/>
                  <a:pt x="23" y="39"/>
                  <a:pt x="23" y="39"/>
                </a:cubicBezTo>
                <a:cubicBezTo>
                  <a:pt x="23" y="56"/>
                  <a:pt x="23" y="83"/>
                  <a:pt x="23" y="109"/>
                </a:cubicBezTo>
                <a:cubicBezTo>
                  <a:pt x="17" y="111"/>
                  <a:pt x="10" y="118"/>
                  <a:pt x="10" y="126"/>
                </a:cubicBezTo>
                <a:cubicBezTo>
                  <a:pt x="10" y="158"/>
                  <a:pt x="10" y="158"/>
                  <a:pt x="10" y="158"/>
                </a:cubicBezTo>
                <a:cubicBezTo>
                  <a:pt x="10" y="162"/>
                  <a:pt x="14" y="166"/>
                  <a:pt x="18" y="166"/>
                </a:cubicBezTo>
                <a:cubicBezTo>
                  <a:pt x="185" y="166"/>
                  <a:pt x="185" y="166"/>
                  <a:pt x="185" y="166"/>
                </a:cubicBezTo>
                <a:cubicBezTo>
                  <a:pt x="190" y="166"/>
                  <a:pt x="192" y="163"/>
                  <a:pt x="192" y="158"/>
                </a:cubicBezTo>
                <a:cubicBezTo>
                  <a:pt x="192" y="126"/>
                  <a:pt x="192" y="126"/>
                  <a:pt x="192" y="126"/>
                </a:cubicBezTo>
                <a:cubicBezTo>
                  <a:pt x="192" y="118"/>
                  <a:pt x="186" y="112"/>
                  <a:pt x="180" y="109"/>
                </a:cubicBezTo>
                <a:close/>
                <a:moveTo>
                  <a:pt x="41" y="146"/>
                </a:moveTo>
                <a:cubicBezTo>
                  <a:pt x="35" y="146"/>
                  <a:pt x="29" y="141"/>
                  <a:pt x="29" y="134"/>
                </a:cubicBezTo>
                <a:cubicBezTo>
                  <a:pt x="29" y="128"/>
                  <a:pt x="35" y="122"/>
                  <a:pt x="41" y="122"/>
                </a:cubicBezTo>
                <a:cubicBezTo>
                  <a:pt x="48" y="122"/>
                  <a:pt x="54" y="128"/>
                  <a:pt x="54" y="134"/>
                </a:cubicBezTo>
                <a:cubicBezTo>
                  <a:pt x="54" y="141"/>
                  <a:pt x="48" y="146"/>
                  <a:pt x="41" y="146"/>
                </a:cubicBezTo>
                <a:close/>
                <a:moveTo>
                  <a:pt x="48" y="87"/>
                </a:moveTo>
                <a:cubicBezTo>
                  <a:pt x="48" y="58"/>
                  <a:pt x="48" y="58"/>
                  <a:pt x="48" y="58"/>
                </a:cubicBezTo>
                <a:cubicBezTo>
                  <a:pt x="48" y="56"/>
                  <a:pt x="50" y="53"/>
                  <a:pt x="53" y="53"/>
                </a:cubicBezTo>
                <a:cubicBezTo>
                  <a:pt x="96" y="53"/>
                  <a:pt x="96" y="53"/>
                  <a:pt x="96" y="53"/>
                </a:cubicBezTo>
                <a:cubicBezTo>
                  <a:pt x="96" y="91"/>
                  <a:pt x="96" y="91"/>
                  <a:pt x="96" y="91"/>
                </a:cubicBezTo>
                <a:cubicBezTo>
                  <a:pt x="53" y="91"/>
                  <a:pt x="53" y="91"/>
                  <a:pt x="53" y="91"/>
                </a:cubicBezTo>
                <a:cubicBezTo>
                  <a:pt x="50" y="91"/>
                  <a:pt x="48" y="89"/>
                  <a:pt x="48" y="87"/>
                </a:cubicBezTo>
                <a:close/>
                <a:moveTo>
                  <a:pt x="131" y="149"/>
                </a:moveTo>
                <a:cubicBezTo>
                  <a:pt x="72" y="149"/>
                  <a:pt x="72" y="149"/>
                  <a:pt x="72" y="149"/>
                </a:cubicBezTo>
                <a:cubicBezTo>
                  <a:pt x="70" y="149"/>
                  <a:pt x="68" y="147"/>
                  <a:pt x="68" y="145"/>
                </a:cubicBezTo>
                <a:cubicBezTo>
                  <a:pt x="68" y="143"/>
                  <a:pt x="70" y="142"/>
                  <a:pt x="72" y="142"/>
                </a:cubicBezTo>
                <a:cubicBezTo>
                  <a:pt x="131" y="142"/>
                  <a:pt x="131" y="142"/>
                  <a:pt x="131" y="142"/>
                </a:cubicBezTo>
                <a:cubicBezTo>
                  <a:pt x="133" y="142"/>
                  <a:pt x="135" y="143"/>
                  <a:pt x="135" y="145"/>
                </a:cubicBezTo>
                <a:cubicBezTo>
                  <a:pt x="135" y="147"/>
                  <a:pt x="133" y="149"/>
                  <a:pt x="131" y="149"/>
                </a:cubicBezTo>
                <a:close/>
                <a:moveTo>
                  <a:pt x="131" y="133"/>
                </a:moveTo>
                <a:cubicBezTo>
                  <a:pt x="72" y="133"/>
                  <a:pt x="72" y="133"/>
                  <a:pt x="72" y="133"/>
                </a:cubicBezTo>
                <a:cubicBezTo>
                  <a:pt x="70" y="133"/>
                  <a:pt x="68" y="131"/>
                  <a:pt x="68" y="130"/>
                </a:cubicBezTo>
                <a:cubicBezTo>
                  <a:pt x="68" y="128"/>
                  <a:pt x="70" y="126"/>
                  <a:pt x="72" y="126"/>
                </a:cubicBezTo>
                <a:cubicBezTo>
                  <a:pt x="131" y="126"/>
                  <a:pt x="131" y="126"/>
                  <a:pt x="131" y="126"/>
                </a:cubicBezTo>
                <a:cubicBezTo>
                  <a:pt x="133" y="126"/>
                  <a:pt x="135" y="128"/>
                  <a:pt x="135" y="130"/>
                </a:cubicBezTo>
                <a:cubicBezTo>
                  <a:pt x="135" y="131"/>
                  <a:pt x="133" y="133"/>
                  <a:pt x="131" y="133"/>
                </a:cubicBezTo>
                <a:close/>
                <a:moveTo>
                  <a:pt x="131" y="118"/>
                </a:moveTo>
                <a:cubicBezTo>
                  <a:pt x="72" y="118"/>
                  <a:pt x="72" y="118"/>
                  <a:pt x="72" y="118"/>
                </a:cubicBezTo>
                <a:cubicBezTo>
                  <a:pt x="70" y="118"/>
                  <a:pt x="68" y="116"/>
                  <a:pt x="68" y="114"/>
                </a:cubicBezTo>
                <a:cubicBezTo>
                  <a:pt x="68" y="112"/>
                  <a:pt x="70" y="111"/>
                  <a:pt x="72" y="111"/>
                </a:cubicBezTo>
                <a:cubicBezTo>
                  <a:pt x="131" y="111"/>
                  <a:pt x="131" y="111"/>
                  <a:pt x="131" y="111"/>
                </a:cubicBezTo>
                <a:cubicBezTo>
                  <a:pt x="133" y="111"/>
                  <a:pt x="135" y="112"/>
                  <a:pt x="135" y="114"/>
                </a:cubicBezTo>
                <a:cubicBezTo>
                  <a:pt x="135" y="116"/>
                  <a:pt x="133" y="118"/>
                  <a:pt x="131" y="118"/>
                </a:cubicBezTo>
                <a:close/>
                <a:moveTo>
                  <a:pt x="107" y="91"/>
                </a:moveTo>
                <a:cubicBezTo>
                  <a:pt x="107" y="53"/>
                  <a:pt x="107" y="53"/>
                  <a:pt x="107" y="53"/>
                </a:cubicBezTo>
                <a:cubicBezTo>
                  <a:pt x="150" y="53"/>
                  <a:pt x="150" y="53"/>
                  <a:pt x="150" y="53"/>
                </a:cubicBezTo>
                <a:cubicBezTo>
                  <a:pt x="153" y="53"/>
                  <a:pt x="155" y="56"/>
                  <a:pt x="155" y="58"/>
                </a:cubicBezTo>
                <a:cubicBezTo>
                  <a:pt x="155" y="87"/>
                  <a:pt x="155" y="87"/>
                  <a:pt x="155" y="87"/>
                </a:cubicBezTo>
                <a:cubicBezTo>
                  <a:pt x="155" y="89"/>
                  <a:pt x="153" y="91"/>
                  <a:pt x="150" y="91"/>
                </a:cubicBezTo>
                <a:lnTo>
                  <a:pt x="107" y="91"/>
                </a:lnTo>
                <a:close/>
                <a:moveTo>
                  <a:pt x="161" y="146"/>
                </a:moveTo>
                <a:cubicBezTo>
                  <a:pt x="155" y="146"/>
                  <a:pt x="149" y="141"/>
                  <a:pt x="149" y="134"/>
                </a:cubicBezTo>
                <a:cubicBezTo>
                  <a:pt x="149" y="128"/>
                  <a:pt x="155" y="122"/>
                  <a:pt x="161" y="122"/>
                </a:cubicBezTo>
                <a:cubicBezTo>
                  <a:pt x="168" y="122"/>
                  <a:pt x="173" y="128"/>
                  <a:pt x="173" y="134"/>
                </a:cubicBezTo>
                <a:cubicBezTo>
                  <a:pt x="173" y="141"/>
                  <a:pt x="168" y="146"/>
                  <a:pt x="161" y="146"/>
                </a:cubicBezTo>
                <a:close/>
                <a:moveTo>
                  <a:pt x="203" y="63"/>
                </a:moveTo>
                <a:cubicBezTo>
                  <a:pt x="203" y="82"/>
                  <a:pt x="203" y="82"/>
                  <a:pt x="203" y="82"/>
                </a:cubicBezTo>
                <a:cubicBezTo>
                  <a:pt x="203" y="84"/>
                  <a:pt x="201" y="86"/>
                  <a:pt x="198" y="86"/>
                </a:cubicBezTo>
                <a:cubicBezTo>
                  <a:pt x="191" y="86"/>
                  <a:pt x="191" y="86"/>
                  <a:pt x="191" y="86"/>
                </a:cubicBezTo>
                <a:cubicBezTo>
                  <a:pt x="189" y="86"/>
                  <a:pt x="187" y="84"/>
                  <a:pt x="187" y="82"/>
                </a:cubicBezTo>
                <a:cubicBezTo>
                  <a:pt x="187" y="63"/>
                  <a:pt x="187" y="63"/>
                  <a:pt x="187" y="63"/>
                </a:cubicBezTo>
                <a:cubicBezTo>
                  <a:pt x="187" y="60"/>
                  <a:pt x="189" y="58"/>
                  <a:pt x="191" y="58"/>
                </a:cubicBezTo>
                <a:cubicBezTo>
                  <a:pt x="198" y="58"/>
                  <a:pt x="198" y="58"/>
                  <a:pt x="198" y="58"/>
                </a:cubicBezTo>
                <a:cubicBezTo>
                  <a:pt x="201" y="58"/>
                  <a:pt x="203" y="60"/>
                  <a:pt x="203" y="63"/>
                </a:cubicBezTo>
                <a:close/>
                <a:moveTo>
                  <a:pt x="12" y="86"/>
                </a:moveTo>
                <a:cubicBezTo>
                  <a:pt x="4" y="86"/>
                  <a:pt x="4" y="86"/>
                  <a:pt x="4" y="86"/>
                </a:cubicBezTo>
                <a:cubicBezTo>
                  <a:pt x="2" y="86"/>
                  <a:pt x="0" y="84"/>
                  <a:pt x="0" y="82"/>
                </a:cubicBezTo>
                <a:cubicBezTo>
                  <a:pt x="0" y="59"/>
                  <a:pt x="0" y="59"/>
                  <a:pt x="0" y="59"/>
                </a:cubicBezTo>
                <a:cubicBezTo>
                  <a:pt x="0" y="56"/>
                  <a:pt x="2" y="54"/>
                  <a:pt x="4" y="54"/>
                </a:cubicBezTo>
                <a:cubicBezTo>
                  <a:pt x="12" y="54"/>
                  <a:pt x="12" y="54"/>
                  <a:pt x="12" y="54"/>
                </a:cubicBezTo>
                <a:cubicBezTo>
                  <a:pt x="14" y="54"/>
                  <a:pt x="16" y="56"/>
                  <a:pt x="16" y="59"/>
                </a:cubicBezTo>
                <a:cubicBezTo>
                  <a:pt x="16" y="82"/>
                  <a:pt x="16" y="82"/>
                  <a:pt x="16" y="82"/>
                </a:cubicBezTo>
                <a:cubicBezTo>
                  <a:pt x="16" y="84"/>
                  <a:pt x="14" y="86"/>
                  <a:pt x="12" y="86"/>
                </a:cubicBezTo>
                <a:close/>
                <a:moveTo>
                  <a:pt x="180" y="32"/>
                </a:moveTo>
                <a:cubicBezTo>
                  <a:pt x="180" y="13"/>
                  <a:pt x="149" y="0"/>
                  <a:pt x="102" y="0"/>
                </a:cubicBezTo>
                <a:cubicBezTo>
                  <a:pt x="54" y="0"/>
                  <a:pt x="23" y="14"/>
                  <a:pt x="23" y="32"/>
                </a:cubicBezTo>
                <a:cubicBezTo>
                  <a:pt x="23" y="32"/>
                  <a:pt x="180" y="32"/>
                  <a:pt x="180" y="32"/>
                </a:cubicBezTo>
                <a:close/>
                <a:moveTo>
                  <a:pt x="52" y="25"/>
                </a:moveTo>
                <a:cubicBezTo>
                  <a:pt x="49" y="25"/>
                  <a:pt x="47" y="22"/>
                  <a:pt x="47" y="19"/>
                </a:cubicBezTo>
                <a:cubicBezTo>
                  <a:pt x="47" y="16"/>
                  <a:pt x="49" y="14"/>
                  <a:pt x="52" y="14"/>
                </a:cubicBezTo>
                <a:cubicBezTo>
                  <a:pt x="55" y="14"/>
                  <a:pt x="58" y="16"/>
                  <a:pt x="58" y="19"/>
                </a:cubicBezTo>
                <a:cubicBezTo>
                  <a:pt x="58" y="22"/>
                  <a:pt x="55" y="25"/>
                  <a:pt x="52" y="25"/>
                </a:cubicBezTo>
                <a:close/>
                <a:moveTo>
                  <a:pt x="71" y="25"/>
                </a:moveTo>
                <a:cubicBezTo>
                  <a:pt x="68" y="25"/>
                  <a:pt x="66" y="22"/>
                  <a:pt x="66" y="19"/>
                </a:cubicBezTo>
                <a:cubicBezTo>
                  <a:pt x="66" y="16"/>
                  <a:pt x="68" y="14"/>
                  <a:pt x="71" y="14"/>
                </a:cubicBezTo>
                <a:cubicBezTo>
                  <a:pt x="75" y="14"/>
                  <a:pt x="77" y="16"/>
                  <a:pt x="77" y="19"/>
                </a:cubicBezTo>
                <a:cubicBezTo>
                  <a:pt x="77" y="22"/>
                  <a:pt x="75" y="25"/>
                  <a:pt x="71" y="25"/>
                </a:cubicBezTo>
                <a:close/>
                <a:moveTo>
                  <a:pt x="131" y="25"/>
                </a:moveTo>
                <a:cubicBezTo>
                  <a:pt x="127" y="25"/>
                  <a:pt x="125" y="22"/>
                  <a:pt x="125" y="19"/>
                </a:cubicBezTo>
                <a:cubicBezTo>
                  <a:pt x="125" y="16"/>
                  <a:pt x="127" y="14"/>
                  <a:pt x="131" y="14"/>
                </a:cubicBezTo>
                <a:cubicBezTo>
                  <a:pt x="134" y="14"/>
                  <a:pt x="136" y="16"/>
                  <a:pt x="136" y="19"/>
                </a:cubicBezTo>
                <a:cubicBezTo>
                  <a:pt x="136" y="22"/>
                  <a:pt x="134" y="25"/>
                  <a:pt x="131" y="25"/>
                </a:cubicBezTo>
                <a:close/>
                <a:moveTo>
                  <a:pt x="150" y="25"/>
                </a:moveTo>
                <a:cubicBezTo>
                  <a:pt x="147" y="25"/>
                  <a:pt x="144" y="22"/>
                  <a:pt x="144" y="19"/>
                </a:cubicBezTo>
                <a:cubicBezTo>
                  <a:pt x="144" y="16"/>
                  <a:pt x="147" y="14"/>
                  <a:pt x="150" y="14"/>
                </a:cubicBezTo>
                <a:cubicBezTo>
                  <a:pt x="153" y="14"/>
                  <a:pt x="155" y="16"/>
                  <a:pt x="155" y="19"/>
                </a:cubicBezTo>
                <a:cubicBezTo>
                  <a:pt x="155" y="22"/>
                  <a:pt x="153" y="25"/>
                  <a:pt x="150" y="25"/>
                </a:cubicBezTo>
                <a:close/>
                <a:moveTo>
                  <a:pt x="146" y="172"/>
                </a:moveTo>
                <a:cubicBezTo>
                  <a:pt x="173" y="172"/>
                  <a:pt x="173" y="172"/>
                  <a:pt x="173" y="172"/>
                </a:cubicBezTo>
                <a:cubicBezTo>
                  <a:pt x="173" y="190"/>
                  <a:pt x="173" y="190"/>
                  <a:pt x="173" y="190"/>
                </a:cubicBezTo>
                <a:cubicBezTo>
                  <a:pt x="173" y="194"/>
                  <a:pt x="169" y="198"/>
                  <a:pt x="165" y="198"/>
                </a:cubicBezTo>
                <a:cubicBezTo>
                  <a:pt x="154" y="198"/>
                  <a:pt x="154" y="198"/>
                  <a:pt x="154" y="198"/>
                </a:cubicBezTo>
                <a:cubicBezTo>
                  <a:pt x="150" y="198"/>
                  <a:pt x="146" y="194"/>
                  <a:pt x="146" y="190"/>
                </a:cubicBezTo>
                <a:lnTo>
                  <a:pt x="146" y="172"/>
                </a:lnTo>
                <a:close/>
                <a:moveTo>
                  <a:pt x="30" y="172"/>
                </a:moveTo>
                <a:cubicBezTo>
                  <a:pt x="57" y="172"/>
                  <a:pt x="57" y="172"/>
                  <a:pt x="57" y="172"/>
                </a:cubicBezTo>
                <a:cubicBezTo>
                  <a:pt x="57" y="190"/>
                  <a:pt x="57" y="190"/>
                  <a:pt x="57" y="190"/>
                </a:cubicBezTo>
                <a:cubicBezTo>
                  <a:pt x="57" y="194"/>
                  <a:pt x="53" y="198"/>
                  <a:pt x="49" y="198"/>
                </a:cubicBezTo>
                <a:cubicBezTo>
                  <a:pt x="38" y="198"/>
                  <a:pt x="38" y="198"/>
                  <a:pt x="38" y="198"/>
                </a:cubicBezTo>
                <a:cubicBezTo>
                  <a:pt x="33" y="198"/>
                  <a:pt x="30" y="194"/>
                  <a:pt x="30" y="190"/>
                </a:cubicBezTo>
                <a:lnTo>
                  <a:pt x="30" y="17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893"/>
          <p:cNvSpPr>
            <a:spLocks noEditPoints="1"/>
          </p:cNvSpPr>
          <p:nvPr/>
        </p:nvSpPr>
        <p:spPr bwMode="auto">
          <a:xfrm>
            <a:off x="7837424" y="4053605"/>
            <a:ext cx="337576" cy="580829"/>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894"/>
          <p:cNvSpPr>
            <a:spLocks noEditPoints="1"/>
          </p:cNvSpPr>
          <p:nvPr/>
        </p:nvSpPr>
        <p:spPr bwMode="auto">
          <a:xfrm>
            <a:off x="5905498" y="3009664"/>
            <a:ext cx="481542" cy="476578"/>
          </a:xfrm>
          <a:custGeom>
            <a:avLst/>
            <a:gdLst>
              <a:gd name="T0" fmla="*/ 108 w 164"/>
              <a:gd name="T1" fmla="*/ 130 h 162"/>
              <a:gd name="T2" fmla="*/ 106 w 164"/>
              <a:gd name="T3" fmla="*/ 137 h 162"/>
              <a:gd name="T4" fmla="*/ 87 w 164"/>
              <a:gd name="T5" fmla="*/ 148 h 162"/>
              <a:gd name="T6" fmla="*/ 80 w 164"/>
              <a:gd name="T7" fmla="*/ 147 h 162"/>
              <a:gd name="T8" fmla="*/ 77 w 164"/>
              <a:gd name="T9" fmla="*/ 142 h 162"/>
              <a:gd name="T10" fmla="*/ 59 w 164"/>
              <a:gd name="T11" fmla="*/ 128 h 162"/>
              <a:gd name="T12" fmla="*/ 60 w 164"/>
              <a:gd name="T13" fmla="*/ 128 h 162"/>
              <a:gd name="T14" fmla="*/ 102 w 164"/>
              <a:gd name="T15" fmla="*/ 104 h 162"/>
              <a:gd name="T16" fmla="*/ 102 w 164"/>
              <a:gd name="T17" fmla="*/ 103 h 162"/>
              <a:gd name="T18" fmla="*/ 105 w 164"/>
              <a:gd name="T19" fmla="*/ 126 h 162"/>
              <a:gd name="T20" fmla="*/ 108 w 164"/>
              <a:gd name="T21" fmla="*/ 130 h 162"/>
              <a:gd name="T22" fmla="*/ 115 w 164"/>
              <a:gd name="T23" fmla="*/ 155 h 162"/>
              <a:gd name="T24" fmla="*/ 112 w 164"/>
              <a:gd name="T25" fmla="*/ 159 h 162"/>
              <a:gd name="T26" fmla="*/ 100 w 164"/>
              <a:gd name="T27" fmla="*/ 161 h 162"/>
              <a:gd name="T28" fmla="*/ 95 w 164"/>
              <a:gd name="T29" fmla="*/ 159 h 162"/>
              <a:gd name="T30" fmla="*/ 93 w 164"/>
              <a:gd name="T31" fmla="*/ 155 h 162"/>
              <a:gd name="T32" fmla="*/ 94 w 164"/>
              <a:gd name="T33" fmla="*/ 151 h 162"/>
              <a:gd name="T34" fmla="*/ 105 w 164"/>
              <a:gd name="T35" fmla="*/ 144 h 162"/>
              <a:gd name="T36" fmla="*/ 109 w 164"/>
              <a:gd name="T37" fmla="*/ 146 h 162"/>
              <a:gd name="T38" fmla="*/ 115 w 164"/>
              <a:gd name="T39" fmla="*/ 155 h 162"/>
              <a:gd name="T40" fmla="*/ 164 w 164"/>
              <a:gd name="T41" fmla="*/ 154 h 162"/>
              <a:gd name="T42" fmla="*/ 159 w 164"/>
              <a:gd name="T43" fmla="*/ 160 h 162"/>
              <a:gd name="T44" fmla="*/ 132 w 164"/>
              <a:gd name="T45" fmla="*/ 160 h 162"/>
              <a:gd name="T46" fmla="*/ 126 w 164"/>
              <a:gd name="T47" fmla="*/ 154 h 162"/>
              <a:gd name="T48" fmla="*/ 132 w 164"/>
              <a:gd name="T49" fmla="*/ 149 h 162"/>
              <a:gd name="T50" fmla="*/ 159 w 164"/>
              <a:gd name="T51" fmla="*/ 149 h 162"/>
              <a:gd name="T52" fmla="*/ 164 w 164"/>
              <a:gd name="T53" fmla="*/ 154 h 162"/>
              <a:gd name="T54" fmla="*/ 98 w 164"/>
              <a:gd name="T55" fmla="*/ 98 h 162"/>
              <a:gd name="T56" fmla="*/ 57 w 164"/>
              <a:gd name="T57" fmla="*/ 122 h 162"/>
              <a:gd name="T58" fmla="*/ 43 w 164"/>
              <a:gd name="T59" fmla="*/ 118 h 162"/>
              <a:gd name="T60" fmla="*/ 3 w 164"/>
              <a:gd name="T61" fmla="*/ 32 h 162"/>
              <a:gd name="T62" fmla="*/ 6 w 164"/>
              <a:gd name="T63" fmla="*/ 19 h 162"/>
              <a:gd name="T64" fmla="*/ 34 w 164"/>
              <a:gd name="T65" fmla="*/ 2 h 162"/>
              <a:gd name="T66" fmla="*/ 48 w 164"/>
              <a:gd name="T67" fmla="*/ 6 h 162"/>
              <a:gd name="T68" fmla="*/ 102 w 164"/>
              <a:gd name="T69" fmla="*/ 84 h 162"/>
              <a:gd name="T70" fmla="*/ 98 w 164"/>
              <a:gd name="T71" fmla="*/ 98 h 162"/>
              <a:gd name="T72" fmla="*/ 89 w 164"/>
              <a:gd name="T73" fmla="*/ 84 h 162"/>
              <a:gd name="T74" fmla="*/ 40 w 164"/>
              <a:gd name="T75" fmla="*/ 14 h 162"/>
              <a:gd name="T76" fmla="*/ 36 w 164"/>
              <a:gd name="T77" fmla="*/ 13 h 162"/>
              <a:gd name="T78" fmla="*/ 35 w 164"/>
              <a:gd name="T79" fmla="*/ 17 h 162"/>
              <a:gd name="T80" fmla="*/ 84 w 164"/>
              <a:gd name="T81" fmla="*/ 88 h 162"/>
              <a:gd name="T82" fmla="*/ 86 w 164"/>
              <a:gd name="T83" fmla="*/ 89 h 162"/>
              <a:gd name="T84" fmla="*/ 88 w 164"/>
              <a:gd name="T85" fmla="*/ 88 h 162"/>
              <a:gd name="T86" fmla="*/ 89 w 164"/>
              <a:gd name="T87"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62">
                <a:moveTo>
                  <a:pt x="108" y="130"/>
                </a:moveTo>
                <a:cubicBezTo>
                  <a:pt x="110" y="133"/>
                  <a:pt x="109" y="136"/>
                  <a:pt x="106" y="137"/>
                </a:cubicBezTo>
                <a:cubicBezTo>
                  <a:pt x="87" y="148"/>
                  <a:pt x="87" y="148"/>
                  <a:pt x="87" y="148"/>
                </a:cubicBezTo>
                <a:cubicBezTo>
                  <a:pt x="85" y="150"/>
                  <a:pt x="81" y="149"/>
                  <a:pt x="80" y="147"/>
                </a:cubicBezTo>
                <a:cubicBezTo>
                  <a:pt x="77" y="142"/>
                  <a:pt x="77" y="142"/>
                  <a:pt x="77" y="142"/>
                </a:cubicBezTo>
                <a:cubicBezTo>
                  <a:pt x="73" y="135"/>
                  <a:pt x="66" y="131"/>
                  <a:pt x="59" y="128"/>
                </a:cubicBezTo>
                <a:cubicBezTo>
                  <a:pt x="59" y="128"/>
                  <a:pt x="60" y="128"/>
                  <a:pt x="60" y="128"/>
                </a:cubicBezTo>
                <a:cubicBezTo>
                  <a:pt x="102" y="104"/>
                  <a:pt x="102" y="104"/>
                  <a:pt x="102" y="104"/>
                </a:cubicBezTo>
                <a:cubicBezTo>
                  <a:pt x="102" y="103"/>
                  <a:pt x="102" y="103"/>
                  <a:pt x="102" y="103"/>
                </a:cubicBezTo>
                <a:cubicBezTo>
                  <a:pt x="101" y="111"/>
                  <a:pt x="101" y="119"/>
                  <a:pt x="105" y="126"/>
                </a:cubicBezTo>
                <a:lnTo>
                  <a:pt x="108" y="130"/>
                </a:lnTo>
                <a:close/>
                <a:moveTo>
                  <a:pt x="115" y="155"/>
                </a:moveTo>
                <a:cubicBezTo>
                  <a:pt x="116" y="158"/>
                  <a:pt x="115" y="158"/>
                  <a:pt x="112" y="159"/>
                </a:cubicBezTo>
                <a:cubicBezTo>
                  <a:pt x="100" y="161"/>
                  <a:pt x="100" y="161"/>
                  <a:pt x="100" y="161"/>
                </a:cubicBezTo>
                <a:cubicBezTo>
                  <a:pt x="98" y="161"/>
                  <a:pt x="96" y="162"/>
                  <a:pt x="95" y="159"/>
                </a:cubicBezTo>
                <a:cubicBezTo>
                  <a:pt x="93" y="155"/>
                  <a:pt x="93" y="155"/>
                  <a:pt x="93" y="155"/>
                </a:cubicBezTo>
                <a:cubicBezTo>
                  <a:pt x="91" y="153"/>
                  <a:pt x="92" y="152"/>
                  <a:pt x="94" y="151"/>
                </a:cubicBezTo>
                <a:cubicBezTo>
                  <a:pt x="105" y="144"/>
                  <a:pt x="105" y="144"/>
                  <a:pt x="105" y="144"/>
                </a:cubicBezTo>
                <a:cubicBezTo>
                  <a:pt x="107" y="143"/>
                  <a:pt x="108" y="143"/>
                  <a:pt x="109" y="146"/>
                </a:cubicBezTo>
                <a:lnTo>
                  <a:pt x="115" y="155"/>
                </a:lnTo>
                <a:close/>
                <a:moveTo>
                  <a:pt x="164" y="154"/>
                </a:moveTo>
                <a:cubicBezTo>
                  <a:pt x="164" y="158"/>
                  <a:pt x="162" y="160"/>
                  <a:pt x="159" y="160"/>
                </a:cubicBezTo>
                <a:cubicBezTo>
                  <a:pt x="132" y="160"/>
                  <a:pt x="132" y="160"/>
                  <a:pt x="132" y="160"/>
                </a:cubicBezTo>
                <a:cubicBezTo>
                  <a:pt x="128" y="160"/>
                  <a:pt x="126" y="158"/>
                  <a:pt x="126" y="154"/>
                </a:cubicBezTo>
                <a:cubicBezTo>
                  <a:pt x="126" y="151"/>
                  <a:pt x="128" y="149"/>
                  <a:pt x="132" y="149"/>
                </a:cubicBezTo>
                <a:cubicBezTo>
                  <a:pt x="159" y="149"/>
                  <a:pt x="159" y="149"/>
                  <a:pt x="159" y="149"/>
                </a:cubicBezTo>
                <a:cubicBezTo>
                  <a:pt x="162" y="149"/>
                  <a:pt x="164" y="151"/>
                  <a:pt x="164" y="154"/>
                </a:cubicBezTo>
                <a:close/>
                <a:moveTo>
                  <a:pt x="98" y="98"/>
                </a:moveTo>
                <a:cubicBezTo>
                  <a:pt x="57" y="122"/>
                  <a:pt x="57" y="122"/>
                  <a:pt x="57" y="122"/>
                </a:cubicBezTo>
                <a:cubicBezTo>
                  <a:pt x="52" y="125"/>
                  <a:pt x="46" y="123"/>
                  <a:pt x="43" y="118"/>
                </a:cubicBezTo>
                <a:cubicBezTo>
                  <a:pt x="3" y="32"/>
                  <a:pt x="3" y="32"/>
                  <a:pt x="3" y="32"/>
                </a:cubicBezTo>
                <a:cubicBezTo>
                  <a:pt x="0" y="27"/>
                  <a:pt x="1" y="21"/>
                  <a:pt x="6" y="19"/>
                </a:cubicBezTo>
                <a:cubicBezTo>
                  <a:pt x="34" y="2"/>
                  <a:pt x="34" y="2"/>
                  <a:pt x="34" y="2"/>
                </a:cubicBezTo>
                <a:cubicBezTo>
                  <a:pt x="39" y="0"/>
                  <a:pt x="45" y="2"/>
                  <a:pt x="48" y="6"/>
                </a:cubicBezTo>
                <a:cubicBezTo>
                  <a:pt x="102" y="84"/>
                  <a:pt x="102" y="84"/>
                  <a:pt x="102" y="84"/>
                </a:cubicBezTo>
                <a:cubicBezTo>
                  <a:pt x="105" y="89"/>
                  <a:pt x="103" y="95"/>
                  <a:pt x="98" y="98"/>
                </a:cubicBezTo>
                <a:close/>
                <a:moveTo>
                  <a:pt x="89" y="84"/>
                </a:moveTo>
                <a:cubicBezTo>
                  <a:pt x="40" y="14"/>
                  <a:pt x="40" y="14"/>
                  <a:pt x="40" y="14"/>
                </a:cubicBezTo>
                <a:cubicBezTo>
                  <a:pt x="39" y="12"/>
                  <a:pt x="37" y="12"/>
                  <a:pt x="36" y="13"/>
                </a:cubicBezTo>
                <a:cubicBezTo>
                  <a:pt x="34" y="14"/>
                  <a:pt x="34" y="16"/>
                  <a:pt x="35" y="17"/>
                </a:cubicBezTo>
                <a:cubicBezTo>
                  <a:pt x="84" y="88"/>
                  <a:pt x="84" y="88"/>
                  <a:pt x="84" y="88"/>
                </a:cubicBezTo>
                <a:cubicBezTo>
                  <a:pt x="84" y="88"/>
                  <a:pt x="85" y="89"/>
                  <a:pt x="86" y="89"/>
                </a:cubicBezTo>
                <a:cubicBezTo>
                  <a:pt x="87" y="89"/>
                  <a:pt x="87" y="89"/>
                  <a:pt x="88" y="88"/>
                </a:cubicBezTo>
                <a:cubicBezTo>
                  <a:pt x="90" y="87"/>
                  <a:pt x="90" y="85"/>
                  <a:pt x="89" y="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895"/>
          <p:cNvSpPr>
            <a:spLocks noEditPoints="1"/>
          </p:cNvSpPr>
          <p:nvPr/>
        </p:nvSpPr>
        <p:spPr bwMode="auto">
          <a:xfrm>
            <a:off x="6842072" y="4079668"/>
            <a:ext cx="490230" cy="590758"/>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896"/>
          <p:cNvSpPr>
            <a:spLocks noEditPoints="1"/>
          </p:cNvSpPr>
          <p:nvPr/>
        </p:nvSpPr>
        <p:spPr bwMode="auto">
          <a:xfrm>
            <a:off x="4944896" y="2998494"/>
            <a:ext cx="552284" cy="543596"/>
          </a:xfrm>
          <a:custGeom>
            <a:avLst/>
            <a:gdLst>
              <a:gd name="T0" fmla="*/ 96 w 188"/>
              <a:gd name="T1" fmla="*/ 1 h 185"/>
              <a:gd name="T2" fmla="*/ 83 w 188"/>
              <a:gd name="T3" fmla="*/ 1 h 185"/>
              <a:gd name="T4" fmla="*/ 97 w 188"/>
              <a:gd name="T5" fmla="*/ 98 h 185"/>
              <a:gd name="T6" fmla="*/ 1 w 188"/>
              <a:gd name="T7" fmla="*/ 84 h 185"/>
              <a:gd name="T8" fmla="*/ 1 w 188"/>
              <a:gd name="T9" fmla="*/ 96 h 185"/>
              <a:gd name="T10" fmla="*/ 17 w 188"/>
              <a:gd name="T11" fmla="*/ 109 h 185"/>
              <a:gd name="T12" fmla="*/ 120 w 188"/>
              <a:gd name="T13" fmla="*/ 120 h 185"/>
              <a:gd name="T14" fmla="*/ 120 w 188"/>
              <a:gd name="T15" fmla="*/ 120 h 185"/>
              <a:gd name="T16" fmla="*/ 120 w 188"/>
              <a:gd name="T17" fmla="*/ 120 h 185"/>
              <a:gd name="T18" fmla="*/ 109 w 188"/>
              <a:gd name="T19" fmla="*/ 17 h 185"/>
              <a:gd name="T20" fmla="*/ 96 w 188"/>
              <a:gd name="T21" fmla="*/ 1 h 185"/>
              <a:gd name="T22" fmla="*/ 110 w 188"/>
              <a:gd name="T23" fmla="*/ 110 h 185"/>
              <a:gd name="T24" fmla="*/ 102 w 188"/>
              <a:gd name="T25" fmla="*/ 110 h 185"/>
              <a:gd name="T26" fmla="*/ 102 w 188"/>
              <a:gd name="T27" fmla="*/ 103 h 185"/>
              <a:gd name="T28" fmla="*/ 110 w 188"/>
              <a:gd name="T29" fmla="*/ 103 h 185"/>
              <a:gd name="T30" fmla="*/ 110 w 188"/>
              <a:gd name="T31" fmla="*/ 110 h 185"/>
              <a:gd name="T32" fmla="*/ 95 w 188"/>
              <a:gd name="T33" fmla="*/ 136 h 185"/>
              <a:gd name="T34" fmla="*/ 95 w 188"/>
              <a:gd name="T35" fmla="*/ 174 h 185"/>
              <a:gd name="T36" fmla="*/ 133 w 188"/>
              <a:gd name="T37" fmla="*/ 174 h 185"/>
              <a:gd name="T38" fmla="*/ 133 w 188"/>
              <a:gd name="T39" fmla="*/ 136 h 185"/>
              <a:gd name="T40" fmla="*/ 95 w 188"/>
              <a:gd name="T41" fmla="*/ 136 h 185"/>
              <a:gd name="T42" fmla="*/ 124 w 188"/>
              <a:gd name="T43" fmla="*/ 165 h 185"/>
              <a:gd name="T44" fmla="*/ 104 w 188"/>
              <a:gd name="T45" fmla="*/ 165 h 185"/>
              <a:gd name="T46" fmla="*/ 104 w 188"/>
              <a:gd name="T47" fmla="*/ 145 h 185"/>
              <a:gd name="T48" fmla="*/ 124 w 188"/>
              <a:gd name="T49" fmla="*/ 145 h 185"/>
              <a:gd name="T50" fmla="*/ 124 w 188"/>
              <a:gd name="T51" fmla="*/ 165 h 185"/>
              <a:gd name="T52" fmla="*/ 139 w 188"/>
              <a:gd name="T53" fmla="*/ 92 h 185"/>
              <a:gd name="T54" fmla="*/ 139 w 188"/>
              <a:gd name="T55" fmla="*/ 131 h 185"/>
              <a:gd name="T56" fmla="*/ 177 w 188"/>
              <a:gd name="T57" fmla="*/ 130 h 185"/>
              <a:gd name="T58" fmla="*/ 177 w 188"/>
              <a:gd name="T59" fmla="*/ 92 h 185"/>
              <a:gd name="T60" fmla="*/ 139 w 188"/>
              <a:gd name="T61" fmla="*/ 92 h 185"/>
              <a:gd name="T62" fmla="*/ 168 w 188"/>
              <a:gd name="T63" fmla="*/ 121 h 185"/>
              <a:gd name="T64" fmla="*/ 148 w 188"/>
              <a:gd name="T65" fmla="*/ 121 h 185"/>
              <a:gd name="T66" fmla="*/ 148 w 188"/>
              <a:gd name="T67" fmla="*/ 101 h 185"/>
              <a:gd name="T68" fmla="*/ 168 w 188"/>
              <a:gd name="T69" fmla="*/ 101 h 185"/>
              <a:gd name="T70" fmla="*/ 168 w 188"/>
              <a:gd name="T71"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185">
                <a:moveTo>
                  <a:pt x="96" y="1"/>
                </a:moveTo>
                <a:cubicBezTo>
                  <a:pt x="92" y="0"/>
                  <a:pt x="87" y="0"/>
                  <a:pt x="83" y="1"/>
                </a:cubicBezTo>
                <a:cubicBezTo>
                  <a:pt x="83" y="1"/>
                  <a:pt x="93" y="66"/>
                  <a:pt x="97" y="98"/>
                </a:cubicBezTo>
                <a:cubicBezTo>
                  <a:pt x="66" y="93"/>
                  <a:pt x="1" y="83"/>
                  <a:pt x="1" y="84"/>
                </a:cubicBezTo>
                <a:cubicBezTo>
                  <a:pt x="0" y="87"/>
                  <a:pt x="0" y="92"/>
                  <a:pt x="1" y="96"/>
                </a:cubicBezTo>
                <a:cubicBezTo>
                  <a:pt x="3" y="104"/>
                  <a:pt x="9" y="109"/>
                  <a:pt x="17" y="109"/>
                </a:cubicBezTo>
                <a:cubicBezTo>
                  <a:pt x="43" y="112"/>
                  <a:pt x="120" y="120"/>
                  <a:pt x="120" y="120"/>
                </a:cubicBezTo>
                <a:cubicBezTo>
                  <a:pt x="120" y="120"/>
                  <a:pt x="120" y="120"/>
                  <a:pt x="120" y="120"/>
                </a:cubicBezTo>
                <a:cubicBezTo>
                  <a:pt x="120" y="120"/>
                  <a:pt x="120" y="120"/>
                  <a:pt x="120" y="120"/>
                </a:cubicBezTo>
                <a:cubicBezTo>
                  <a:pt x="120" y="120"/>
                  <a:pt x="112" y="43"/>
                  <a:pt x="109" y="17"/>
                </a:cubicBezTo>
                <a:cubicBezTo>
                  <a:pt x="108" y="9"/>
                  <a:pt x="104" y="4"/>
                  <a:pt x="96" y="1"/>
                </a:cubicBezTo>
                <a:close/>
                <a:moveTo>
                  <a:pt x="110" y="110"/>
                </a:moveTo>
                <a:cubicBezTo>
                  <a:pt x="108" y="112"/>
                  <a:pt x="104" y="112"/>
                  <a:pt x="102" y="110"/>
                </a:cubicBezTo>
                <a:cubicBezTo>
                  <a:pt x="100" y="108"/>
                  <a:pt x="100" y="105"/>
                  <a:pt x="102" y="103"/>
                </a:cubicBezTo>
                <a:cubicBezTo>
                  <a:pt x="104" y="100"/>
                  <a:pt x="108" y="100"/>
                  <a:pt x="110" y="103"/>
                </a:cubicBezTo>
                <a:cubicBezTo>
                  <a:pt x="112" y="105"/>
                  <a:pt x="112" y="108"/>
                  <a:pt x="110" y="110"/>
                </a:cubicBezTo>
                <a:close/>
                <a:moveTo>
                  <a:pt x="95" y="136"/>
                </a:moveTo>
                <a:cubicBezTo>
                  <a:pt x="84" y="146"/>
                  <a:pt x="84" y="164"/>
                  <a:pt x="95" y="174"/>
                </a:cubicBezTo>
                <a:cubicBezTo>
                  <a:pt x="105" y="185"/>
                  <a:pt x="123" y="185"/>
                  <a:pt x="133" y="174"/>
                </a:cubicBezTo>
                <a:cubicBezTo>
                  <a:pt x="144" y="164"/>
                  <a:pt x="144" y="146"/>
                  <a:pt x="133" y="136"/>
                </a:cubicBezTo>
                <a:cubicBezTo>
                  <a:pt x="123" y="125"/>
                  <a:pt x="105" y="125"/>
                  <a:pt x="95" y="136"/>
                </a:cubicBezTo>
                <a:close/>
                <a:moveTo>
                  <a:pt x="124" y="165"/>
                </a:moveTo>
                <a:cubicBezTo>
                  <a:pt x="119" y="171"/>
                  <a:pt x="110" y="171"/>
                  <a:pt x="104" y="165"/>
                </a:cubicBezTo>
                <a:cubicBezTo>
                  <a:pt x="99" y="160"/>
                  <a:pt x="99" y="151"/>
                  <a:pt x="104" y="145"/>
                </a:cubicBezTo>
                <a:cubicBezTo>
                  <a:pt x="110" y="139"/>
                  <a:pt x="119" y="139"/>
                  <a:pt x="124" y="145"/>
                </a:cubicBezTo>
                <a:cubicBezTo>
                  <a:pt x="130" y="151"/>
                  <a:pt x="130" y="160"/>
                  <a:pt x="124" y="165"/>
                </a:cubicBezTo>
                <a:close/>
                <a:moveTo>
                  <a:pt x="139" y="92"/>
                </a:moveTo>
                <a:cubicBezTo>
                  <a:pt x="128" y="102"/>
                  <a:pt x="128" y="120"/>
                  <a:pt x="139" y="131"/>
                </a:cubicBezTo>
                <a:cubicBezTo>
                  <a:pt x="149" y="141"/>
                  <a:pt x="167" y="141"/>
                  <a:pt x="177" y="130"/>
                </a:cubicBezTo>
                <a:cubicBezTo>
                  <a:pt x="188" y="120"/>
                  <a:pt x="188" y="102"/>
                  <a:pt x="177" y="92"/>
                </a:cubicBezTo>
                <a:cubicBezTo>
                  <a:pt x="167" y="81"/>
                  <a:pt x="149" y="81"/>
                  <a:pt x="139" y="92"/>
                </a:cubicBezTo>
                <a:close/>
                <a:moveTo>
                  <a:pt x="168" y="121"/>
                </a:moveTo>
                <a:cubicBezTo>
                  <a:pt x="163" y="127"/>
                  <a:pt x="153" y="127"/>
                  <a:pt x="148" y="121"/>
                </a:cubicBezTo>
                <a:cubicBezTo>
                  <a:pt x="142" y="116"/>
                  <a:pt x="142" y="107"/>
                  <a:pt x="148" y="101"/>
                </a:cubicBezTo>
                <a:cubicBezTo>
                  <a:pt x="153" y="96"/>
                  <a:pt x="163" y="96"/>
                  <a:pt x="168" y="101"/>
                </a:cubicBezTo>
                <a:cubicBezTo>
                  <a:pt x="174" y="107"/>
                  <a:pt x="174" y="116"/>
                  <a:pt x="168" y="12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897"/>
          <p:cNvSpPr>
            <a:spLocks noEditPoints="1"/>
          </p:cNvSpPr>
          <p:nvPr/>
        </p:nvSpPr>
        <p:spPr bwMode="auto">
          <a:xfrm>
            <a:off x="5968346" y="4082150"/>
            <a:ext cx="476578" cy="573383"/>
          </a:xfrm>
          <a:custGeom>
            <a:avLst/>
            <a:gdLst>
              <a:gd name="T0" fmla="*/ 40 w 162"/>
              <a:gd name="T1" fmla="*/ 195 h 195"/>
              <a:gd name="T2" fmla="*/ 128 w 162"/>
              <a:gd name="T3" fmla="*/ 191 h 195"/>
              <a:gd name="T4" fmla="*/ 131 w 162"/>
              <a:gd name="T5" fmla="*/ 125 h 195"/>
              <a:gd name="T6" fmla="*/ 31 w 162"/>
              <a:gd name="T7" fmla="*/ 69 h 195"/>
              <a:gd name="T8" fmla="*/ 38 w 162"/>
              <a:gd name="T9" fmla="*/ 72 h 195"/>
              <a:gd name="T10" fmla="*/ 41 w 162"/>
              <a:gd name="T11" fmla="*/ 68 h 195"/>
              <a:gd name="T12" fmla="*/ 43 w 162"/>
              <a:gd name="T13" fmla="*/ 65 h 195"/>
              <a:gd name="T14" fmla="*/ 31 w 162"/>
              <a:gd name="T15" fmla="*/ 69 h 195"/>
              <a:gd name="T16" fmla="*/ 81 w 162"/>
              <a:gd name="T17" fmla="*/ 33 h 195"/>
              <a:gd name="T18" fmla="*/ 82 w 162"/>
              <a:gd name="T19" fmla="*/ 26 h 195"/>
              <a:gd name="T20" fmla="*/ 87 w 162"/>
              <a:gd name="T21" fmla="*/ 37 h 195"/>
              <a:gd name="T22" fmla="*/ 81 w 162"/>
              <a:gd name="T23" fmla="*/ 51 h 195"/>
              <a:gd name="T24" fmla="*/ 85 w 162"/>
              <a:gd name="T25" fmla="*/ 58 h 195"/>
              <a:gd name="T26" fmla="*/ 87 w 162"/>
              <a:gd name="T27" fmla="*/ 49 h 195"/>
              <a:gd name="T28" fmla="*/ 89 w 162"/>
              <a:gd name="T29" fmla="*/ 46 h 195"/>
              <a:gd name="T30" fmla="*/ 104 w 162"/>
              <a:gd name="T31" fmla="*/ 45 h 195"/>
              <a:gd name="T32" fmla="*/ 92 w 162"/>
              <a:gd name="T33" fmla="*/ 55 h 195"/>
              <a:gd name="T34" fmla="*/ 96 w 162"/>
              <a:gd name="T35" fmla="*/ 78 h 195"/>
              <a:gd name="T36" fmla="*/ 107 w 162"/>
              <a:gd name="T37" fmla="*/ 74 h 195"/>
              <a:gd name="T38" fmla="*/ 131 w 162"/>
              <a:gd name="T39" fmla="*/ 94 h 195"/>
              <a:gd name="T40" fmla="*/ 129 w 162"/>
              <a:gd name="T41" fmla="*/ 80 h 195"/>
              <a:gd name="T42" fmla="*/ 118 w 162"/>
              <a:gd name="T43" fmla="*/ 60 h 195"/>
              <a:gd name="T44" fmla="*/ 119 w 162"/>
              <a:gd name="T45" fmla="*/ 47 h 195"/>
              <a:gd name="T46" fmla="*/ 112 w 162"/>
              <a:gd name="T47" fmla="*/ 46 h 195"/>
              <a:gd name="T48" fmla="*/ 119 w 162"/>
              <a:gd name="T49" fmla="*/ 44 h 195"/>
              <a:gd name="T50" fmla="*/ 128 w 162"/>
              <a:gd name="T51" fmla="*/ 45 h 195"/>
              <a:gd name="T52" fmla="*/ 89 w 162"/>
              <a:gd name="T53" fmla="*/ 17 h 195"/>
              <a:gd name="T54" fmla="*/ 87 w 162"/>
              <a:gd name="T55" fmla="*/ 21 h 195"/>
              <a:gd name="T56" fmla="*/ 76 w 162"/>
              <a:gd name="T57" fmla="*/ 26 h 195"/>
              <a:gd name="T58" fmla="*/ 72 w 162"/>
              <a:gd name="T59" fmla="*/ 115 h 195"/>
              <a:gd name="T60" fmla="*/ 94 w 162"/>
              <a:gd name="T61" fmla="*/ 128 h 195"/>
              <a:gd name="T62" fmla="*/ 100 w 162"/>
              <a:gd name="T63" fmla="*/ 131 h 195"/>
              <a:gd name="T64" fmla="*/ 98 w 162"/>
              <a:gd name="T65" fmla="*/ 127 h 195"/>
              <a:gd name="T66" fmla="*/ 98 w 162"/>
              <a:gd name="T67" fmla="*/ 119 h 195"/>
              <a:gd name="T68" fmla="*/ 100 w 162"/>
              <a:gd name="T69" fmla="*/ 116 h 195"/>
              <a:gd name="T70" fmla="*/ 99 w 162"/>
              <a:gd name="T71" fmla="*/ 108 h 195"/>
              <a:gd name="T72" fmla="*/ 92 w 162"/>
              <a:gd name="T73" fmla="*/ 96 h 195"/>
              <a:gd name="T74" fmla="*/ 80 w 162"/>
              <a:gd name="T75" fmla="*/ 100 h 195"/>
              <a:gd name="T76" fmla="*/ 56 w 162"/>
              <a:gd name="T77" fmla="*/ 73 h 195"/>
              <a:gd name="T78" fmla="*/ 60 w 162"/>
              <a:gd name="T79" fmla="*/ 72 h 195"/>
              <a:gd name="T80" fmla="*/ 39 w 162"/>
              <a:gd name="T81" fmla="*/ 77 h 195"/>
              <a:gd name="T82" fmla="*/ 33 w 162"/>
              <a:gd name="T83" fmla="*/ 77 h 195"/>
              <a:gd name="T84" fmla="*/ 48 w 162"/>
              <a:gd name="T85" fmla="*/ 113 h 195"/>
              <a:gd name="T86" fmla="*/ 57 w 162"/>
              <a:gd name="T87" fmla="*/ 105 h 195"/>
              <a:gd name="T88" fmla="*/ 45 w 162"/>
              <a:gd name="T89" fmla="*/ 110 h 195"/>
              <a:gd name="T90" fmla="*/ 43 w 162"/>
              <a:gd name="T91" fmla="*/ 100 h 195"/>
              <a:gd name="T92" fmla="*/ 51 w 162"/>
              <a:gd name="T93" fmla="*/ 96 h 195"/>
              <a:gd name="T94" fmla="*/ 55 w 162"/>
              <a:gd name="T95" fmla="*/ 78 h 195"/>
              <a:gd name="T96" fmla="*/ 44 w 162"/>
              <a:gd name="T97" fmla="*/ 38 h 195"/>
              <a:gd name="T98" fmla="*/ 45 w 162"/>
              <a:gd name="T99" fmla="*/ 54 h 195"/>
              <a:gd name="T100" fmla="*/ 47 w 162"/>
              <a:gd name="T101" fmla="*/ 53 h 195"/>
              <a:gd name="T102" fmla="*/ 48 w 162"/>
              <a:gd name="T103" fmla="*/ 56 h 195"/>
              <a:gd name="T104" fmla="*/ 55 w 162"/>
              <a:gd name="T105" fmla="*/ 46 h 195"/>
              <a:gd name="T106" fmla="*/ 55 w 162"/>
              <a:gd name="T107" fmla="*/ 41 h 195"/>
              <a:gd name="T108" fmla="*/ 47 w 162"/>
              <a:gd name="T109" fmla="*/ 39 h 195"/>
              <a:gd name="T110" fmla="*/ 44 w 162"/>
              <a:gd name="T111" fmla="*/ 39 h 195"/>
              <a:gd name="T112" fmla="*/ 144 w 162"/>
              <a:gd name="T113" fmla="*/ 130 h 195"/>
              <a:gd name="T114" fmla="*/ 13 w 162"/>
              <a:gd name="T115" fmla="*/ 89 h 195"/>
              <a:gd name="T116" fmla="*/ 47 w 162"/>
              <a:gd name="T117" fmla="*/ 4 h 195"/>
              <a:gd name="T118" fmla="*/ 2 w 162"/>
              <a:gd name="T119" fmla="*/ 91 h 195"/>
              <a:gd name="T120" fmla="*/ 153 w 162"/>
              <a:gd name="T121" fmla="*/ 13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5">
                <a:moveTo>
                  <a:pt x="128" y="191"/>
                </a:moveTo>
                <a:cubicBezTo>
                  <a:pt x="130" y="192"/>
                  <a:pt x="128" y="195"/>
                  <a:pt x="125" y="195"/>
                </a:cubicBezTo>
                <a:cubicBezTo>
                  <a:pt x="40" y="195"/>
                  <a:pt x="40" y="195"/>
                  <a:pt x="40" y="195"/>
                </a:cubicBezTo>
                <a:cubicBezTo>
                  <a:pt x="37" y="195"/>
                  <a:pt x="37" y="192"/>
                  <a:pt x="38" y="191"/>
                </a:cubicBezTo>
                <a:cubicBezTo>
                  <a:pt x="44" y="181"/>
                  <a:pt x="63" y="172"/>
                  <a:pt x="83" y="172"/>
                </a:cubicBezTo>
                <a:cubicBezTo>
                  <a:pt x="102" y="172"/>
                  <a:pt x="121" y="180"/>
                  <a:pt x="128" y="191"/>
                </a:cubicBezTo>
                <a:close/>
                <a:moveTo>
                  <a:pt x="49" y="26"/>
                </a:moveTo>
                <a:cubicBezTo>
                  <a:pt x="76" y="3"/>
                  <a:pt x="116" y="7"/>
                  <a:pt x="139" y="34"/>
                </a:cubicBezTo>
                <a:cubicBezTo>
                  <a:pt x="162" y="61"/>
                  <a:pt x="158" y="102"/>
                  <a:pt x="131" y="125"/>
                </a:cubicBezTo>
                <a:cubicBezTo>
                  <a:pt x="104" y="147"/>
                  <a:pt x="63" y="144"/>
                  <a:pt x="41" y="117"/>
                </a:cubicBezTo>
                <a:cubicBezTo>
                  <a:pt x="18" y="89"/>
                  <a:pt x="21" y="49"/>
                  <a:pt x="49" y="26"/>
                </a:cubicBezTo>
                <a:close/>
                <a:moveTo>
                  <a:pt x="31" y="69"/>
                </a:moveTo>
                <a:cubicBezTo>
                  <a:pt x="32" y="68"/>
                  <a:pt x="33" y="68"/>
                  <a:pt x="34" y="68"/>
                </a:cubicBezTo>
                <a:cubicBezTo>
                  <a:pt x="35" y="68"/>
                  <a:pt x="36" y="68"/>
                  <a:pt x="37" y="69"/>
                </a:cubicBezTo>
                <a:cubicBezTo>
                  <a:pt x="37" y="70"/>
                  <a:pt x="38" y="71"/>
                  <a:pt x="38" y="72"/>
                </a:cubicBezTo>
                <a:cubicBezTo>
                  <a:pt x="39" y="71"/>
                  <a:pt x="40" y="71"/>
                  <a:pt x="40" y="70"/>
                </a:cubicBezTo>
                <a:cubicBezTo>
                  <a:pt x="41" y="70"/>
                  <a:pt x="42" y="70"/>
                  <a:pt x="42" y="69"/>
                </a:cubicBezTo>
                <a:cubicBezTo>
                  <a:pt x="42" y="69"/>
                  <a:pt x="42" y="69"/>
                  <a:pt x="41" y="68"/>
                </a:cubicBezTo>
                <a:cubicBezTo>
                  <a:pt x="40" y="67"/>
                  <a:pt x="40" y="67"/>
                  <a:pt x="40" y="67"/>
                </a:cubicBezTo>
                <a:cubicBezTo>
                  <a:pt x="40" y="66"/>
                  <a:pt x="41" y="66"/>
                  <a:pt x="41" y="66"/>
                </a:cubicBezTo>
                <a:cubicBezTo>
                  <a:pt x="42" y="66"/>
                  <a:pt x="43" y="65"/>
                  <a:pt x="43" y="65"/>
                </a:cubicBezTo>
                <a:cubicBezTo>
                  <a:pt x="43" y="65"/>
                  <a:pt x="43" y="65"/>
                  <a:pt x="43" y="65"/>
                </a:cubicBezTo>
                <a:cubicBezTo>
                  <a:pt x="39" y="65"/>
                  <a:pt x="35" y="66"/>
                  <a:pt x="32" y="68"/>
                </a:cubicBezTo>
                <a:cubicBezTo>
                  <a:pt x="31" y="68"/>
                  <a:pt x="31" y="68"/>
                  <a:pt x="31" y="69"/>
                </a:cubicBezTo>
                <a:close/>
                <a:moveTo>
                  <a:pt x="78" y="37"/>
                </a:moveTo>
                <a:cubicBezTo>
                  <a:pt x="79" y="37"/>
                  <a:pt x="80" y="37"/>
                  <a:pt x="82" y="37"/>
                </a:cubicBezTo>
                <a:cubicBezTo>
                  <a:pt x="81" y="36"/>
                  <a:pt x="81" y="34"/>
                  <a:pt x="81" y="33"/>
                </a:cubicBezTo>
                <a:cubicBezTo>
                  <a:pt x="80" y="27"/>
                  <a:pt x="80" y="26"/>
                  <a:pt x="80" y="25"/>
                </a:cubicBezTo>
                <a:cubicBezTo>
                  <a:pt x="80" y="25"/>
                  <a:pt x="81" y="25"/>
                  <a:pt x="81" y="25"/>
                </a:cubicBezTo>
                <a:cubicBezTo>
                  <a:pt x="82" y="25"/>
                  <a:pt x="82" y="26"/>
                  <a:pt x="82" y="26"/>
                </a:cubicBezTo>
                <a:cubicBezTo>
                  <a:pt x="82" y="26"/>
                  <a:pt x="82" y="26"/>
                  <a:pt x="82" y="26"/>
                </a:cubicBezTo>
                <a:cubicBezTo>
                  <a:pt x="83" y="27"/>
                  <a:pt x="83" y="28"/>
                  <a:pt x="84" y="29"/>
                </a:cubicBezTo>
                <a:cubicBezTo>
                  <a:pt x="86" y="32"/>
                  <a:pt x="88" y="35"/>
                  <a:pt x="87" y="37"/>
                </a:cubicBezTo>
                <a:cubicBezTo>
                  <a:pt x="87" y="39"/>
                  <a:pt x="86" y="40"/>
                  <a:pt x="84" y="41"/>
                </a:cubicBezTo>
                <a:cubicBezTo>
                  <a:pt x="83" y="42"/>
                  <a:pt x="83" y="42"/>
                  <a:pt x="83" y="44"/>
                </a:cubicBezTo>
                <a:cubicBezTo>
                  <a:pt x="83" y="45"/>
                  <a:pt x="82" y="47"/>
                  <a:pt x="81" y="51"/>
                </a:cubicBezTo>
                <a:cubicBezTo>
                  <a:pt x="82" y="52"/>
                  <a:pt x="82" y="54"/>
                  <a:pt x="82" y="55"/>
                </a:cubicBezTo>
                <a:cubicBezTo>
                  <a:pt x="82" y="56"/>
                  <a:pt x="82" y="57"/>
                  <a:pt x="84" y="59"/>
                </a:cubicBezTo>
                <a:cubicBezTo>
                  <a:pt x="84" y="59"/>
                  <a:pt x="85" y="59"/>
                  <a:pt x="85" y="58"/>
                </a:cubicBezTo>
                <a:cubicBezTo>
                  <a:pt x="86" y="57"/>
                  <a:pt x="86" y="56"/>
                  <a:pt x="86" y="54"/>
                </a:cubicBezTo>
                <a:cubicBezTo>
                  <a:pt x="85" y="52"/>
                  <a:pt x="85" y="51"/>
                  <a:pt x="86" y="50"/>
                </a:cubicBezTo>
                <a:cubicBezTo>
                  <a:pt x="86" y="49"/>
                  <a:pt x="87" y="49"/>
                  <a:pt x="87" y="49"/>
                </a:cubicBezTo>
                <a:cubicBezTo>
                  <a:pt x="88" y="48"/>
                  <a:pt x="88" y="48"/>
                  <a:pt x="88" y="47"/>
                </a:cubicBezTo>
                <a:cubicBezTo>
                  <a:pt x="88" y="47"/>
                  <a:pt x="88" y="47"/>
                  <a:pt x="88" y="47"/>
                </a:cubicBezTo>
                <a:cubicBezTo>
                  <a:pt x="88" y="46"/>
                  <a:pt x="88" y="46"/>
                  <a:pt x="89" y="46"/>
                </a:cubicBezTo>
                <a:cubicBezTo>
                  <a:pt x="91" y="46"/>
                  <a:pt x="94" y="47"/>
                  <a:pt x="97" y="48"/>
                </a:cubicBezTo>
                <a:cubicBezTo>
                  <a:pt x="97" y="47"/>
                  <a:pt x="97" y="47"/>
                  <a:pt x="98" y="46"/>
                </a:cubicBezTo>
                <a:cubicBezTo>
                  <a:pt x="100" y="44"/>
                  <a:pt x="102" y="44"/>
                  <a:pt x="104" y="45"/>
                </a:cubicBezTo>
                <a:cubicBezTo>
                  <a:pt x="106" y="46"/>
                  <a:pt x="106" y="48"/>
                  <a:pt x="106" y="50"/>
                </a:cubicBezTo>
                <a:cubicBezTo>
                  <a:pt x="104" y="53"/>
                  <a:pt x="100" y="57"/>
                  <a:pt x="96" y="57"/>
                </a:cubicBezTo>
                <a:cubicBezTo>
                  <a:pt x="94" y="57"/>
                  <a:pt x="93" y="56"/>
                  <a:pt x="92" y="55"/>
                </a:cubicBezTo>
                <a:cubicBezTo>
                  <a:pt x="90" y="56"/>
                  <a:pt x="88" y="57"/>
                  <a:pt x="87" y="60"/>
                </a:cubicBezTo>
                <a:cubicBezTo>
                  <a:pt x="86" y="64"/>
                  <a:pt x="87" y="69"/>
                  <a:pt x="90" y="74"/>
                </a:cubicBezTo>
                <a:cubicBezTo>
                  <a:pt x="92" y="78"/>
                  <a:pt x="95" y="78"/>
                  <a:pt x="96" y="78"/>
                </a:cubicBezTo>
                <a:cubicBezTo>
                  <a:pt x="98" y="78"/>
                  <a:pt x="100" y="77"/>
                  <a:pt x="101" y="76"/>
                </a:cubicBezTo>
                <a:cubicBezTo>
                  <a:pt x="103" y="75"/>
                  <a:pt x="105" y="75"/>
                  <a:pt x="107" y="74"/>
                </a:cubicBezTo>
                <a:cubicBezTo>
                  <a:pt x="107" y="74"/>
                  <a:pt x="107" y="74"/>
                  <a:pt x="107" y="74"/>
                </a:cubicBezTo>
                <a:cubicBezTo>
                  <a:pt x="107" y="74"/>
                  <a:pt x="108" y="74"/>
                  <a:pt x="108" y="74"/>
                </a:cubicBezTo>
                <a:cubicBezTo>
                  <a:pt x="109" y="75"/>
                  <a:pt x="110" y="76"/>
                  <a:pt x="112" y="78"/>
                </a:cubicBezTo>
                <a:cubicBezTo>
                  <a:pt x="117" y="83"/>
                  <a:pt x="128" y="94"/>
                  <a:pt x="131" y="94"/>
                </a:cubicBezTo>
                <a:cubicBezTo>
                  <a:pt x="132" y="94"/>
                  <a:pt x="132" y="94"/>
                  <a:pt x="132" y="94"/>
                </a:cubicBezTo>
                <a:cubicBezTo>
                  <a:pt x="132" y="93"/>
                  <a:pt x="133" y="92"/>
                  <a:pt x="131" y="87"/>
                </a:cubicBezTo>
                <a:cubicBezTo>
                  <a:pt x="131" y="85"/>
                  <a:pt x="130" y="83"/>
                  <a:pt x="129" y="80"/>
                </a:cubicBezTo>
                <a:cubicBezTo>
                  <a:pt x="128" y="73"/>
                  <a:pt x="125" y="63"/>
                  <a:pt x="122" y="58"/>
                </a:cubicBezTo>
                <a:cubicBezTo>
                  <a:pt x="121" y="59"/>
                  <a:pt x="120" y="60"/>
                  <a:pt x="119" y="60"/>
                </a:cubicBezTo>
                <a:cubicBezTo>
                  <a:pt x="119" y="61"/>
                  <a:pt x="118" y="60"/>
                  <a:pt x="118" y="60"/>
                </a:cubicBezTo>
                <a:cubicBezTo>
                  <a:pt x="117" y="58"/>
                  <a:pt x="118" y="56"/>
                  <a:pt x="119" y="54"/>
                </a:cubicBezTo>
                <a:cubicBezTo>
                  <a:pt x="120" y="52"/>
                  <a:pt x="121" y="50"/>
                  <a:pt x="120" y="48"/>
                </a:cubicBezTo>
                <a:cubicBezTo>
                  <a:pt x="120" y="48"/>
                  <a:pt x="119" y="47"/>
                  <a:pt x="119" y="47"/>
                </a:cubicBezTo>
                <a:cubicBezTo>
                  <a:pt x="119" y="47"/>
                  <a:pt x="118" y="48"/>
                  <a:pt x="118" y="48"/>
                </a:cubicBezTo>
                <a:cubicBezTo>
                  <a:pt x="117" y="49"/>
                  <a:pt x="116" y="49"/>
                  <a:pt x="115" y="49"/>
                </a:cubicBezTo>
                <a:cubicBezTo>
                  <a:pt x="113" y="49"/>
                  <a:pt x="112" y="48"/>
                  <a:pt x="112" y="46"/>
                </a:cubicBezTo>
                <a:cubicBezTo>
                  <a:pt x="111" y="46"/>
                  <a:pt x="111" y="45"/>
                  <a:pt x="112" y="45"/>
                </a:cubicBezTo>
                <a:cubicBezTo>
                  <a:pt x="112" y="45"/>
                  <a:pt x="113" y="45"/>
                  <a:pt x="113" y="45"/>
                </a:cubicBezTo>
                <a:cubicBezTo>
                  <a:pt x="115" y="46"/>
                  <a:pt x="117" y="45"/>
                  <a:pt x="119" y="44"/>
                </a:cubicBezTo>
                <a:cubicBezTo>
                  <a:pt x="120" y="43"/>
                  <a:pt x="122" y="43"/>
                  <a:pt x="123" y="43"/>
                </a:cubicBezTo>
                <a:cubicBezTo>
                  <a:pt x="124" y="43"/>
                  <a:pt x="126" y="43"/>
                  <a:pt x="127" y="44"/>
                </a:cubicBezTo>
                <a:cubicBezTo>
                  <a:pt x="127" y="44"/>
                  <a:pt x="128" y="45"/>
                  <a:pt x="128" y="45"/>
                </a:cubicBezTo>
                <a:cubicBezTo>
                  <a:pt x="129" y="47"/>
                  <a:pt x="130" y="48"/>
                  <a:pt x="134" y="48"/>
                </a:cubicBezTo>
                <a:cubicBezTo>
                  <a:pt x="133" y="45"/>
                  <a:pt x="132" y="40"/>
                  <a:pt x="134" y="37"/>
                </a:cubicBezTo>
                <a:cubicBezTo>
                  <a:pt x="123" y="24"/>
                  <a:pt x="106" y="16"/>
                  <a:pt x="89" y="17"/>
                </a:cubicBezTo>
                <a:cubicBezTo>
                  <a:pt x="90" y="17"/>
                  <a:pt x="90" y="18"/>
                  <a:pt x="90" y="19"/>
                </a:cubicBezTo>
                <a:cubicBezTo>
                  <a:pt x="90" y="20"/>
                  <a:pt x="89" y="21"/>
                  <a:pt x="88" y="21"/>
                </a:cubicBezTo>
                <a:cubicBezTo>
                  <a:pt x="88" y="21"/>
                  <a:pt x="88" y="21"/>
                  <a:pt x="87" y="21"/>
                </a:cubicBezTo>
                <a:cubicBezTo>
                  <a:pt x="87" y="21"/>
                  <a:pt x="87" y="21"/>
                  <a:pt x="87" y="21"/>
                </a:cubicBezTo>
                <a:cubicBezTo>
                  <a:pt x="86" y="20"/>
                  <a:pt x="85" y="19"/>
                  <a:pt x="84" y="19"/>
                </a:cubicBezTo>
                <a:cubicBezTo>
                  <a:pt x="82" y="19"/>
                  <a:pt x="78" y="22"/>
                  <a:pt x="76" y="26"/>
                </a:cubicBezTo>
                <a:cubicBezTo>
                  <a:pt x="75" y="28"/>
                  <a:pt x="74" y="33"/>
                  <a:pt x="78" y="37"/>
                </a:cubicBezTo>
                <a:close/>
                <a:moveTo>
                  <a:pt x="69" y="105"/>
                </a:moveTo>
                <a:cubicBezTo>
                  <a:pt x="69" y="109"/>
                  <a:pt x="70" y="112"/>
                  <a:pt x="72" y="115"/>
                </a:cubicBezTo>
                <a:cubicBezTo>
                  <a:pt x="72" y="115"/>
                  <a:pt x="73" y="116"/>
                  <a:pt x="73" y="117"/>
                </a:cubicBezTo>
                <a:cubicBezTo>
                  <a:pt x="74" y="116"/>
                  <a:pt x="75" y="116"/>
                  <a:pt x="77" y="116"/>
                </a:cubicBezTo>
                <a:cubicBezTo>
                  <a:pt x="84" y="116"/>
                  <a:pt x="89" y="122"/>
                  <a:pt x="94" y="128"/>
                </a:cubicBezTo>
                <a:cubicBezTo>
                  <a:pt x="95" y="130"/>
                  <a:pt x="97" y="132"/>
                  <a:pt x="98" y="133"/>
                </a:cubicBezTo>
                <a:cubicBezTo>
                  <a:pt x="99" y="133"/>
                  <a:pt x="100" y="133"/>
                  <a:pt x="101" y="133"/>
                </a:cubicBezTo>
                <a:cubicBezTo>
                  <a:pt x="101" y="132"/>
                  <a:pt x="100" y="131"/>
                  <a:pt x="100" y="131"/>
                </a:cubicBezTo>
                <a:cubicBezTo>
                  <a:pt x="99" y="130"/>
                  <a:pt x="99" y="130"/>
                  <a:pt x="99" y="130"/>
                </a:cubicBezTo>
                <a:cubicBezTo>
                  <a:pt x="99" y="128"/>
                  <a:pt x="99" y="127"/>
                  <a:pt x="99" y="127"/>
                </a:cubicBezTo>
                <a:cubicBezTo>
                  <a:pt x="98" y="127"/>
                  <a:pt x="98" y="127"/>
                  <a:pt x="98" y="127"/>
                </a:cubicBezTo>
                <a:cubicBezTo>
                  <a:pt x="98" y="127"/>
                  <a:pt x="98" y="126"/>
                  <a:pt x="98" y="126"/>
                </a:cubicBezTo>
                <a:cubicBezTo>
                  <a:pt x="98" y="124"/>
                  <a:pt x="99" y="122"/>
                  <a:pt x="100" y="120"/>
                </a:cubicBezTo>
                <a:cubicBezTo>
                  <a:pt x="99" y="120"/>
                  <a:pt x="99" y="120"/>
                  <a:pt x="98" y="119"/>
                </a:cubicBezTo>
                <a:cubicBezTo>
                  <a:pt x="98" y="119"/>
                  <a:pt x="98" y="119"/>
                  <a:pt x="98" y="118"/>
                </a:cubicBezTo>
                <a:cubicBezTo>
                  <a:pt x="99" y="118"/>
                  <a:pt x="99" y="117"/>
                  <a:pt x="99" y="117"/>
                </a:cubicBezTo>
                <a:cubicBezTo>
                  <a:pt x="100" y="116"/>
                  <a:pt x="100" y="116"/>
                  <a:pt x="100" y="116"/>
                </a:cubicBezTo>
                <a:cubicBezTo>
                  <a:pt x="100" y="115"/>
                  <a:pt x="100" y="114"/>
                  <a:pt x="100" y="114"/>
                </a:cubicBezTo>
                <a:cubicBezTo>
                  <a:pt x="100" y="112"/>
                  <a:pt x="100" y="111"/>
                  <a:pt x="99" y="110"/>
                </a:cubicBezTo>
                <a:cubicBezTo>
                  <a:pt x="98" y="109"/>
                  <a:pt x="98" y="109"/>
                  <a:pt x="99" y="108"/>
                </a:cubicBezTo>
                <a:cubicBezTo>
                  <a:pt x="101" y="104"/>
                  <a:pt x="100" y="101"/>
                  <a:pt x="98" y="97"/>
                </a:cubicBezTo>
                <a:cubicBezTo>
                  <a:pt x="97" y="96"/>
                  <a:pt x="97" y="95"/>
                  <a:pt x="96" y="94"/>
                </a:cubicBezTo>
                <a:cubicBezTo>
                  <a:pt x="95" y="94"/>
                  <a:pt x="94" y="95"/>
                  <a:pt x="92" y="96"/>
                </a:cubicBezTo>
                <a:cubicBezTo>
                  <a:pt x="90" y="97"/>
                  <a:pt x="89" y="99"/>
                  <a:pt x="87" y="99"/>
                </a:cubicBezTo>
                <a:cubicBezTo>
                  <a:pt x="86" y="99"/>
                  <a:pt x="85" y="98"/>
                  <a:pt x="84" y="98"/>
                </a:cubicBezTo>
                <a:cubicBezTo>
                  <a:pt x="83" y="99"/>
                  <a:pt x="81" y="99"/>
                  <a:pt x="80" y="100"/>
                </a:cubicBezTo>
                <a:cubicBezTo>
                  <a:pt x="76" y="101"/>
                  <a:pt x="73" y="102"/>
                  <a:pt x="69" y="105"/>
                </a:cubicBezTo>
                <a:close/>
                <a:moveTo>
                  <a:pt x="53" y="76"/>
                </a:moveTo>
                <a:cubicBezTo>
                  <a:pt x="54" y="74"/>
                  <a:pt x="55" y="73"/>
                  <a:pt x="56" y="73"/>
                </a:cubicBezTo>
                <a:cubicBezTo>
                  <a:pt x="57" y="73"/>
                  <a:pt x="57" y="74"/>
                  <a:pt x="57" y="74"/>
                </a:cubicBezTo>
                <a:cubicBezTo>
                  <a:pt x="58" y="74"/>
                  <a:pt x="58" y="74"/>
                  <a:pt x="58" y="74"/>
                </a:cubicBezTo>
                <a:cubicBezTo>
                  <a:pt x="58" y="74"/>
                  <a:pt x="59" y="73"/>
                  <a:pt x="60" y="72"/>
                </a:cubicBezTo>
                <a:cubicBezTo>
                  <a:pt x="59" y="71"/>
                  <a:pt x="58" y="70"/>
                  <a:pt x="56" y="70"/>
                </a:cubicBezTo>
                <a:cubicBezTo>
                  <a:pt x="50" y="70"/>
                  <a:pt x="42" y="73"/>
                  <a:pt x="40" y="75"/>
                </a:cubicBezTo>
                <a:cubicBezTo>
                  <a:pt x="40" y="76"/>
                  <a:pt x="40" y="77"/>
                  <a:pt x="39" y="77"/>
                </a:cubicBezTo>
                <a:cubicBezTo>
                  <a:pt x="39" y="78"/>
                  <a:pt x="37" y="79"/>
                  <a:pt x="36" y="79"/>
                </a:cubicBezTo>
                <a:cubicBezTo>
                  <a:pt x="36" y="79"/>
                  <a:pt x="34" y="79"/>
                  <a:pt x="34" y="77"/>
                </a:cubicBezTo>
                <a:cubicBezTo>
                  <a:pt x="33" y="77"/>
                  <a:pt x="33" y="77"/>
                  <a:pt x="33" y="77"/>
                </a:cubicBezTo>
                <a:cubicBezTo>
                  <a:pt x="32" y="77"/>
                  <a:pt x="31" y="77"/>
                  <a:pt x="31" y="77"/>
                </a:cubicBezTo>
                <a:cubicBezTo>
                  <a:pt x="31" y="90"/>
                  <a:pt x="36" y="102"/>
                  <a:pt x="44" y="113"/>
                </a:cubicBezTo>
                <a:cubicBezTo>
                  <a:pt x="45" y="113"/>
                  <a:pt x="45" y="113"/>
                  <a:pt x="48" y="113"/>
                </a:cubicBezTo>
                <a:cubicBezTo>
                  <a:pt x="53" y="113"/>
                  <a:pt x="61" y="111"/>
                  <a:pt x="65" y="108"/>
                </a:cubicBezTo>
                <a:cubicBezTo>
                  <a:pt x="63" y="108"/>
                  <a:pt x="60" y="107"/>
                  <a:pt x="59" y="106"/>
                </a:cubicBezTo>
                <a:cubicBezTo>
                  <a:pt x="58" y="105"/>
                  <a:pt x="57" y="105"/>
                  <a:pt x="57" y="105"/>
                </a:cubicBezTo>
                <a:cubicBezTo>
                  <a:pt x="57" y="105"/>
                  <a:pt x="57" y="105"/>
                  <a:pt x="57" y="105"/>
                </a:cubicBezTo>
                <a:cubicBezTo>
                  <a:pt x="54" y="105"/>
                  <a:pt x="51" y="109"/>
                  <a:pt x="49" y="110"/>
                </a:cubicBezTo>
                <a:cubicBezTo>
                  <a:pt x="48" y="111"/>
                  <a:pt x="47" y="112"/>
                  <a:pt x="45" y="110"/>
                </a:cubicBezTo>
                <a:cubicBezTo>
                  <a:pt x="43" y="109"/>
                  <a:pt x="42" y="108"/>
                  <a:pt x="42" y="106"/>
                </a:cubicBezTo>
                <a:cubicBezTo>
                  <a:pt x="41" y="104"/>
                  <a:pt x="42" y="102"/>
                  <a:pt x="43" y="100"/>
                </a:cubicBezTo>
                <a:cubicBezTo>
                  <a:pt x="43" y="100"/>
                  <a:pt x="43" y="100"/>
                  <a:pt x="43" y="100"/>
                </a:cubicBezTo>
                <a:cubicBezTo>
                  <a:pt x="44" y="100"/>
                  <a:pt x="46" y="100"/>
                  <a:pt x="48" y="100"/>
                </a:cubicBezTo>
                <a:cubicBezTo>
                  <a:pt x="49" y="101"/>
                  <a:pt x="50" y="101"/>
                  <a:pt x="51" y="101"/>
                </a:cubicBezTo>
                <a:cubicBezTo>
                  <a:pt x="51" y="99"/>
                  <a:pt x="51" y="98"/>
                  <a:pt x="51" y="96"/>
                </a:cubicBezTo>
                <a:cubicBezTo>
                  <a:pt x="50" y="91"/>
                  <a:pt x="50" y="85"/>
                  <a:pt x="56" y="78"/>
                </a:cubicBezTo>
                <a:cubicBezTo>
                  <a:pt x="56" y="78"/>
                  <a:pt x="56" y="78"/>
                  <a:pt x="56" y="78"/>
                </a:cubicBezTo>
                <a:cubicBezTo>
                  <a:pt x="55" y="78"/>
                  <a:pt x="55" y="78"/>
                  <a:pt x="55" y="78"/>
                </a:cubicBezTo>
                <a:cubicBezTo>
                  <a:pt x="54" y="78"/>
                  <a:pt x="53" y="77"/>
                  <a:pt x="53" y="77"/>
                </a:cubicBezTo>
                <a:cubicBezTo>
                  <a:pt x="52" y="77"/>
                  <a:pt x="52" y="76"/>
                  <a:pt x="53" y="76"/>
                </a:cubicBezTo>
                <a:close/>
                <a:moveTo>
                  <a:pt x="44" y="38"/>
                </a:moveTo>
                <a:cubicBezTo>
                  <a:pt x="41" y="42"/>
                  <a:pt x="39" y="46"/>
                  <a:pt x="37" y="50"/>
                </a:cubicBezTo>
                <a:cubicBezTo>
                  <a:pt x="39" y="50"/>
                  <a:pt x="43" y="51"/>
                  <a:pt x="44" y="53"/>
                </a:cubicBezTo>
                <a:cubicBezTo>
                  <a:pt x="45" y="54"/>
                  <a:pt x="45" y="54"/>
                  <a:pt x="45" y="54"/>
                </a:cubicBezTo>
                <a:cubicBezTo>
                  <a:pt x="45" y="54"/>
                  <a:pt x="45" y="54"/>
                  <a:pt x="45" y="53"/>
                </a:cubicBezTo>
                <a:cubicBezTo>
                  <a:pt x="46" y="53"/>
                  <a:pt x="46" y="53"/>
                  <a:pt x="47" y="53"/>
                </a:cubicBezTo>
                <a:cubicBezTo>
                  <a:pt x="47" y="53"/>
                  <a:pt x="47" y="53"/>
                  <a:pt x="47" y="53"/>
                </a:cubicBezTo>
                <a:cubicBezTo>
                  <a:pt x="48" y="53"/>
                  <a:pt x="48" y="53"/>
                  <a:pt x="48" y="53"/>
                </a:cubicBezTo>
                <a:cubicBezTo>
                  <a:pt x="48" y="54"/>
                  <a:pt x="48" y="55"/>
                  <a:pt x="48" y="56"/>
                </a:cubicBezTo>
                <a:cubicBezTo>
                  <a:pt x="48" y="56"/>
                  <a:pt x="48" y="56"/>
                  <a:pt x="48" y="56"/>
                </a:cubicBezTo>
                <a:cubicBezTo>
                  <a:pt x="51" y="58"/>
                  <a:pt x="54" y="57"/>
                  <a:pt x="57" y="55"/>
                </a:cubicBezTo>
                <a:cubicBezTo>
                  <a:pt x="55" y="53"/>
                  <a:pt x="55" y="51"/>
                  <a:pt x="55" y="49"/>
                </a:cubicBezTo>
                <a:cubicBezTo>
                  <a:pt x="55" y="48"/>
                  <a:pt x="55" y="47"/>
                  <a:pt x="55" y="46"/>
                </a:cubicBezTo>
                <a:cubicBezTo>
                  <a:pt x="54" y="44"/>
                  <a:pt x="55" y="44"/>
                  <a:pt x="56" y="43"/>
                </a:cubicBezTo>
                <a:cubicBezTo>
                  <a:pt x="56" y="43"/>
                  <a:pt x="56" y="42"/>
                  <a:pt x="56" y="41"/>
                </a:cubicBezTo>
                <a:cubicBezTo>
                  <a:pt x="56" y="41"/>
                  <a:pt x="56" y="41"/>
                  <a:pt x="55" y="41"/>
                </a:cubicBezTo>
                <a:cubicBezTo>
                  <a:pt x="54" y="41"/>
                  <a:pt x="52" y="41"/>
                  <a:pt x="50" y="39"/>
                </a:cubicBezTo>
                <a:cubicBezTo>
                  <a:pt x="50" y="38"/>
                  <a:pt x="49" y="38"/>
                  <a:pt x="49" y="38"/>
                </a:cubicBezTo>
                <a:cubicBezTo>
                  <a:pt x="49" y="38"/>
                  <a:pt x="48" y="38"/>
                  <a:pt x="47" y="39"/>
                </a:cubicBezTo>
                <a:cubicBezTo>
                  <a:pt x="46" y="39"/>
                  <a:pt x="46" y="39"/>
                  <a:pt x="46" y="39"/>
                </a:cubicBezTo>
                <a:cubicBezTo>
                  <a:pt x="46" y="39"/>
                  <a:pt x="46" y="40"/>
                  <a:pt x="46" y="39"/>
                </a:cubicBezTo>
                <a:cubicBezTo>
                  <a:pt x="45" y="39"/>
                  <a:pt x="45" y="39"/>
                  <a:pt x="44" y="39"/>
                </a:cubicBezTo>
                <a:cubicBezTo>
                  <a:pt x="44" y="39"/>
                  <a:pt x="44" y="39"/>
                  <a:pt x="44" y="38"/>
                </a:cubicBezTo>
                <a:close/>
                <a:moveTo>
                  <a:pt x="153" y="130"/>
                </a:moveTo>
                <a:cubicBezTo>
                  <a:pt x="150" y="128"/>
                  <a:pt x="147" y="128"/>
                  <a:pt x="144" y="130"/>
                </a:cubicBezTo>
                <a:cubicBezTo>
                  <a:pt x="133" y="141"/>
                  <a:pt x="119" y="149"/>
                  <a:pt x="103" y="152"/>
                </a:cubicBezTo>
                <a:cubicBezTo>
                  <a:pt x="97" y="153"/>
                  <a:pt x="90" y="153"/>
                  <a:pt x="83" y="153"/>
                </a:cubicBezTo>
                <a:cubicBezTo>
                  <a:pt x="47" y="150"/>
                  <a:pt x="19" y="123"/>
                  <a:pt x="13" y="89"/>
                </a:cubicBezTo>
                <a:cubicBezTo>
                  <a:pt x="12" y="82"/>
                  <a:pt x="12" y="76"/>
                  <a:pt x="12" y="69"/>
                </a:cubicBezTo>
                <a:cubicBezTo>
                  <a:pt x="14" y="45"/>
                  <a:pt x="27" y="25"/>
                  <a:pt x="45" y="12"/>
                </a:cubicBezTo>
                <a:cubicBezTo>
                  <a:pt x="48" y="10"/>
                  <a:pt x="48" y="6"/>
                  <a:pt x="47" y="4"/>
                </a:cubicBezTo>
                <a:cubicBezTo>
                  <a:pt x="45" y="1"/>
                  <a:pt x="41" y="0"/>
                  <a:pt x="38" y="2"/>
                </a:cubicBezTo>
                <a:cubicBezTo>
                  <a:pt x="17" y="17"/>
                  <a:pt x="3" y="40"/>
                  <a:pt x="1" y="68"/>
                </a:cubicBezTo>
                <a:cubicBezTo>
                  <a:pt x="0" y="76"/>
                  <a:pt x="0" y="83"/>
                  <a:pt x="2" y="91"/>
                </a:cubicBezTo>
                <a:cubicBezTo>
                  <a:pt x="8" y="130"/>
                  <a:pt x="41" y="161"/>
                  <a:pt x="82" y="164"/>
                </a:cubicBezTo>
                <a:cubicBezTo>
                  <a:pt x="90" y="165"/>
                  <a:pt x="98" y="165"/>
                  <a:pt x="105" y="163"/>
                </a:cubicBezTo>
                <a:cubicBezTo>
                  <a:pt x="123" y="160"/>
                  <a:pt x="140" y="151"/>
                  <a:pt x="153" y="139"/>
                </a:cubicBezTo>
                <a:cubicBezTo>
                  <a:pt x="155" y="136"/>
                  <a:pt x="155" y="133"/>
                  <a:pt x="153" y="13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898"/>
          <p:cNvSpPr>
            <a:spLocks noEditPoints="1"/>
          </p:cNvSpPr>
          <p:nvPr/>
        </p:nvSpPr>
        <p:spPr bwMode="auto">
          <a:xfrm>
            <a:off x="5085326" y="968026"/>
            <a:ext cx="362398" cy="556007"/>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899"/>
          <p:cNvSpPr>
            <a:spLocks noEditPoints="1"/>
          </p:cNvSpPr>
          <p:nvPr/>
        </p:nvSpPr>
        <p:spPr bwMode="auto">
          <a:xfrm>
            <a:off x="5005206" y="1943383"/>
            <a:ext cx="524980" cy="520016"/>
          </a:xfrm>
          <a:custGeom>
            <a:avLst/>
            <a:gdLst>
              <a:gd name="T0" fmla="*/ 104 w 179"/>
              <a:gd name="T1" fmla="*/ 75 h 177"/>
              <a:gd name="T2" fmla="*/ 79 w 179"/>
              <a:gd name="T3" fmla="*/ 65 h 177"/>
              <a:gd name="T4" fmla="*/ 61 w 179"/>
              <a:gd name="T5" fmla="*/ 72 h 177"/>
              <a:gd name="T6" fmla="*/ 10 w 179"/>
              <a:gd name="T7" fmla="*/ 99 h 177"/>
              <a:gd name="T8" fmla="*/ 10 w 179"/>
              <a:gd name="T9" fmla="*/ 99 h 177"/>
              <a:gd name="T10" fmla="*/ 6 w 179"/>
              <a:gd name="T11" fmla="*/ 110 h 177"/>
              <a:gd name="T12" fmla="*/ 70 w 179"/>
              <a:gd name="T13" fmla="*/ 174 h 177"/>
              <a:gd name="T14" fmla="*/ 75 w 179"/>
              <a:gd name="T15" fmla="*/ 177 h 177"/>
              <a:gd name="T16" fmla="*/ 81 w 179"/>
              <a:gd name="T17" fmla="*/ 170 h 177"/>
              <a:gd name="T18" fmla="*/ 108 w 179"/>
              <a:gd name="T19" fmla="*/ 119 h 177"/>
              <a:gd name="T20" fmla="*/ 104 w 179"/>
              <a:gd name="T21" fmla="*/ 75 h 177"/>
              <a:gd name="T22" fmla="*/ 86 w 179"/>
              <a:gd name="T23" fmla="*/ 79 h 177"/>
              <a:gd name="T24" fmla="*/ 82 w 179"/>
              <a:gd name="T25" fmla="*/ 81 h 177"/>
              <a:gd name="T26" fmla="*/ 69 w 179"/>
              <a:gd name="T27" fmla="*/ 86 h 177"/>
              <a:gd name="T28" fmla="*/ 23 w 179"/>
              <a:gd name="T29" fmla="*/ 112 h 177"/>
              <a:gd name="T30" fmla="*/ 22 w 179"/>
              <a:gd name="T31" fmla="*/ 112 h 177"/>
              <a:gd name="T32" fmla="*/ 19 w 179"/>
              <a:gd name="T33" fmla="*/ 110 h 177"/>
              <a:gd name="T34" fmla="*/ 21 w 179"/>
              <a:gd name="T35" fmla="*/ 106 h 177"/>
              <a:gd name="T36" fmla="*/ 65 w 179"/>
              <a:gd name="T37" fmla="*/ 81 h 177"/>
              <a:gd name="T38" fmla="*/ 84 w 179"/>
              <a:gd name="T39" fmla="*/ 74 h 177"/>
              <a:gd name="T40" fmla="*/ 86 w 179"/>
              <a:gd name="T41" fmla="*/ 79 h 177"/>
              <a:gd name="T42" fmla="*/ 171 w 179"/>
              <a:gd name="T43" fmla="*/ 36 h 177"/>
              <a:gd name="T44" fmla="*/ 116 w 179"/>
              <a:gd name="T45" fmla="*/ 81 h 177"/>
              <a:gd name="T46" fmla="*/ 115 w 179"/>
              <a:gd name="T47" fmla="*/ 82 h 177"/>
              <a:gd name="T48" fmla="*/ 108 w 179"/>
              <a:gd name="T49" fmla="*/ 72 h 177"/>
              <a:gd name="T50" fmla="*/ 97 w 179"/>
              <a:gd name="T51" fmla="*/ 64 h 177"/>
              <a:gd name="T52" fmla="*/ 99 w 179"/>
              <a:gd name="T53" fmla="*/ 64 h 177"/>
              <a:gd name="T54" fmla="*/ 144 w 179"/>
              <a:gd name="T55" fmla="*/ 8 h 177"/>
              <a:gd name="T56" fmla="*/ 170 w 179"/>
              <a:gd name="T57" fmla="*/ 9 h 177"/>
              <a:gd name="T58" fmla="*/ 171 w 179"/>
              <a:gd name="T59" fmla="*/ 36 h 177"/>
              <a:gd name="T60" fmla="*/ 60 w 179"/>
              <a:gd name="T61" fmla="*/ 173 h 177"/>
              <a:gd name="T62" fmla="*/ 40 w 179"/>
              <a:gd name="T63" fmla="*/ 168 h 177"/>
              <a:gd name="T64" fmla="*/ 34 w 179"/>
              <a:gd name="T65" fmla="*/ 147 h 177"/>
              <a:gd name="T66" fmla="*/ 58 w 179"/>
              <a:gd name="T67" fmla="*/ 170 h 177"/>
              <a:gd name="T68" fmla="*/ 60 w 179"/>
              <a:gd name="T69" fmla="*/ 17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7">
                <a:moveTo>
                  <a:pt x="104" y="75"/>
                </a:moveTo>
                <a:cubicBezTo>
                  <a:pt x="97" y="68"/>
                  <a:pt x="88" y="65"/>
                  <a:pt x="79" y="65"/>
                </a:cubicBezTo>
                <a:cubicBezTo>
                  <a:pt x="72" y="65"/>
                  <a:pt x="66" y="67"/>
                  <a:pt x="61" y="72"/>
                </a:cubicBezTo>
                <a:cubicBezTo>
                  <a:pt x="50" y="83"/>
                  <a:pt x="29" y="98"/>
                  <a:pt x="10" y="99"/>
                </a:cubicBezTo>
                <a:cubicBezTo>
                  <a:pt x="10" y="99"/>
                  <a:pt x="10" y="99"/>
                  <a:pt x="10" y="99"/>
                </a:cubicBezTo>
                <a:cubicBezTo>
                  <a:pt x="5" y="99"/>
                  <a:pt x="0" y="103"/>
                  <a:pt x="6" y="110"/>
                </a:cubicBezTo>
                <a:cubicBezTo>
                  <a:pt x="8" y="113"/>
                  <a:pt x="67" y="172"/>
                  <a:pt x="70" y="174"/>
                </a:cubicBezTo>
                <a:cubicBezTo>
                  <a:pt x="72" y="176"/>
                  <a:pt x="74" y="177"/>
                  <a:pt x="75" y="177"/>
                </a:cubicBezTo>
                <a:cubicBezTo>
                  <a:pt x="79" y="177"/>
                  <a:pt x="81" y="173"/>
                  <a:pt x="81" y="170"/>
                </a:cubicBezTo>
                <a:cubicBezTo>
                  <a:pt x="82" y="150"/>
                  <a:pt x="97" y="130"/>
                  <a:pt x="108" y="119"/>
                </a:cubicBezTo>
                <a:cubicBezTo>
                  <a:pt x="119" y="108"/>
                  <a:pt x="117" y="89"/>
                  <a:pt x="104" y="75"/>
                </a:cubicBezTo>
                <a:close/>
                <a:moveTo>
                  <a:pt x="86" y="79"/>
                </a:moveTo>
                <a:cubicBezTo>
                  <a:pt x="86" y="80"/>
                  <a:pt x="84" y="81"/>
                  <a:pt x="82" y="81"/>
                </a:cubicBezTo>
                <a:cubicBezTo>
                  <a:pt x="78" y="79"/>
                  <a:pt x="74" y="81"/>
                  <a:pt x="69" y="86"/>
                </a:cubicBezTo>
                <a:cubicBezTo>
                  <a:pt x="58" y="97"/>
                  <a:pt x="40" y="108"/>
                  <a:pt x="23" y="112"/>
                </a:cubicBezTo>
                <a:cubicBezTo>
                  <a:pt x="23" y="112"/>
                  <a:pt x="23" y="112"/>
                  <a:pt x="22" y="112"/>
                </a:cubicBezTo>
                <a:cubicBezTo>
                  <a:pt x="21" y="112"/>
                  <a:pt x="20" y="112"/>
                  <a:pt x="19" y="110"/>
                </a:cubicBezTo>
                <a:cubicBezTo>
                  <a:pt x="19" y="108"/>
                  <a:pt x="20" y="106"/>
                  <a:pt x="21" y="106"/>
                </a:cubicBezTo>
                <a:cubicBezTo>
                  <a:pt x="37" y="101"/>
                  <a:pt x="54" y="92"/>
                  <a:pt x="65" y="81"/>
                </a:cubicBezTo>
                <a:cubicBezTo>
                  <a:pt x="67" y="79"/>
                  <a:pt x="75" y="71"/>
                  <a:pt x="84" y="74"/>
                </a:cubicBezTo>
                <a:cubicBezTo>
                  <a:pt x="86" y="75"/>
                  <a:pt x="87" y="77"/>
                  <a:pt x="86" y="79"/>
                </a:cubicBezTo>
                <a:close/>
                <a:moveTo>
                  <a:pt x="171" y="36"/>
                </a:moveTo>
                <a:cubicBezTo>
                  <a:pt x="152" y="56"/>
                  <a:pt x="132" y="54"/>
                  <a:pt x="116" y="81"/>
                </a:cubicBezTo>
                <a:cubicBezTo>
                  <a:pt x="116" y="81"/>
                  <a:pt x="116" y="82"/>
                  <a:pt x="115" y="82"/>
                </a:cubicBezTo>
                <a:cubicBezTo>
                  <a:pt x="113" y="79"/>
                  <a:pt x="111" y="75"/>
                  <a:pt x="108" y="72"/>
                </a:cubicBezTo>
                <a:cubicBezTo>
                  <a:pt x="105" y="69"/>
                  <a:pt x="101" y="66"/>
                  <a:pt x="97" y="64"/>
                </a:cubicBezTo>
                <a:cubicBezTo>
                  <a:pt x="98" y="64"/>
                  <a:pt x="98" y="64"/>
                  <a:pt x="99" y="64"/>
                </a:cubicBezTo>
                <a:cubicBezTo>
                  <a:pt x="126" y="48"/>
                  <a:pt x="124" y="28"/>
                  <a:pt x="144" y="8"/>
                </a:cubicBezTo>
                <a:cubicBezTo>
                  <a:pt x="152" y="0"/>
                  <a:pt x="163" y="2"/>
                  <a:pt x="170" y="9"/>
                </a:cubicBezTo>
                <a:cubicBezTo>
                  <a:pt x="178" y="17"/>
                  <a:pt x="179" y="28"/>
                  <a:pt x="171" y="36"/>
                </a:cubicBezTo>
                <a:close/>
                <a:moveTo>
                  <a:pt x="60" y="173"/>
                </a:moveTo>
                <a:cubicBezTo>
                  <a:pt x="54" y="176"/>
                  <a:pt x="46" y="174"/>
                  <a:pt x="40" y="168"/>
                </a:cubicBezTo>
                <a:cubicBezTo>
                  <a:pt x="33" y="162"/>
                  <a:pt x="32" y="153"/>
                  <a:pt x="34" y="147"/>
                </a:cubicBezTo>
                <a:cubicBezTo>
                  <a:pt x="41" y="154"/>
                  <a:pt x="50" y="163"/>
                  <a:pt x="58" y="170"/>
                </a:cubicBezTo>
                <a:cubicBezTo>
                  <a:pt x="59" y="171"/>
                  <a:pt x="59" y="172"/>
                  <a:pt x="60" y="17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900"/>
          <p:cNvSpPr>
            <a:spLocks noEditPoints="1"/>
          </p:cNvSpPr>
          <p:nvPr/>
        </p:nvSpPr>
        <p:spPr bwMode="auto">
          <a:xfrm>
            <a:off x="4043363" y="1947106"/>
            <a:ext cx="582070" cy="543596"/>
          </a:xfrm>
          <a:custGeom>
            <a:avLst/>
            <a:gdLst>
              <a:gd name="T0" fmla="*/ 194 w 198"/>
              <a:gd name="T1" fmla="*/ 94 h 185"/>
              <a:gd name="T2" fmla="*/ 94 w 198"/>
              <a:gd name="T3" fmla="*/ 14 h 185"/>
              <a:gd name="T4" fmla="*/ 78 w 198"/>
              <a:gd name="T5" fmla="*/ 57 h 185"/>
              <a:gd name="T6" fmla="*/ 98 w 198"/>
              <a:gd name="T7" fmla="*/ 95 h 185"/>
              <a:gd name="T8" fmla="*/ 98 w 198"/>
              <a:gd name="T9" fmla="*/ 96 h 185"/>
              <a:gd name="T10" fmla="*/ 105 w 198"/>
              <a:gd name="T11" fmla="*/ 95 h 185"/>
              <a:gd name="T12" fmla="*/ 132 w 198"/>
              <a:gd name="T13" fmla="*/ 127 h 185"/>
              <a:gd name="T14" fmla="*/ 135 w 198"/>
              <a:gd name="T15" fmla="*/ 143 h 185"/>
              <a:gd name="T16" fmla="*/ 133 w 198"/>
              <a:gd name="T17" fmla="*/ 154 h 185"/>
              <a:gd name="T18" fmla="*/ 126 w 198"/>
              <a:gd name="T19" fmla="*/ 157 h 185"/>
              <a:gd name="T20" fmla="*/ 112 w 198"/>
              <a:gd name="T21" fmla="*/ 152 h 185"/>
              <a:gd name="T22" fmla="*/ 100 w 198"/>
              <a:gd name="T23" fmla="*/ 147 h 185"/>
              <a:gd name="T24" fmla="*/ 79 w 198"/>
              <a:gd name="T25" fmla="*/ 124 h 185"/>
              <a:gd name="T26" fmla="*/ 78 w 198"/>
              <a:gd name="T27" fmla="*/ 115 h 185"/>
              <a:gd name="T28" fmla="*/ 75 w 198"/>
              <a:gd name="T29" fmla="*/ 113 h 185"/>
              <a:gd name="T30" fmla="*/ 43 w 198"/>
              <a:gd name="T31" fmla="*/ 85 h 185"/>
              <a:gd name="T32" fmla="*/ 103 w 198"/>
              <a:gd name="T33" fmla="*/ 178 h 185"/>
              <a:gd name="T34" fmla="*/ 173 w 198"/>
              <a:gd name="T35" fmla="*/ 163 h 185"/>
              <a:gd name="T36" fmla="*/ 194 w 198"/>
              <a:gd name="T37" fmla="*/ 94 h 185"/>
              <a:gd name="T38" fmla="*/ 124 w 198"/>
              <a:gd name="T39" fmla="*/ 56 h 185"/>
              <a:gd name="T40" fmla="*/ 107 w 198"/>
              <a:gd name="T41" fmla="*/ 60 h 185"/>
              <a:gd name="T42" fmla="*/ 103 w 198"/>
              <a:gd name="T43" fmla="*/ 43 h 185"/>
              <a:gd name="T44" fmla="*/ 120 w 198"/>
              <a:gd name="T45" fmla="*/ 39 h 185"/>
              <a:gd name="T46" fmla="*/ 124 w 198"/>
              <a:gd name="T47" fmla="*/ 56 h 185"/>
              <a:gd name="T48" fmla="*/ 137 w 198"/>
              <a:gd name="T49" fmla="*/ 66 h 185"/>
              <a:gd name="T50" fmla="*/ 154 w 198"/>
              <a:gd name="T51" fmla="*/ 62 h 185"/>
              <a:gd name="T52" fmla="*/ 158 w 198"/>
              <a:gd name="T53" fmla="*/ 79 h 185"/>
              <a:gd name="T54" fmla="*/ 141 w 198"/>
              <a:gd name="T55" fmla="*/ 84 h 185"/>
              <a:gd name="T56" fmla="*/ 137 w 198"/>
              <a:gd name="T57" fmla="*/ 66 h 185"/>
              <a:gd name="T58" fmla="*/ 170 w 198"/>
              <a:gd name="T59" fmla="*/ 121 h 185"/>
              <a:gd name="T60" fmla="*/ 153 w 198"/>
              <a:gd name="T61" fmla="*/ 125 h 185"/>
              <a:gd name="T62" fmla="*/ 149 w 198"/>
              <a:gd name="T63" fmla="*/ 108 h 185"/>
              <a:gd name="T64" fmla="*/ 166 w 198"/>
              <a:gd name="T65" fmla="*/ 104 h 185"/>
              <a:gd name="T66" fmla="*/ 170 w 198"/>
              <a:gd name="T67" fmla="*/ 121 h 185"/>
              <a:gd name="T68" fmla="*/ 1 w 198"/>
              <a:gd name="T69" fmla="*/ 14 h 185"/>
              <a:gd name="T70" fmla="*/ 3 w 198"/>
              <a:gd name="T71" fmla="*/ 5 h 185"/>
              <a:gd name="T72" fmla="*/ 8 w 198"/>
              <a:gd name="T73" fmla="*/ 3 h 185"/>
              <a:gd name="T74" fmla="*/ 13 w 198"/>
              <a:gd name="T75" fmla="*/ 5 h 185"/>
              <a:gd name="T76" fmla="*/ 63 w 198"/>
              <a:gd name="T77" fmla="*/ 52 h 185"/>
              <a:gd name="T78" fmla="*/ 92 w 198"/>
              <a:gd name="T79" fmla="*/ 96 h 185"/>
              <a:gd name="T80" fmla="*/ 78 w 198"/>
              <a:gd name="T81" fmla="*/ 108 h 185"/>
              <a:gd name="T82" fmla="*/ 41 w 198"/>
              <a:gd name="T83" fmla="*/ 70 h 185"/>
              <a:gd name="T84" fmla="*/ 1 w 198"/>
              <a:gd name="T85" fmla="*/ 14 h 185"/>
              <a:gd name="T86" fmla="*/ 84 w 198"/>
              <a:gd name="T87" fmla="*/ 112 h 185"/>
              <a:gd name="T88" fmla="*/ 85 w 198"/>
              <a:gd name="T89" fmla="*/ 110 h 185"/>
              <a:gd name="T90" fmla="*/ 95 w 198"/>
              <a:gd name="T91" fmla="*/ 102 h 185"/>
              <a:gd name="T92" fmla="*/ 95 w 198"/>
              <a:gd name="T93" fmla="*/ 102 h 185"/>
              <a:gd name="T94" fmla="*/ 108 w 198"/>
              <a:gd name="T95" fmla="*/ 101 h 185"/>
              <a:gd name="T96" fmla="*/ 125 w 198"/>
              <a:gd name="T97" fmla="*/ 127 h 185"/>
              <a:gd name="T98" fmla="*/ 128 w 198"/>
              <a:gd name="T99" fmla="*/ 149 h 185"/>
              <a:gd name="T100" fmla="*/ 126 w 198"/>
              <a:gd name="T101" fmla="*/ 150 h 185"/>
              <a:gd name="T102" fmla="*/ 102 w 198"/>
              <a:gd name="T103" fmla="*/ 141 h 185"/>
              <a:gd name="T104" fmla="*/ 84 w 198"/>
              <a:gd name="T105" fmla="*/ 1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85">
                <a:moveTo>
                  <a:pt x="194" y="94"/>
                </a:moveTo>
                <a:cubicBezTo>
                  <a:pt x="184" y="38"/>
                  <a:pt x="128" y="0"/>
                  <a:pt x="94" y="14"/>
                </a:cubicBezTo>
                <a:cubicBezTo>
                  <a:pt x="73" y="24"/>
                  <a:pt x="77" y="42"/>
                  <a:pt x="78" y="57"/>
                </a:cubicBezTo>
                <a:cubicBezTo>
                  <a:pt x="87" y="68"/>
                  <a:pt x="96" y="83"/>
                  <a:pt x="98" y="95"/>
                </a:cubicBezTo>
                <a:cubicBezTo>
                  <a:pt x="98" y="96"/>
                  <a:pt x="98" y="96"/>
                  <a:pt x="98" y="96"/>
                </a:cubicBezTo>
                <a:cubicBezTo>
                  <a:pt x="100" y="95"/>
                  <a:pt x="103" y="95"/>
                  <a:pt x="105" y="95"/>
                </a:cubicBezTo>
                <a:cubicBezTo>
                  <a:pt x="113" y="96"/>
                  <a:pt x="129" y="98"/>
                  <a:pt x="132" y="127"/>
                </a:cubicBezTo>
                <a:cubicBezTo>
                  <a:pt x="133" y="136"/>
                  <a:pt x="134" y="141"/>
                  <a:pt x="135" y="143"/>
                </a:cubicBezTo>
                <a:cubicBezTo>
                  <a:pt x="136" y="146"/>
                  <a:pt x="137" y="150"/>
                  <a:pt x="133" y="154"/>
                </a:cubicBezTo>
                <a:cubicBezTo>
                  <a:pt x="131" y="156"/>
                  <a:pt x="128" y="157"/>
                  <a:pt x="126" y="157"/>
                </a:cubicBezTo>
                <a:cubicBezTo>
                  <a:pt x="123" y="157"/>
                  <a:pt x="120" y="155"/>
                  <a:pt x="112" y="152"/>
                </a:cubicBezTo>
                <a:cubicBezTo>
                  <a:pt x="109" y="151"/>
                  <a:pt x="105" y="149"/>
                  <a:pt x="100" y="147"/>
                </a:cubicBezTo>
                <a:cubicBezTo>
                  <a:pt x="85" y="141"/>
                  <a:pt x="80" y="131"/>
                  <a:pt x="79" y="124"/>
                </a:cubicBezTo>
                <a:cubicBezTo>
                  <a:pt x="78" y="121"/>
                  <a:pt x="78" y="118"/>
                  <a:pt x="78" y="115"/>
                </a:cubicBezTo>
                <a:cubicBezTo>
                  <a:pt x="75" y="113"/>
                  <a:pt x="75" y="113"/>
                  <a:pt x="75" y="113"/>
                </a:cubicBezTo>
                <a:cubicBezTo>
                  <a:pt x="61" y="107"/>
                  <a:pt x="50" y="94"/>
                  <a:pt x="43" y="85"/>
                </a:cubicBezTo>
                <a:cubicBezTo>
                  <a:pt x="25" y="106"/>
                  <a:pt x="57" y="163"/>
                  <a:pt x="103" y="178"/>
                </a:cubicBezTo>
                <a:cubicBezTo>
                  <a:pt x="126" y="185"/>
                  <a:pt x="153" y="179"/>
                  <a:pt x="173" y="163"/>
                </a:cubicBezTo>
                <a:cubicBezTo>
                  <a:pt x="193" y="146"/>
                  <a:pt x="198" y="119"/>
                  <a:pt x="194" y="94"/>
                </a:cubicBezTo>
                <a:close/>
                <a:moveTo>
                  <a:pt x="124" y="56"/>
                </a:moveTo>
                <a:cubicBezTo>
                  <a:pt x="121" y="62"/>
                  <a:pt x="113" y="64"/>
                  <a:pt x="107" y="60"/>
                </a:cubicBezTo>
                <a:cubicBezTo>
                  <a:pt x="101" y="57"/>
                  <a:pt x="99" y="49"/>
                  <a:pt x="103" y="43"/>
                </a:cubicBezTo>
                <a:cubicBezTo>
                  <a:pt x="107" y="37"/>
                  <a:pt x="114" y="35"/>
                  <a:pt x="120" y="39"/>
                </a:cubicBezTo>
                <a:cubicBezTo>
                  <a:pt x="126" y="42"/>
                  <a:pt x="128" y="50"/>
                  <a:pt x="124" y="56"/>
                </a:cubicBezTo>
                <a:close/>
                <a:moveTo>
                  <a:pt x="137" y="66"/>
                </a:moveTo>
                <a:cubicBezTo>
                  <a:pt x="140" y="61"/>
                  <a:pt x="148" y="59"/>
                  <a:pt x="154" y="62"/>
                </a:cubicBezTo>
                <a:cubicBezTo>
                  <a:pt x="160" y="66"/>
                  <a:pt x="162" y="73"/>
                  <a:pt x="158" y="79"/>
                </a:cubicBezTo>
                <a:cubicBezTo>
                  <a:pt x="154" y="85"/>
                  <a:pt x="147" y="87"/>
                  <a:pt x="141" y="84"/>
                </a:cubicBezTo>
                <a:cubicBezTo>
                  <a:pt x="135" y="80"/>
                  <a:pt x="133" y="72"/>
                  <a:pt x="137" y="66"/>
                </a:cubicBezTo>
                <a:close/>
                <a:moveTo>
                  <a:pt x="170" y="121"/>
                </a:moveTo>
                <a:cubicBezTo>
                  <a:pt x="166" y="127"/>
                  <a:pt x="159" y="129"/>
                  <a:pt x="153" y="125"/>
                </a:cubicBezTo>
                <a:cubicBezTo>
                  <a:pt x="147" y="122"/>
                  <a:pt x="145" y="114"/>
                  <a:pt x="149" y="108"/>
                </a:cubicBezTo>
                <a:cubicBezTo>
                  <a:pt x="152" y="102"/>
                  <a:pt x="160" y="100"/>
                  <a:pt x="166" y="104"/>
                </a:cubicBezTo>
                <a:cubicBezTo>
                  <a:pt x="172" y="108"/>
                  <a:pt x="174" y="115"/>
                  <a:pt x="170" y="121"/>
                </a:cubicBezTo>
                <a:close/>
                <a:moveTo>
                  <a:pt x="1" y="14"/>
                </a:moveTo>
                <a:cubicBezTo>
                  <a:pt x="0" y="11"/>
                  <a:pt x="0" y="7"/>
                  <a:pt x="3" y="5"/>
                </a:cubicBezTo>
                <a:cubicBezTo>
                  <a:pt x="5" y="4"/>
                  <a:pt x="6" y="3"/>
                  <a:pt x="8" y="3"/>
                </a:cubicBezTo>
                <a:cubicBezTo>
                  <a:pt x="10" y="3"/>
                  <a:pt x="12" y="4"/>
                  <a:pt x="13" y="5"/>
                </a:cubicBezTo>
                <a:cubicBezTo>
                  <a:pt x="20" y="12"/>
                  <a:pt x="44" y="36"/>
                  <a:pt x="63" y="52"/>
                </a:cubicBezTo>
                <a:cubicBezTo>
                  <a:pt x="74" y="61"/>
                  <a:pt x="90" y="81"/>
                  <a:pt x="92" y="96"/>
                </a:cubicBezTo>
                <a:cubicBezTo>
                  <a:pt x="78" y="108"/>
                  <a:pt x="78" y="108"/>
                  <a:pt x="78" y="108"/>
                </a:cubicBezTo>
                <a:cubicBezTo>
                  <a:pt x="62" y="100"/>
                  <a:pt x="48" y="82"/>
                  <a:pt x="41" y="70"/>
                </a:cubicBezTo>
                <a:cubicBezTo>
                  <a:pt x="25" y="43"/>
                  <a:pt x="5" y="21"/>
                  <a:pt x="1" y="14"/>
                </a:cubicBezTo>
                <a:close/>
                <a:moveTo>
                  <a:pt x="84" y="112"/>
                </a:moveTo>
                <a:cubicBezTo>
                  <a:pt x="84" y="111"/>
                  <a:pt x="85" y="110"/>
                  <a:pt x="85" y="110"/>
                </a:cubicBezTo>
                <a:cubicBezTo>
                  <a:pt x="95" y="102"/>
                  <a:pt x="95" y="102"/>
                  <a:pt x="95" y="102"/>
                </a:cubicBezTo>
                <a:cubicBezTo>
                  <a:pt x="95" y="102"/>
                  <a:pt x="95" y="102"/>
                  <a:pt x="95" y="102"/>
                </a:cubicBezTo>
                <a:cubicBezTo>
                  <a:pt x="99" y="101"/>
                  <a:pt x="103" y="100"/>
                  <a:pt x="108" y="101"/>
                </a:cubicBezTo>
                <a:cubicBezTo>
                  <a:pt x="114" y="103"/>
                  <a:pt x="123" y="106"/>
                  <a:pt x="125" y="127"/>
                </a:cubicBezTo>
                <a:cubicBezTo>
                  <a:pt x="127" y="147"/>
                  <a:pt x="131" y="147"/>
                  <a:pt x="128" y="149"/>
                </a:cubicBezTo>
                <a:cubicBezTo>
                  <a:pt x="128" y="150"/>
                  <a:pt x="127" y="150"/>
                  <a:pt x="126" y="150"/>
                </a:cubicBezTo>
                <a:cubicBezTo>
                  <a:pt x="123" y="150"/>
                  <a:pt x="118" y="147"/>
                  <a:pt x="102" y="141"/>
                </a:cubicBezTo>
                <a:cubicBezTo>
                  <a:pt x="80" y="132"/>
                  <a:pt x="84" y="115"/>
                  <a:pt x="84" y="11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901"/>
          <p:cNvSpPr/>
          <p:nvPr/>
        </p:nvSpPr>
        <p:spPr bwMode="auto">
          <a:xfrm>
            <a:off x="5918646" y="2037705"/>
            <a:ext cx="204779" cy="47161"/>
          </a:xfrm>
          <a:custGeom>
            <a:avLst/>
            <a:gdLst>
              <a:gd name="T0" fmla="*/ 67 w 70"/>
              <a:gd name="T1" fmla="*/ 16 h 16"/>
              <a:gd name="T2" fmla="*/ 66 w 70"/>
              <a:gd name="T3" fmla="*/ 16 h 16"/>
              <a:gd name="T4" fmla="*/ 4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7" y="16"/>
                  <a:pt x="66" y="16"/>
                </a:cubicBezTo>
                <a:cubicBezTo>
                  <a:pt x="55" y="8"/>
                  <a:pt x="31" y="4"/>
                  <a:pt x="4" y="12"/>
                </a:cubicBezTo>
                <a:cubicBezTo>
                  <a:pt x="2" y="12"/>
                  <a:pt x="1" y="11"/>
                  <a:pt x="0" y="10"/>
                </a:cubicBezTo>
                <a:cubicBezTo>
                  <a:pt x="0" y="8"/>
                  <a:pt x="1" y="7"/>
                  <a:pt x="2" y="7"/>
                </a:cubicBezTo>
                <a:cubicBezTo>
                  <a:pt x="27" y="0"/>
                  <a:pt x="54" y="2"/>
                  <a:pt x="69" y="11"/>
                </a:cubicBezTo>
                <a:cubicBezTo>
                  <a:pt x="70" y="12"/>
                  <a:pt x="70" y="14"/>
                  <a:pt x="70" y="15"/>
                </a:cubicBezTo>
                <a:cubicBezTo>
                  <a:pt x="69" y="16"/>
                  <a:pt x="68" y="16"/>
                  <a:pt x="6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902"/>
          <p:cNvSpPr/>
          <p:nvPr/>
        </p:nvSpPr>
        <p:spPr bwMode="auto">
          <a:xfrm>
            <a:off x="5918646" y="2096036"/>
            <a:ext cx="204779" cy="47161"/>
          </a:xfrm>
          <a:custGeom>
            <a:avLst/>
            <a:gdLst>
              <a:gd name="T0" fmla="*/ 67 w 70"/>
              <a:gd name="T1" fmla="*/ 16 h 16"/>
              <a:gd name="T2" fmla="*/ 66 w 70"/>
              <a:gd name="T3" fmla="*/ 15 h 16"/>
              <a:gd name="T4" fmla="*/ 3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6" y="16"/>
                  <a:pt x="66" y="15"/>
                </a:cubicBezTo>
                <a:cubicBezTo>
                  <a:pt x="55" y="8"/>
                  <a:pt x="31" y="4"/>
                  <a:pt x="3" y="12"/>
                </a:cubicBezTo>
                <a:cubicBezTo>
                  <a:pt x="2" y="12"/>
                  <a:pt x="1" y="11"/>
                  <a:pt x="0" y="10"/>
                </a:cubicBezTo>
                <a:cubicBezTo>
                  <a:pt x="0" y="9"/>
                  <a:pt x="1" y="7"/>
                  <a:pt x="2" y="7"/>
                </a:cubicBezTo>
                <a:cubicBezTo>
                  <a:pt x="27" y="0"/>
                  <a:pt x="54" y="2"/>
                  <a:pt x="69" y="11"/>
                </a:cubicBezTo>
                <a:cubicBezTo>
                  <a:pt x="70" y="12"/>
                  <a:pt x="70" y="13"/>
                  <a:pt x="70" y="15"/>
                </a:cubicBezTo>
                <a:cubicBezTo>
                  <a:pt x="69" y="15"/>
                  <a:pt x="68" y="16"/>
                  <a:pt x="6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903"/>
          <p:cNvSpPr/>
          <p:nvPr/>
        </p:nvSpPr>
        <p:spPr bwMode="auto">
          <a:xfrm>
            <a:off x="5918646" y="2155609"/>
            <a:ext cx="208503" cy="47161"/>
          </a:xfrm>
          <a:custGeom>
            <a:avLst/>
            <a:gdLst>
              <a:gd name="T0" fmla="*/ 68 w 71"/>
              <a:gd name="T1" fmla="*/ 16 h 16"/>
              <a:gd name="T2" fmla="*/ 66 w 71"/>
              <a:gd name="T3" fmla="*/ 15 h 16"/>
              <a:gd name="T4" fmla="*/ 3 w 71"/>
              <a:gd name="T5" fmla="*/ 12 h 16"/>
              <a:gd name="T6" fmla="*/ 0 w 71"/>
              <a:gd name="T7" fmla="*/ 10 h 16"/>
              <a:gd name="T8" fmla="*/ 2 w 71"/>
              <a:gd name="T9" fmla="*/ 7 h 16"/>
              <a:gd name="T10" fmla="*/ 69 w 71"/>
              <a:gd name="T11" fmla="*/ 11 h 16"/>
              <a:gd name="T12" fmla="*/ 70 w 71"/>
              <a:gd name="T13" fmla="*/ 14 h 16"/>
              <a:gd name="T14" fmla="*/ 68 w 7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6">
                <a:moveTo>
                  <a:pt x="68" y="16"/>
                </a:moveTo>
                <a:cubicBezTo>
                  <a:pt x="67" y="16"/>
                  <a:pt x="67" y="15"/>
                  <a:pt x="66" y="15"/>
                </a:cubicBezTo>
                <a:cubicBezTo>
                  <a:pt x="55" y="8"/>
                  <a:pt x="31" y="4"/>
                  <a:pt x="3" y="12"/>
                </a:cubicBezTo>
                <a:cubicBezTo>
                  <a:pt x="2" y="12"/>
                  <a:pt x="1" y="11"/>
                  <a:pt x="0" y="10"/>
                </a:cubicBezTo>
                <a:cubicBezTo>
                  <a:pt x="0" y="8"/>
                  <a:pt x="1" y="7"/>
                  <a:pt x="2" y="7"/>
                </a:cubicBezTo>
                <a:cubicBezTo>
                  <a:pt x="27" y="0"/>
                  <a:pt x="55" y="1"/>
                  <a:pt x="69" y="11"/>
                </a:cubicBezTo>
                <a:cubicBezTo>
                  <a:pt x="70" y="12"/>
                  <a:pt x="71" y="13"/>
                  <a:pt x="70" y="14"/>
                </a:cubicBezTo>
                <a:cubicBezTo>
                  <a:pt x="69" y="15"/>
                  <a:pt x="69" y="16"/>
                  <a:pt x="68"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904"/>
          <p:cNvSpPr/>
          <p:nvPr/>
        </p:nvSpPr>
        <p:spPr bwMode="auto">
          <a:xfrm>
            <a:off x="5918646" y="2211457"/>
            <a:ext cx="208503" cy="49644"/>
          </a:xfrm>
          <a:custGeom>
            <a:avLst/>
            <a:gdLst>
              <a:gd name="T0" fmla="*/ 68 w 71"/>
              <a:gd name="T1" fmla="*/ 17 h 17"/>
              <a:gd name="T2" fmla="*/ 67 w 71"/>
              <a:gd name="T3" fmla="*/ 16 h 17"/>
              <a:gd name="T4" fmla="*/ 3 w 71"/>
              <a:gd name="T5" fmla="*/ 13 h 17"/>
              <a:gd name="T6" fmla="*/ 0 w 71"/>
              <a:gd name="T7" fmla="*/ 11 h 17"/>
              <a:gd name="T8" fmla="*/ 2 w 71"/>
              <a:gd name="T9" fmla="*/ 8 h 17"/>
              <a:gd name="T10" fmla="*/ 70 w 71"/>
              <a:gd name="T11" fmla="*/ 12 h 17"/>
              <a:gd name="T12" fmla="*/ 70 w 71"/>
              <a:gd name="T13" fmla="*/ 15 h 17"/>
              <a:gd name="T14" fmla="*/ 68 w 7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7">
                <a:moveTo>
                  <a:pt x="68" y="17"/>
                </a:moveTo>
                <a:cubicBezTo>
                  <a:pt x="68" y="17"/>
                  <a:pt x="67" y="16"/>
                  <a:pt x="67" y="16"/>
                </a:cubicBezTo>
                <a:cubicBezTo>
                  <a:pt x="53" y="7"/>
                  <a:pt x="29" y="6"/>
                  <a:pt x="3" y="13"/>
                </a:cubicBezTo>
                <a:cubicBezTo>
                  <a:pt x="2" y="13"/>
                  <a:pt x="1" y="12"/>
                  <a:pt x="0" y="11"/>
                </a:cubicBezTo>
                <a:cubicBezTo>
                  <a:pt x="0" y="10"/>
                  <a:pt x="1" y="8"/>
                  <a:pt x="2" y="8"/>
                </a:cubicBezTo>
                <a:cubicBezTo>
                  <a:pt x="29" y="0"/>
                  <a:pt x="54" y="2"/>
                  <a:pt x="70" y="12"/>
                </a:cubicBezTo>
                <a:cubicBezTo>
                  <a:pt x="71" y="13"/>
                  <a:pt x="71" y="14"/>
                  <a:pt x="70" y="15"/>
                </a:cubicBezTo>
                <a:cubicBezTo>
                  <a:pt x="70" y="16"/>
                  <a:pt x="69" y="17"/>
                  <a:pt x="68" y="1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905"/>
          <p:cNvSpPr/>
          <p:nvPr/>
        </p:nvSpPr>
        <p:spPr bwMode="auto">
          <a:xfrm>
            <a:off x="5918646" y="2267306"/>
            <a:ext cx="208503" cy="52126"/>
          </a:xfrm>
          <a:custGeom>
            <a:avLst/>
            <a:gdLst>
              <a:gd name="T0" fmla="*/ 68 w 71"/>
              <a:gd name="T1" fmla="*/ 18 h 18"/>
              <a:gd name="T2" fmla="*/ 67 w 71"/>
              <a:gd name="T3" fmla="*/ 17 h 18"/>
              <a:gd name="T4" fmla="*/ 4 w 71"/>
              <a:gd name="T5" fmla="*/ 14 h 18"/>
              <a:gd name="T6" fmla="*/ 0 w 71"/>
              <a:gd name="T7" fmla="*/ 13 h 18"/>
              <a:gd name="T8" fmla="*/ 2 w 71"/>
              <a:gd name="T9" fmla="*/ 9 h 18"/>
              <a:gd name="T10" fmla="*/ 70 w 71"/>
              <a:gd name="T11" fmla="*/ 13 h 18"/>
              <a:gd name="T12" fmla="*/ 70 w 71"/>
              <a:gd name="T13" fmla="*/ 16 h 18"/>
              <a:gd name="T14" fmla="*/ 68 w 7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8">
                <a:moveTo>
                  <a:pt x="68" y="18"/>
                </a:moveTo>
                <a:cubicBezTo>
                  <a:pt x="68" y="18"/>
                  <a:pt x="67" y="17"/>
                  <a:pt x="67" y="17"/>
                </a:cubicBezTo>
                <a:cubicBezTo>
                  <a:pt x="54" y="9"/>
                  <a:pt x="24" y="6"/>
                  <a:pt x="4" y="14"/>
                </a:cubicBezTo>
                <a:cubicBezTo>
                  <a:pt x="2" y="15"/>
                  <a:pt x="1" y="14"/>
                  <a:pt x="0" y="13"/>
                </a:cubicBezTo>
                <a:cubicBezTo>
                  <a:pt x="0" y="11"/>
                  <a:pt x="0" y="10"/>
                  <a:pt x="2" y="9"/>
                </a:cubicBezTo>
                <a:cubicBezTo>
                  <a:pt x="25" y="0"/>
                  <a:pt x="56" y="4"/>
                  <a:pt x="70" y="13"/>
                </a:cubicBezTo>
                <a:cubicBezTo>
                  <a:pt x="71" y="14"/>
                  <a:pt x="71" y="15"/>
                  <a:pt x="70" y="16"/>
                </a:cubicBezTo>
                <a:cubicBezTo>
                  <a:pt x="70" y="17"/>
                  <a:pt x="69" y="18"/>
                  <a:pt x="68" y="1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906"/>
          <p:cNvSpPr/>
          <p:nvPr/>
        </p:nvSpPr>
        <p:spPr bwMode="auto">
          <a:xfrm>
            <a:off x="6215266" y="2037705"/>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907"/>
          <p:cNvSpPr/>
          <p:nvPr/>
        </p:nvSpPr>
        <p:spPr bwMode="auto">
          <a:xfrm>
            <a:off x="6215266" y="2096036"/>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908"/>
          <p:cNvSpPr/>
          <p:nvPr/>
        </p:nvSpPr>
        <p:spPr bwMode="auto">
          <a:xfrm>
            <a:off x="6215266" y="2155609"/>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9"/>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909"/>
          <p:cNvSpPr/>
          <p:nvPr/>
        </p:nvSpPr>
        <p:spPr bwMode="auto">
          <a:xfrm>
            <a:off x="6215266" y="2211457"/>
            <a:ext cx="210985" cy="49644"/>
          </a:xfrm>
          <a:custGeom>
            <a:avLst/>
            <a:gdLst>
              <a:gd name="T0" fmla="*/ 3 w 72"/>
              <a:gd name="T1" fmla="*/ 17 h 17"/>
              <a:gd name="T2" fmla="*/ 1 w 72"/>
              <a:gd name="T3" fmla="*/ 16 h 17"/>
              <a:gd name="T4" fmla="*/ 2 w 72"/>
              <a:gd name="T5" fmla="*/ 12 h 17"/>
              <a:gd name="T6" fmla="*/ 69 w 72"/>
              <a:gd name="T7" fmla="*/ 7 h 17"/>
              <a:gd name="T8" fmla="*/ 71 w 72"/>
              <a:gd name="T9" fmla="*/ 11 h 17"/>
              <a:gd name="T10" fmla="*/ 68 w 72"/>
              <a:gd name="T11" fmla="*/ 12 h 17"/>
              <a:gd name="T12" fmla="*/ 5 w 72"/>
              <a:gd name="T13" fmla="*/ 16 h 17"/>
              <a:gd name="T14" fmla="*/ 3 w 7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7">
                <a:moveTo>
                  <a:pt x="3" y="17"/>
                </a:moveTo>
                <a:cubicBezTo>
                  <a:pt x="2" y="17"/>
                  <a:pt x="2" y="16"/>
                  <a:pt x="1" y="16"/>
                </a:cubicBezTo>
                <a:cubicBezTo>
                  <a:pt x="0" y="14"/>
                  <a:pt x="1" y="13"/>
                  <a:pt x="2" y="12"/>
                </a:cubicBezTo>
                <a:cubicBezTo>
                  <a:pt x="14" y="4"/>
                  <a:pt x="43" y="0"/>
                  <a:pt x="69" y="7"/>
                </a:cubicBezTo>
                <a:cubicBezTo>
                  <a:pt x="71" y="8"/>
                  <a:pt x="72" y="9"/>
                  <a:pt x="71" y="11"/>
                </a:cubicBezTo>
                <a:cubicBezTo>
                  <a:pt x="71" y="12"/>
                  <a:pt x="69" y="13"/>
                  <a:pt x="68" y="12"/>
                </a:cubicBezTo>
                <a:cubicBezTo>
                  <a:pt x="44" y="6"/>
                  <a:pt x="16" y="9"/>
                  <a:pt x="5" y="16"/>
                </a:cubicBezTo>
                <a:cubicBezTo>
                  <a:pt x="4" y="17"/>
                  <a:pt x="4" y="17"/>
                  <a:pt x="3" y="1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4" name="Freeform 910"/>
          <p:cNvSpPr/>
          <p:nvPr/>
        </p:nvSpPr>
        <p:spPr bwMode="auto">
          <a:xfrm>
            <a:off x="6215266" y="2273512"/>
            <a:ext cx="210985" cy="45920"/>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1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1"/>
                  <a:pt x="45" y="0"/>
                  <a:pt x="69" y="7"/>
                </a:cubicBezTo>
                <a:cubicBezTo>
                  <a:pt x="71" y="7"/>
                  <a:pt x="72" y="8"/>
                  <a:pt x="71" y="10"/>
                </a:cubicBezTo>
                <a:cubicBezTo>
                  <a:pt x="71" y="11"/>
                  <a:pt x="69" y="12"/>
                  <a:pt x="68" y="11"/>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911"/>
          <p:cNvSpPr>
            <a:spLocks noEditPoints="1"/>
          </p:cNvSpPr>
          <p:nvPr/>
        </p:nvSpPr>
        <p:spPr bwMode="auto">
          <a:xfrm>
            <a:off x="7670324" y="3063031"/>
            <a:ext cx="682598" cy="434381"/>
          </a:xfrm>
          <a:custGeom>
            <a:avLst/>
            <a:gdLst>
              <a:gd name="T0" fmla="*/ 232 w 232"/>
              <a:gd name="T1" fmla="*/ 54 h 148"/>
              <a:gd name="T2" fmla="*/ 229 w 232"/>
              <a:gd name="T3" fmla="*/ 51 h 148"/>
              <a:gd name="T4" fmla="*/ 6 w 232"/>
              <a:gd name="T5" fmla="*/ 0 h 148"/>
              <a:gd name="T6" fmla="*/ 1 w 232"/>
              <a:gd name="T7" fmla="*/ 2 h 148"/>
              <a:gd name="T8" fmla="*/ 2 w 232"/>
              <a:gd name="T9" fmla="*/ 6 h 148"/>
              <a:gd name="T10" fmla="*/ 120 w 232"/>
              <a:gd name="T11" fmla="*/ 146 h 148"/>
              <a:gd name="T12" fmla="*/ 123 w 232"/>
              <a:gd name="T13" fmla="*/ 148 h 148"/>
              <a:gd name="T14" fmla="*/ 125 w 232"/>
              <a:gd name="T15" fmla="*/ 147 h 148"/>
              <a:gd name="T16" fmla="*/ 231 w 232"/>
              <a:gd name="T17" fmla="*/ 58 h 148"/>
              <a:gd name="T18" fmla="*/ 232 w 232"/>
              <a:gd name="T19" fmla="*/ 54 h 148"/>
              <a:gd name="T20" fmla="*/ 123 w 232"/>
              <a:gd name="T21" fmla="*/ 138 h 148"/>
              <a:gd name="T22" fmla="*/ 112 w 232"/>
              <a:gd name="T23" fmla="*/ 124 h 148"/>
              <a:gd name="T24" fmla="*/ 119 w 232"/>
              <a:gd name="T25" fmla="*/ 118 h 148"/>
              <a:gd name="T26" fmla="*/ 120 w 232"/>
              <a:gd name="T27" fmla="*/ 113 h 148"/>
              <a:gd name="T28" fmla="*/ 115 w 232"/>
              <a:gd name="T29" fmla="*/ 113 h 148"/>
              <a:gd name="T30" fmla="*/ 107 w 232"/>
              <a:gd name="T31" fmla="*/ 119 h 148"/>
              <a:gd name="T32" fmla="*/ 95 w 232"/>
              <a:gd name="T33" fmla="*/ 105 h 148"/>
              <a:gd name="T34" fmla="*/ 99 w 232"/>
              <a:gd name="T35" fmla="*/ 101 h 148"/>
              <a:gd name="T36" fmla="*/ 100 w 232"/>
              <a:gd name="T37" fmla="*/ 97 h 148"/>
              <a:gd name="T38" fmla="*/ 95 w 232"/>
              <a:gd name="T39" fmla="*/ 96 h 148"/>
              <a:gd name="T40" fmla="*/ 91 w 232"/>
              <a:gd name="T41" fmla="*/ 100 h 148"/>
              <a:gd name="T42" fmla="*/ 78 w 232"/>
              <a:gd name="T43" fmla="*/ 85 h 148"/>
              <a:gd name="T44" fmla="*/ 86 w 232"/>
              <a:gd name="T45" fmla="*/ 78 h 148"/>
              <a:gd name="T46" fmla="*/ 86 w 232"/>
              <a:gd name="T47" fmla="*/ 74 h 148"/>
              <a:gd name="T48" fmla="*/ 82 w 232"/>
              <a:gd name="T49" fmla="*/ 74 h 148"/>
              <a:gd name="T50" fmla="*/ 75 w 232"/>
              <a:gd name="T51" fmla="*/ 80 h 148"/>
              <a:gd name="T52" fmla="*/ 62 w 232"/>
              <a:gd name="T53" fmla="*/ 65 h 148"/>
              <a:gd name="T54" fmla="*/ 66 w 232"/>
              <a:gd name="T55" fmla="*/ 62 h 148"/>
              <a:gd name="T56" fmla="*/ 66 w 232"/>
              <a:gd name="T57" fmla="*/ 57 h 148"/>
              <a:gd name="T58" fmla="*/ 62 w 232"/>
              <a:gd name="T59" fmla="*/ 57 h 148"/>
              <a:gd name="T60" fmla="*/ 58 w 232"/>
              <a:gd name="T61" fmla="*/ 60 h 148"/>
              <a:gd name="T62" fmla="*/ 45 w 232"/>
              <a:gd name="T63" fmla="*/ 45 h 148"/>
              <a:gd name="T64" fmla="*/ 53 w 232"/>
              <a:gd name="T65" fmla="*/ 39 h 148"/>
              <a:gd name="T66" fmla="*/ 53 w 232"/>
              <a:gd name="T67" fmla="*/ 35 h 148"/>
              <a:gd name="T68" fmla="*/ 49 w 232"/>
              <a:gd name="T69" fmla="*/ 35 h 148"/>
              <a:gd name="T70" fmla="*/ 41 w 232"/>
              <a:gd name="T71" fmla="*/ 41 h 148"/>
              <a:gd name="T72" fmla="*/ 16 w 232"/>
              <a:gd name="T73" fmla="*/ 10 h 148"/>
              <a:gd name="T74" fmla="*/ 219 w 232"/>
              <a:gd name="T75" fmla="*/ 57 h 148"/>
              <a:gd name="T76" fmla="*/ 123 w 232"/>
              <a:gd name="T77" fmla="*/ 138 h 148"/>
              <a:gd name="T78" fmla="*/ 125 w 232"/>
              <a:gd name="T79" fmla="*/ 100 h 148"/>
              <a:gd name="T80" fmla="*/ 128 w 232"/>
              <a:gd name="T81" fmla="*/ 102 h 148"/>
              <a:gd name="T82" fmla="*/ 131 w 232"/>
              <a:gd name="T83" fmla="*/ 101 h 148"/>
              <a:gd name="T84" fmla="*/ 165 w 232"/>
              <a:gd name="T85" fmla="*/ 72 h 148"/>
              <a:gd name="T86" fmla="*/ 167 w 232"/>
              <a:gd name="T87" fmla="*/ 68 h 148"/>
              <a:gd name="T88" fmla="*/ 164 w 232"/>
              <a:gd name="T89" fmla="*/ 65 h 148"/>
              <a:gd name="T90" fmla="*/ 93 w 232"/>
              <a:gd name="T91" fmla="*/ 51 h 148"/>
              <a:gd name="T92" fmla="*/ 88 w 232"/>
              <a:gd name="T93" fmla="*/ 53 h 148"/>
              <a:gd name="T94" fmla="*/ 89 w 232"/>
              <a:gd name="T95" fmla="*/ 57 h 148"/>
              <a:gd name="T96" fmla="*/ 125 w 232"/>
              <a:gd name="T97" fmla="*/ 100 h 148"/>
              <a:gd name="T98" fmla="*/ 154 w 232"/>
              <a:gd name="T99" fmla="*/ 71 h 148"/>
              <a:gd name="T100" fmla="*/ 128 w 232"/>
              <a:gd name="T101" fmla="*/ 92 h 148"/>
              <a:gd name="T102" fmla="*/ 102 w 232"/>
              <a:gd name="T103" fmla="*/ 61 h 148"/>
              <a:gd name="T104" fmla="*/ 154 w 232"/>
              <a:gd name="T10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48">
                <a:moveTo>
                  <a:pt x="232" y="54"/>
                </a:moveTo>
                <a:cubicBezTo>
                  <a:pt x="232" y="53"/>
                  <a:pt x="230" y="52"/>
                  <a:pt x="229" y="51"/>
                </a:cubicBezTo>
                <a:cubicBezTo>
                  <a:pt x="6" y="0"/>
                  <a:pt x="6" y="0"/>
                  <a:pt x="6" y="0"/>
                </a:cubicBezTo>
                <a:cubicBezTo>
                  <a:pt x="4" y="0"/>
                  <a:pt x="2" y="0"/>
                  <a:pt x="1" y="2"/>
                </a:cubicBezTo>
                <a:cubicBezTo>
                  <a:pt x="0" y="3"/>
                  <a:pt x="1" y="5"/>
                  <a:pt x="2" y="6"/>
                </a:cubicBezTo>
                <a:cubicBezTo>
                  <a:pt x="120" y="146"/>
                  <a:pt x="120" y="146"/>
                  <a:pt x="120" y="146"/>
                </a:cubicBezTo>
                <a:cubicBezTo>
                  <a:pt x="120" y="147"/>
                  <a:pt x="122" y="148"/>
                  <a:pt x="123" y="148"/>
                </a:cubicBezTo>
                <a:cubicBezTo>
                  <a:pt x="124" y="148"/>
                  <a:pt x="124" y="148"/>
                  <a:pt x="125" y="147"/>
                </a:cubicBezTo>
                <a:cubicBezTo>
                  <a:pt x="231" y="58"/>
                  <a:pt x="231" y="58"/>
                  <a:pt x="231" y="58"/>
                </a:cubicBezTo>
                <a:cubicBezTo>
                  <a:pt x="232" y="57"/>
                  <a:pt x="232" y="56"/>
                  <a:pt x="232" y="54"/>
                </a:cubicBezTo>
                <a:close/>
                <a:moveTo>
                  <a:pt x="123" y="138"/>
                </a:moveTo>
                <a:cubicBezTo>
                  <a:pt x="112" y="124"/>
                  <a:pt x="112" y="124"/>
                  <a:pt x="112" y="124"/>
                </a:cubicBezTo>
                <a:cubicBezTo>
                  <a:pt x="119" y="118"/>
                  <a:pt x="119" y="118"/>
                  <a:pt x="119" y="118"/>
                </a:cubicBezTo>
                <a:cubicBezTo>
                  <a:pt x="121" y="117"/>
                  <a:pt x="121" y="115"/>
                  <a:pt x="120" y="113"/>
                </a:cubicBezTo>
                <a:cubicBezTo>
                  <a:pt x="118" y="112"/>
                  <a:pt x="116" y="112"/>
                  <a:pt x="115" y="113"/>
                </a:cubicBezTo>
                <a:cubicBezTo>
                  <a:pt x="107" y="119"/>
                  <a:pt x="107" y="119"/>
                  <a:pt x="107" y="119"/>
                </a:cubicBezTo>
                <a:cubicBezTo>
                  <a:pt x="95" y="105"/>
                  <a:pt x="95" y="105"/>
                  <a:pt x="95" y="105"/>
                </a:cubicBezTo>
                <a:cubicBezTo>
                  <a:pt x="99" y="101"/>
                  <a:pt x="99" y="101"/>
                  <a:pt x="99" y="101"/>
                </a:cubicBezTo>
                <a:cubicBezTo>
                  <a:pt x="101" y="100"/>
                  <a:pt x="101" y="98"/>
                  <a:pt x="100" y="97"/>
                </a:cubicBezTo>
                <a:cubicBezTo>
                  <a:pt x="98" y="95"/>
                  <a:pt x="96" y="95"/>
                  <a:pt x="95" y="96"/>
                </a:cubicBezTo>
                <a:cubicBezTo>
                  <a:pt x="91" y="100"/>
                  <a:pt x="91" y="100"/>
                  <a:pt x="91" y="100"/>
                </a:cubicBezTo>
                <a:cubicBezTo>
                  <a:pt x="78" y="85"/>
                  <a:pt x="78" y="85"/>
                  <a:pt x="78" y="85"/>
                </a:cubicBezTo>
                <a:cubicBezTo>
                  <a:pt x="86" y="78"/>
                  <a:pt x="86" y="78"/>
                  <a:pt x="86" y="78"/>
                </a:cubicBezTo>
                <a:cubicBezTo>
                  <a:pt x="87" y="77"/>
                  <a:pt x="87" y="75"/>
                  <a:pt x="86" y="74"/>
                </a:cubicBezTo>
                <a:cubicBezTo>
                  <a:pt x="85" y="73"/>
                  <a:pt x="83" y="73"/>
                  <a:pt x="82" y="74"/>
                </a:cubicBezTo>
                <a:cubicBezTo>
                  <a:pt x="75" y="80"/>
                  <a:pt x="75" y="80"/>
                  <a:pt x="75" y="80"/>
                </a:cubicBezTo>
                <a:cubicBezTo>
                  <a:pt x="62" y="65"/>
                  <a:pt x="62" y="65"/>
                  <a:pt x="62" y="65"/>
                </a:cubicBezTo>
                <a:cubicBezTo>
                  <a:pt x="66" y="62"/>
                  <a:pt x="66" y="62"/>
                  <a:pt x="66" y="62"/>
                </a:cubicBezTo>
                <a:cubicBezTo>
                  <a:pt x="67" y="61"/>
                  <a:pt x="68" y="59"/>
                  <a:pt x="66" y="57"/>
                </a:cubicBezTo>
                <a:cubicBezTo>
                  <a:pt x="65" y="56"/>
                  <a:pt x="63" y="56"/>
                  <a:pt x="62" y="57"/>
                </a:cubicBezTo>
                <a:cubicBezTo>
                  <a:pt x="58" y="60"/>
                  <a:pt x="58" y="60"/>
                  <a:pt x="58" y="60"/>
                </a:cubicBezTo>
                <a:cubicBezTo>
                  <a:pt x="45" y="45"/>
                  <a:pt x="45" y="45"/>
                  <a:pt x="45" y="45"/>
                </a:cubicBezTo>
                <a:cubicBezTo>
                  <a:pt x="53" y="39"/>
                  <a:pt x="53" y="39"/>
                  <a:pt x="53" y="39"/>
                </a:cubicBezTo>
                <a:cubicBezTo>
                  <a:pt x="54" y="38"/>
                  <a:pt x="54" y="36"/>
                  <a:pt x="53" y="35"/>
                </a:cubicBezTo>
                <a:cubicBezTo>
                  <a:pt x="52" y="34"/>
                  <a:pt x="50" y="34"/>
                  <a:pt x="49" y="35"/>
                </a:cubicBezTo>
                <a:cubicBezTo>
                  <a:pt x="41" y="41"/>
                  <a:pt x="41" y="41"/>
                  <a:pt x="41" y="41"/>
                </a:cubicBezTo>
                <a:cubicBezTo>
                  <a:pt x="16" y="10"/>
                  <a:pt x="16" y="10"/>
                  <a:pt x="16" y="10"/>
                </a:cubicBezTo>
                <a:cubicBezTo>
                  <a:pt x="219" y="57"/>
                  <a:pt x="219" y="57"/>
                  <a:pt x="219" y="57"/>
                </a:cubicBezTo>
                <a:lnTo>
                  <a:pt x="123" y="138"/>
                </a:lnTo>
                <a:close/>
                <a:moveTo>
                  <a:pt x="125" y="100"/>
                </a:moveTo>
                <a:cubicBezTo>
                  <a:pt x="126" y="101"/>
                  <a:pt x="127" y="102"/>
                  <a:pt x="128" y="102"/>
                </a:cubicBezTo>
                <a:cubicBezTo>
                  <a:pt x="129" y="102"/>
                  <a:pt x="130" y="102"/>
                  <a:pt x="131" y="101"/>
                </a:cubicBezTo>
                <a:cubicBezTo>
                  <a:pt x="165" y="72"/>
                  <a:pt x="165" y="72"/>
                  <a:pt x="165" y="72"/>
                </a:cubicBezTo>
                <a:cubicBezTo>
                  <a:pt x="167" y="71"/>
                  <a:pt x="167" y="69"/>
                  <a:pt x="167" y="68"/>
                </a:cubicBezTo>
                <a:cubicBezTo>
                  <a:pt x="166" y="66"/>
                  <a:pt x="165" y="65"/>
                  <a:pt x="164" y="65"/>
                </a:cubicBezTo>
                <a:cubicBezTo>
                  <a:pt x="93" y="51"/>
                  <a:pt x="93" y="51"/>
                  <a:pt x="93" y="51"/>
                </a:cubicBezTo>
                <a:cubicBezTo>
                  <a:pt x="91" y="51"/>
                  <a:pt x="89" y="51"/>
                  <a:pt x="88" y="53"/>
                </a:cubicBezTo>
                <a:cubicBezTo>
                  <a:pt x="87" y="54"/>
                  <a:pt x="88" y="56"/>
                  <a:pt x="89" y="57"/>
                </a:cubicBezTo>
                <a:lnTo>
                  <a:pt x="125" y="100"/>
                </a:lnTo>
                <a:close/>
                <a:moveTo>
                  <a:pt x="154" y="71"/>
                </a:moveTo>
                <a:cubicBezTo>
                  <a:pt x="128" y="92"/>
                  <a:pt x="128" y="92"/>
                  <a:pt x="128" y="92"/>
                </a:cubicBezTo>
                <a:cubicBezTo>
                  <a:pt x="102" y="61"/>
                  <a:pt x="102" y="61"/>
                  <a:pt x="102" y="61"/>
                </a:cubicBezTo>
                <a:lnTo>
                  <a:pt x="154" y="7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6" name="文本框 5"/>
          <p:cNvSpPr txBox="1">
            <a:spLocks noChangeArrowheads="1"/>
          </p:cNvSpPr>
          <p:nvPr/>
        </p:nvSpPr>
        <p:spPr bwMode="auto">
          <a:xfrm>
            <a:off x="3397640" y="30256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prstClr val="white"/>
                </a:solidFill>
                <a:latin typeface="方正兰亭黑_GBK"/>
                <a:ea typeface="方正兰亭黑_GBK"/>
              </a:rPr>
              <a:t>教育学术图标</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7666" y="1286397"/>
            <a:ext cx="1061085" cy="306705"/>
          </a:xfrm>
          <a:prstGeom prst="rect">
            <a:avLst/>
          </a:prstGeom>
          <a:noFill/>
        </p:spPr>
        <p:txBody>
          <a:bodyPr wrap="none" rtlCol="0">
            <a:spAutoFit/>
          </a:bodyPr>
          <a:lstStyle/>
          <a:p>
            <a:r>
              <a:rPr lang="zh-CN" altLang="en-US" sz="1400">
                <a:solidFill>
                  <a:schemeClr val="tx1">
                    <a:lumMod val="85000"/>
                    <a:lumOff val="15000"/>
                  </a:schemeClr>
                </a:solidFill>
                <a:latin typeface="+mn-ea"/>
              </a:rPr>
              <a:t>姓名：</a:t>
            </a:r>
            <a:r>
              <a:rPr lang="en-US" altLang="zh-CN" sz="1400">
                <a:solidFill>
                  <a:schemeClr val="tx1">
                    <a:lumMod val="85000"/>
                    <a:lumOff val="15000"/>
                  </a:schemeClr>
                </a:solidFill>
                <a:latin typeface="+mn-ea"/>
              </a:rPr>
              <a:t>XXX</a:t>
            </a:r>
          </a:p>
        </p:txBody>
      </p:sp>
      <p:sp>
        <p:nvSpPr>
          <p:cNvPr id="3" name="文本框 2"/>
          <p:cNvSpPr txBox="1"/>
          <p:nvPr/>
        </p:nvSpPr>
        <p:spPr>
          <a:xfrm>
            <a:off x="447666" y="1681221"/>
            <a:ext cx="1441420" cy="307777"/>
          </a:xfrm>
          <a:prstGeom prst="rect">
            <a:avLst/>
          </a:prstGeom>
          <a:noFill/>
        </p:spPr>
        <p:txBody>
          <a:bodyPr wrap="none" rtlCol="0">
            <a:spAutoFit/>
          </a:bodyPr>
          <a:lstStyle/>
          <a:p>
            <a:r>
              <a:rPr lang="zh-CN" altLang="en-US" sz="1400">
                <a:solidFill>
                  <a:schemeClr val="tx1">
                    <a:lumMod val="85000"/>
                    <a:lumOff val="15000"/>
                  </a:schemeClr>
                </a:solidFill>
                <a:latin typeface="+mn-ea"/>
              </a:rPr>
              <a:t>家乡：浙江温州</a:t>
            </a:r>
          </a:p>
        </p:txBody>
      </p:sp>
      <p:sp>
        <p:nvSpPr>
          <p:cNvPr id="4" name="文本框 3"/>
          <p:cNvSpPr txBox="1"/>
          <p:nvPr/>
        </p:nvSpPr>
        <p:spPr>
          <a:xfrm>
            <a:off x="447666" y="2076045"/>
            <a:ext cx="2020105" cy="307777"/>
          </a:xfrm>
          <a:prstGeom prst="rect">
            <a:avLst/>
          </a:prstGeom>
          <a:noFill/>
        </p:spPr>
        <p:txBody>
          <a:bodyPr wrap="none" rtlCol="0">
            <a:spAutoFit/>
          </a:bodyPr>
          <a:lstStyle/>
          <a:p>
            <a:r>
              <a:rPr lang="zh-CN" altLang="en-US" sz="1400">
                <a:solidFill>
                  <a:schemeClr val="tx1">
                    <a:lumMod val="85000"/>
                    <a:lumOff val="15000"/>
                  </a:schemeClr>
                </a:solidFill>
                <a:latin typeface="+mn-ea"/>
              </a:rPr>
              <a:t>班级：电子信息工程</a:t>
            </a:r>
            <a:r>
              <a:rPr lang="en-US" altLang="zh-CN" sz="1400">
                <a:solidFill>
                  <a:schemeClr val="tx1">
                    <a:lumMod val="85000"/>
                    <a:lumOff val="15000"/>
                  </a:schemeClr>
                </a:solidFill>
                <a:latin typeface="+mn-ea"/>
              </a:rPr>
              <a:t>1x1</a:t>
            </a:r>
            <a:endParaRPr lang="zh-CN" altLang="en-US" sz="1400">
              <a:solidFill>
                <a:schemeClr val="tx1">
                  <a:lumMod val="85000"/>
                  <a:lumOff val="15000"/>
                </a:schemeClr>
              </a:solidFill>
              <a:latin typeface="+mn-ea"/>
            </a:endParaRPr>
          </a:p>
        </p:txBody>
      </p:sp>
      <p:sp>
        <p:nvSpPr>
          <p:cNvPr id="5" name="文本框 4"/>
          <p:cNvSpPr txBox="1"/>
          <p:nvPr/>
        </p:nvSpPr>
        <p:spPr>
          <a:xfrm>
            <a:off x="447666" y="2470869"/>
            <a:ext cx="3595856" cy="307777"/>
          </a:xfrm>
          <a:prstGeom prst="rect">
            <a:avLst/>
          </a:prstGeom>
          <a:noFill/>
        </p:spPr>
        <p:txBody>
          <a:bodyPr wrap="none" rtlCol="0">
            <a:spAutoFit/>
          </a:bodyPr>
          <a:lstStyle/>
          <a:p>
            <a:r>
              <a:rPr lang="zh-CN" altLang="en-US" sz="1400">
                <a:solidFill>
                  <a:schemeClr val="tx1">
                    <a:lumMod val="85000"/>
                    <a:lumOff val="15000"/>
                  </a:schemeClr>
                </a:solidFill>
                <a:latin typeface="+mn-ea"/>
              </a:rPr>
              <a:t>性格：积极乐观，乐于助人，是一个乐天派</a:t>
            </a:r>
          </a:p>
        </p:txBody>
      </p:sp>
      <p:sp>
        <p:nvSpPr>
          <p:cNvPr id="6" name="文本框 5"/>
          <p:cNvSpPr txBox="1"/>
          <p:nvPr/>
        </p:nvSpPr>
        <p:spPr>
          <a:xfrm>
            <a:off x="447666" y="2865693"/>
            <a:ext cx="3236784" cy="307777"/>
          </a:xfrm>
          <a:prstGeom prst="rect">
            <a:avLst/>
          </a:prstGeom>
          <a:noFill/>
        </p:spPr>
        <p:txBody>
          <a:bodyPr wrap="none" rtlCol="0">
            <a:spAutoFit/>
          </a:bodyPr>
          <a:lstStyle/>
          <a:p>
            <a:r>
              <a:rPr lang="zh-CN" altLang="en-US" sz="1400">
                <a:solidFill>
                  <a:schemeClr val="tx1">
                    <a:lumMod val="85000"/>
                    <a:lumOff val="15000"/>
                  </a:schemeClr>
                </a:solidFill>
                <a:latin typeface="+mn-ea"/>
              </a:rPr>
              <a:t>爱好：爬山旅游、运动健身、读书上网</a:t>
            </a:r>
          </a:p>
        </p:txBody>
      </p:sp>
      <p:sp>
        <p:nvSpPr>
          <p:cNvPr id="7" name="文本框 6"/>
          <p:cNvSpPr txBox="1"/>
          <p:nvPr/>
        </p:nvSpPr>
        <p:spPr>
          <a:xfrm>
            <a:off x="447666" y="3260519"/>
            <a:ext cx="2962671" cy="307777"/>
          </a:xfrm>
          <a:prstGeom prst="rect">
            <a:avLst/>
          </a:prstGeom>
          <a:noFill/>
        </p:spPr>
        <p:txBody>
          <a:bodyPr wrap="none" rtlCol="0">
            <a:spAutoFit/>
          </a:bodyPr>
          <a:lstStyle/>
          <a:p>
            <a:r>
              <a:rPr lang="zh-CN" altLang="en-US" sz="1400">
                <a:solidFill>
                  <a:schemeClr val="tx1">
                    <a:lumMod val="85000"/>
                    <a:lumOff val="15000"/>
                  </a:schemeClr>
                </a:solidFill>
                <a:latin typeface="+mn-ea"/>
              </a:rPr>
              <a:t>座右铭：永不放弃</a:t>
            </a:r>
            <a:r>
              <a:rPr lang="en-US" altLang="zh-CN" sz="1400">
                <a:solidFill>
                  <a:schemeClr val="tx1">
                    <a:lumMod val="85000"/>
                    <a:lumOff val="15000"/>
                  </a:schemeClr>
                </a:solidFill>
                <a:latin typeface="+mn-ea"/>
              </a:rPr>
              <a:t>NEVER GIVE UP</a:t>
            </a:r>
            <a:endParaRPr lang="zh-CN" altLang="en-US" sz="1400">
              <a:solidFill>
                <a:schemeClr val="tx1">
                  <a:lumMod val="85000"/>
                  <a:lumOff val="15000"/>
                </a:schemeClr>
              </a:solidFill>
              <a:latin typeface="+mn-ea"/>
            </a:endParaRPr>
          </a:p>
        </p:txBody>
      </p:sp>
      <p:sp>
        <p:nvSpPr>
          <p:cNvPr id="8" name="矩形 7"/>
          <p:cNvSpPr/>
          <p:nvPr/>
        </p:nvSpPr>
        <p:spPr>
          <a:xfrm>
            <a:off x="447666" y="3714032"/>
            <a:ext cx="5122508" cy="923330"/>
          </a:xfrm>
          <a:prstGeom prst="rect">
            <a:avLst/>
          </a:prstGeom>
        </p:spPr>
        <p:txBody>
          <a:bodyPr wrap="square">
            <a:spAutoFit/>
          </a:bodyPr>
          <a:lstStyle/>
          <a:p>
            <a:pPr defTabSz="914400">
              <a:lnSpc>
                <a:spcPct val="150000"/>
              </a:lnSpc>
              <a:defRPr/>
            </a:pPr>
            <a:r>
              <a:rPr lang="en-US" altLang="zh-CN" sz="1200" kern="0">
                <a:solidFill>
                  <a:schemeClr val="tx1">
                    <a:lumMod val="85000"/>
                    <a:lumOff val="15000"/>
                  </a:schemeClr>
                </a:solidFill>
                <a:latin typeface="Calibri Light" panose="020F0302020204030204"/>
                <a:ea typeface="微软雅黑 Light" panose="020B0502040204020203" charset="-122"/>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Lorem ipsum dolor sit amet, consectetuer adipiscing elit. </a:t>
            </a:r>
            <a:r>
              <a:rPr lang="zh-CN" altLang="en-US" sz="1200" kern="0">
                <a:solidFill>
                  <a:schemeClr val="tx1">
                    <a:lumMod val="85000"/>
                    <a:lumOff val="15000"/>
                  </a:schemeClr>
                </a:solidFill>
                <a:latin typeface="Calibri Light" panose="020F0302020204030204"/>
                <a:ea typeface="微软雅黑 Light" panose="020B0502040204020203" charset="-122"/>
                <a:cs typeface="Arial" panose="020B0604020202020204" pitchFamily="34" charset="0"/>
                <a:sym typeface="Arial" panose="020B0604020202020204" pitchFamily="34" charset="0"/>
              </a:rPr>
              <a:t>（自我阐述）</a:t>
            </a:r>
            <a:endParaRPr lang="zh-CN" altLang="en-US" sz="1200" kern="0">
              <a:solidFill>
                <a:schemeClr val="tx1">
                  <a:lumMod val="85000"/>
                  <a:lumOff val="15000"/>
                </a:schemeClr>
              </a:solidFill>
              <a:latin typeface="Calibri Light" panose="020F0302020204030204"/>
              <a:ea typeface="微软雅黑 Light" panose="020B0502040204020203" charset="-122"/>
            </a:endParaRPr>
          </a:p>
        </p:txBody>
      </p:sp>
      <p:cxnSp>
        <p:nvCxnSpPr>
          <p:cNvPr id="9" name="直接连接符 8"/>
          <p:cNvCxnSpPr/>
          <p:nvPr/>
        </p:nvCxnSpPr>
        <p:spPr>
          <a:xfrm>
            <a:off x="541409" y="3714032"/>
            <a:ext cx="297484"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a:fillRect/>
          </a:stretch>
        </p:blipFill>
        <p:spPr>
          <a:xfrm>
            <a:off x="5881370" y="1284280"/>
            <a:ext cx="2300817" cy="2300817"/>
          </a:xfrm>
          <a:prstGeom prst="ellipse">
            <a:avLst/>
          </a:prstGeom>
        </p:spPr>
      </p:pic>
      <p:sp>
        <p:nvSpPr>
          <p:cNvPr id="11" name="矩形 10"/>
          <p:cNvSpPr/>
          <p:nvPr/>
        </p:nvSpPr>
        <p:spPr bwMode="auto">
          <a:xfrm>
            <a:off x="90232" y="205901"/>
            <a:ext cx="1107996" cy="369332"/>
          </a:xfrm>
          <a:prstGeom prst="rect">
            <a:avLst/>
          </a:prstGeom>
          <a:noFill/>
        </p:spPr>
        <p:txBody>
          <a:bodyPr wrap="none">
            <a:spAutoFit/>
          </a:bodyPr>
          <a:lstStyle/>
          <a:p>
            <a:pP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自我介绍</a:t>
            </a:r>
          </a:p>
        </p:txBody>
      </p:sp>
      <p:sp>
        <p:nvSpPr>
          <p:cNvPr id="12" name="矩形 11"/>
          <p:cNvSpPr/>
          <p:nvPr/>
        </p:nvSpPr>
        <p:spPr>
          <a:xfrm>
            <a:off x="90232" y="575233"/>
            <a:ext cx="1257075" cy="215444"/>
          </a:xfrm>
          <a:prstGeom prst="rect">
            <a:avLst/>
          </a:prstGeom>
        </p:spPr>
        <p:txBody>
          <a:bodyPr wrap="none">
            <a:spAutoFit/>
          </a:bodyPr>
          <a:lstStyle/>
          <a:p>
            <a:pPr lvl="0" fontAlgn="base">
              <a:spcBef>
                <a:spcPct val="0"/>
              </a:spcBef>
              <a:spcAft>
                <a:spcPct val="0"/>
              </a:spcAft>
              <a:defRPr/>
            </a:pPr>
            <a:r>
              <a:rPr lang="en-US" altLang="zh-CN" sz="800">
                <a:solidFill>
                  <a:schemeClr val="accent1"/>
                </a:solidFill>
                <a:latin typeface="+mj-lt"/>
                <a:ea typeface="方正兰亭黑_GBK"/>
              </a:rPr>
              <a:t>SELF INTRODUCTION</a:t>
            </a:r>
          </a:p>
        </p:txBody>
      </p:sp>
      <p:cxnSp>
        <p:nvCxnSpPr>
          <p:cNvPr id="13" name="直接连接符 12"/>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7" name="AutoShape 4"/>
          <p:cNvSpPr/>
          <p:nvPr/>
        </p:nvSpPr>
        <p:spPr bwMode="auto">
          <a:xfrm>
            <a:off x="8280400" y="3589338"/>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8" name="组合 57"/>
          <p:cNvGrpSpPr/>
          <p:nvPr/>
        </p:nvGrpSpPr>
        <p:grpSpPr>
          <a:xfrm>
            <a:off x="7580758" y="3616325"/>
            <a:ext cx="358775" cy="292100"/>
            <a:chOff x="7550150" y="3613150"/>
            <a:chExt cx="358775" cy="292100"/>
          </a:xfrm>
          <a:solidFill>
            <a:schemeClr val="bg1"/>
          </a:solidFill>
        </p:grpSpPr>
        <p:sp>
          <p:nvSpPr>
            <p:cNvPr id="5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1" name="Group 5"/>
          <p:cNvGrpSpPr/>
          <p:nvPr/>
        </p:nvGrpSpPr>
        <p:grpSpPr>
          <a:xfrm>
            <a:off x="6831585" y="3578617"/>
            <a:ext cx="359165" cy="359779"/>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1" name="Group 15"/>
          <p:cNvGrpSpPr/>
          <p:nvPr/>
        </p:nvGrpSpPr>
        <p:grpSpPr>
          <a:xfrm>
            <a:off x="6112643" y="3589668"/>
            <a:ext cx="359165" cy="348727"/>
            <a:chOff x="8216107" y="4449763"/>
            <a:chExt cx="464344" cy="450850"/>
          </a:xfrm>
          <a:solidFill>
            <a:schemeClr val="bg1"/>
          </a:solidFill>
        </p:grpSpPr>
        <p:sp>
          <p:nvSpPr>
            <p:cNvPr id="7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4" name="组合 73"/>
          <p:cNvGrpSpPr/>
          <p:nvPr/>
        </p:nvGrpSpPr>
        <p:grpSpPr>
          <a:xfrm>
            <a:off x="5394325" y="3578225"/>
            <a:ext cx="358775" cy="360363"/>
            <a:chOff x="5394325" y="3578225"/>
            <a:chExt cx="358775" cy="360363"/>
          </a:xfrm>
          <a:solidFill>
            <a:schemeClr val="bg1"/>
          </a:solidFill>
        </p:grpSpPr>
        <p:sp>
          <p:nvSpPr>
            <p:cNvPr id="75"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7"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8"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2"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3"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85" name="AutoShape 28"/>
          <p:cNvSpPr/>
          <p:nvPr/>
        </p:nvSpPr>
        <p:spPr bwMode="auto">
          <a:xfrm>
            <a:off x="4675188" y="3578225"/>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6" name="AutoShape 29"/>
          <p:cNvSpPr/>
          <p:nvPr/>
        </p:nvSpPr>
        <p:spPr bwMode="auto">
          <a:xfrm>
            <a:off x="8267700" y="2871788"/>
            <a:ext cx="360363" cy="32543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7" name="AutoShape 30"/>
          <p:cNvSpPr/>
          <p:nvPr/>
        </p:nvSpPr>
        <p:spPr bwMode="auto">
          <a:xfrm>
            <a:off x="7605713" y="2859088"/>
            <a:ext cx="247650" cy="360362"/>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8" name="AutoShape 31"/>
          <p:cNvSpPr/>
          <p:nvPr/>
        </p:nvSpPr>
        <p:spPr bwMode="auto">
          <a:xfrm>
            <a:off x="7651750" y="3016250"/>
            <a:ext cx="158750" cy="1301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9" name="AutoShape 32"/>
          <p:cNvSpPr/>
          <p:nvPr/>
        </p:nvSpPr>
        <p:spPr bwMode="auto">
          <a:xfrm>
            <a:off x="6831013" y="2882900"/>
            <a:ext cx="360362" cy="3143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0" name="AutoShape 33"/>
          <p:cNvSpPr/>
          <p:nvPr/>
        </p:nvSpPr>
        <p:spPr bwMode="auto">
          <a:xfrm>
            <a:off x="6111875" y="2994025"/>
            <a:ext cx="360363" cy="22542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1" name="AutoShape 34"/>
          <p:cNvSpPr/>
          <p:nvPr/>
        </p:nvSpPr>
        <p:spPr bwMode="auto">
          <a:xfrm>
            <a:off x="6202363"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2" name="AutoShape 35"/>
          <p:cNvSpPr/>
          <p:nvPr/>
        </p:nvSpPr>
        <p:spPr bwMode="auto">
          <a:xfrm>
            <a:off x="6337300"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3" name="AutoShape 36"/>
          <p:cNvSpPr/>
          <p:nvPr/>
        </p:nvSpPr>
        <p:spPr bwMode="auto">
          <a:xfrm>
            <a:off x="6280150" y="2859088"/>
            <a:ext cx="26988" cy="85725"/>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94" name="组合 93"/>
          <p:cNvGrpSpPr/>
          <p:nvPr/>
        </p:nvGrpSpPr>
        <p:grpSpPr>
          <a:xfrm>
            <a:off x="5394325" y="2859088"/>
            <a:ext cx="358775" cy="360362"/>
            <a:chOff x="5394325" y="2859088"/>
            <a:chExt cx="358775" cy="360362"/>
          </a:xfrm>
        </p:grpSpPr>
        <p:sp>
          <p:nvSpPr>
            <p:cNvPr id="95"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6"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7"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8"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9"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0"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01" name="AutoShape 43"/>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2" name="AutoShape 44"/>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3" name="AutoShape 45"/>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4" name="AutoShape 46"/>
          <p:cNvSpPr/>
          <p:nvPr/>
        </p:nvSpPr>
        <p:spPr bwMode="auto">
          <a:xfrm>
            <a:off x="8267700" y="2141538"/>
            <a:ext cx="360363"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5" name="AutoShape 47"/>
          <p:cNvSpPr/>
          <p:nvPr/>
        </p:nvSpPr>
        <p:spPr bwMode="auto">
          <a:xfrm>
            <a:off x="7550150" y="2141538"/>
            <a:ext cx="358775" cy="35877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06" name="组合 105"/>
          <p:cNvGrpSpPr/>
          <p:nvPr/>
        </p:nvGrpSpPr>
        <p:grpSpPr>
          <a:xfrm>
            <a:off x="6853689" y="2141343"/>
            <a:ext cx="314346" cy="359165"/>
            <a:chOff x="6853689" y="2141343"/>
            <a:chExt cx="314346" cy="359165"/>
          </a:xfrm>
          <a:solidFill>
            <a:schemeClr val="bg1"/>
          </a:solidFill>
        </p:grpSpPr>
        <p:sp>
          <p:nvSpPr>
            <p:cNvPr id="107"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8"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9"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0"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11" name="组合 110"/>
          <p:cNvGrpSpPr/>
          <p:nvPr/>
        </p:nvGrpSpPr>
        <p:grpSpPr>
          <a:xfrm>
            <a:off x="6111875" y="2141538"/>
            <a:ext cx="360363" cy="358775"/>
            <a:chOff x="6111875" y="2141538"/>
            <a:chExt cx="360363" cy="358775"/>
          </a:xfrm>
          <a:solidFill>
            <a:schemeClr val="bg1"/>
          </a:solidFill>
        </p:grpSpPr>
        <p:sp>
          <p:nvSpPr>
            <p:cNvPr id="112" name="AutoShape 52"/>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3" name="AutoShape 53"/>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4" name="AutoShape 54"/>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5" name="AutoShape 55"/>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16" name="组合 115"/>
          <p:cNvGrpSpPr/>
          <p:nvPr/>
        </p:nvGrpSpPr>
        <p:grpSpPr>
          <a:xfrm>
            <a:off x="5394312" y="2141343"/>
            <a:ext cx="359165" cy="359165"/>
            <a:chOff x="5394312" y="2141343"/>
            <a:chExt cx="359165" cy="359165"/>
          </a:xfrm>
          <a:solidFill>
            <a:schemeClr val="bg1"/>
          </a:solidFill>
        </p:grpSpPr>
        <p:sp>
          <p:nvSpPr>
            <p:cNvPr id="117"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8"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9"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20" name="AutoShape 59"/>
          <p:cNvSpPr/>
          <p:nvPr/>
        </p:nvSpPr>
        <p:spPr bwMode="auto">
          <a:xfrm>
            <a:off x="4675188" y="2141538"/>
            <a:ext cx="360362"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1" name="AutoShape 60"/>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2" name="AutoShape 61"/>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3" name="AutoShape 62"/>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4" name="AutoShape 63"/>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5" name="AutoShape 64"/>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6" name="AutoShape 65"/>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7" name="AutoShape 66"/>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8" name="AutoShape 67"/>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9" name="AutoShape 68"/>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30" name="Group 69"/>
          <p:cNvGrpSpPr/>
          <p:nvPr/>
        </p:nvGrpSpPr>
        <p:grpSpPr>
          <a:xfrm>
            <a:off x="7549916" y="1422399"/>
            <a:ext cx="359165" cy="337063"/>
            <a:chOff x="10074275" y="1647825"/>
            <a:chExt cx="464344" cy="435769"/>
          </a:xfrm>
          <a:solidFill>
            <a:schemeClr val="bg1"/>
          </a:solidFill>
        </p:grpSpPr>
        <p:sp>
          <p:nvSpPr>
            <p:cNvPr id="131"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2"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3"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4"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5"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6"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7"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8"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9"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40" name="组合 139"/>
          <p:cNvGrpSpPr/>
          <p:nvPr/>
        </p:nvGrpSpPr>
        <p:grpSpPr>
          <a:xfrm>
            <a:off x="6842125" y="1422400"/>
            <a:ext cx="336550" cy="358775"/>
            <a:chOff x="6842125" y="1422400"/>
            <a:chExt cx="336550" cy="358775"/>
          </a:xfrm>
          <a:solidFill>
            <a:schemeClr val="bg1"/>
          </a:solidFill>
        </p:grpSpPr>
        <p:sp>
          <p:nvSpPr>
            <p:cNvPr id="141"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2"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3"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44" name="Group 82"/>
          <p:cNvGrpSpPr/>
          <p:nvPr/>
        </p:nvGrpSpPr>
        <p:grpSpPr>
          <a:xfrm>
            <a:off x="6112643" y="1422399"/>
            <a:ext cx="359165" cy="359165"/>
            <a:chOff x="8216107" y="1647825"/>
            <a:chExt cx="464344" cy="464344"/>
          </a:xfrm>
          <a:solidFill>
            <a:schemeClr val="bg1"/>
          </a:solidFill>
        </p:grpSpPr>
        <p:sp>
          <p:nvSpPr>
            <p:cNvPr id="145"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6"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47" name="AutoShape 83"/>
          <p:cNvSpPr/>
          <p:nvPr/>
        </p:nvSpPr>
        <p:spPr bwMode="auto">
          <a:xfrm>
            <a:off x="5394325" y="1477963"/>
            <a:ext cx="358775"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48" name="组合 147"/>
          <p:cNvGrpSpPr/>
          <p:nvPr/>
        </p:nvGrpSpPr>
        <p:grpSpPr>
          <a:xfrm>
            <a:off x="4675188" y="1422400"/>
            <a:ext cx="360362" cy="358775"/>
            <a:chOff x="4675188" y="1422400"/>
            <a:chExt cx="360362" cy="358775"/>
          </a:xfrm>
        </p:grpSpPr>
        <p:sp>
          <p:nvSpPr>
            <p:cNvPr id="14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62" name="组合 161"/>
          <p:cNvGrpSpPr/>
          <p:nvPr/>
        </p:nvGrpSpPr>
        <p:grpSpPr>
          <a:xfrm>
            <a:off x="3965575" y="3582988"/>
            <a:ext cx="213716" cy="358775"/>
            <a:chOff x="3965575" y="3582988"/>
            <a:chExt cx="247650" cy="358775"/>
          </a:xfrm>
          <a:solidFill>
            <a:schemeClr val="bg1"/>
          </a:solidFill>
        </p:grpSpPr>
        <p:sp>
          <p:nvSpPr>
            <p:cNvPr id="163"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4"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5"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66" name="AutoShape 100"/>
          <p:cNvSpPr/>
          <p:nvPr/>
        </p:nvSpPr>
        <p:spPr bwMode="auto">
          <a:xfrm>
            <a:off x="3214688" y="3582988"/>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7" name="AutoShape 101"/>
          <p:cNvSpPr/>
          <p:nvPr/>
        </p:nvSpPr>
        <p:spPr bwMode="auto">
          <a:xfrm>
            <a:off x="2473325"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8" name="AutoShape 102"/>
          <p:cNvSpPr/>
          <p:nvPr/>
        </p:nvSpPr>
        <p:spPr bwMode="auto">
          <a:xfrm>
            <a:off x="2517775" y="3649663"/>
            <a:ext cx="274638" cy="201612"/>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9"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0"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71" name="组合 170"/>
          <p:cNvGrpSpPr/>
          <p:nvPr/>
        </p:nvGrpSpPr>
        <p:grpSpPr>
          <a:xfrm>
            <a:off x="1035050" y="3649663"/>
            <a:ext cx="358775" cy="225425"/>
            <a:chOff x="1035050" y="3649663"/>
            <a:chExt cx="358775" cy="225425"/>
          </a:xfrm>
          <a:solidFill>
            <a:schemeClr val="bg1"/>
          </a:solidFill>
        </p:grpSpPr>
        <p:sp>
          <p:nvSpPr>
            <p:cNvPr id="172"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3"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4"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75" name="组合 174"/>
          <p:cNvGrpSpPr/>
          <p:nvPr/>
        </p:nvGrpSpPr>
        <p:grpSpPr>
          <a:xfrm>
            <a:off x="361950" y="3582988"/>
            <a:ext cx="269875" cy="358775"/>
            <a:chOff x="361950" y="3582988"/>
            <a:chExt cx="269875" cy="358775"/>
          </a:xfrm>
          <a:solidFill>
            <a:schemeClr val="bg1"/>
          </a:solidFill>
        </p:grpSpPr>
        <p:sp>
          <p:nvSpPr>
            <p:cNvPr id="176"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7"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78" name="Group 112"/>
          <p:cNvGrpSpPr/>
          <p:nvPr/>
        </p:nvGrpSpPr>
        <p:grpSpPr>
          <a:xfrm>
            <a:off x="3909765" y="2886073"/>
            <a:ext cx="359779" cy="337063"/>
            <a:chOff x="5368132" y="3540125"/>
            <a:chExt cx="465138" cy="435769"/>
          </a:xfrm>
          <a:solidFill>
            <a:schemeClr val="bg1"/>
          </a:solidFill>
        </p:grpSpPr>
        <p:sp>
          <p:nvSpPr>
            <p:cNvPr id="17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81" name="AutoShape 112"/>
          <p:cNvSpPr/>
          <p:nvPr/>
        </p:nvSpPr>
        <p:spPr bwMode="auto">
          <a:xfrm>
            <a:off x="3190875" y="2863850"/>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82" name="组合 181"/>
          <p:cNvGrpSpPr/>
          <p:nvPr/>
        </p:nvGrpSpPr>
        <p:grpSpPr>
          <a:xfrm>
            <a:off x="2528974" y="2863357"/>
            <a:ext cx="246811" cy="359779"/>
            <a:chOff x="2528974" y="2863357"/>
            <a:chExt cx="246811" cy="359779"/>
          </a:xfrm>
          <a:solidFill>
            <a:schemeClr val="bg1"/>
          </a:solidFill>
        </p:grpSpPr>
        <p:sp>
          <p:nvSpPr>
            <p:cNvPr id="18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85" name="AutoShape 115"/>
          <p:cNvSpPr/>
          <p:nvPr/>
        </p:nvSpPr>
        <p:spPr bwMode="auto">
          <a:xfrm>
            <a:off x="1798638" y="2863850"/>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6" name="AutoShape 116"/>
          <p:cNvSpPr/>
          <p:nvPr/>
        </p:nvSpPr>
        <p:spPr bwMode="auto">
          <a:xfrm>
            <a:off x="1911350" y="3076575"/>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7" name="AutoShape 117"/>
          <p:cNvSpPr/>
          <p:nvPr/>
        </p:nvSpPr>
        <p:spPr bwMode="auto">
          <a:xfrm>
            <a:off x="1035050" y="2930525"/>
            <a:ext cx="360363" cy="2698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r>
              <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rPr>
              <a:t>	</a:t>
            </a:r>
          </a:p>
        </p:txBody>
      </p:sp>
      <p:grpSp>
        <p:nvGrpSpPr>
          <p:cNvPr id="188" name="Group 121"/>
          <p:cNvGrpSpPr/>
          <p:nvPr/>
        </p:nvGrpSpPr>
        <p:grpSpPr>
          <a:xfrm>
            <a:off x="317500" y="2908790"/>
            <a:ext cx="359165" cy="269526"/>
            <a:chOff x="723900" y="3569494"/>
            <a:chExt cx="464344" cy="348456"/>
          </a:xfrm>
          <a:solidFill>
            <a:schemeClr val="bg1"/>
          </a:solidFill>
        </p:grpSpPr>
        <p:sp>
          <p:nvSpPr>
            <p:cNvPr id="189"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0"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1" name="Group 124"/>
          <p:cNvGrpSpPr/>
          <p:nvPr/>
        </p:nvGrpSpPr>
        <p:grpSpPr>
          <a:xfrm>
            <a:off x="3909765" y="2178795"/>
            <a:ext cx="359779" cy="302680"/>
            <a:chOff x="5368132" y="2625725"/>
            <a:chExt cx="465138" cy="391319"/>
          </a:xfrm>
          <a:solidFill>
            <a:schemeClr val="bg1"/>
          </a:solidFill>
        </p:grpSpPr>
        <p:sp>
          <p:nvSpPr>
            <p:cNvPr id="1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5" name="组合 194"/>
          <p:cNvGrpSpPr/>
          <p:nvPr/>
        </p:nvGrpSpPr>
        <p:grpSpPr>
          <a:xfrm>
            <a:off x="3191434" y="2145028"/>
            <a:ext cx="359165" cy="359165"/>
            <a:chOff x="3191434" y="2145028"/>
            <a:chExt cx="359165" cy="359165"/>
          </a:xfrm>
          <a:solidFill>
            <a:schemeClr val="bg1"/>
          </a:solidFill>
        </p:grpSpPr>
        <p:sp>
          <p:nvSpPr>
            <p:cNvPr id="196"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7"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8"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9" name="组合 198"/>
          <p:cNvGrpSpPr/>
          <p:nvPr/>
        </p:nvGrpSpPr>
        <p:grpSpPr>
          <a:xfrm>
            <a:off x="2473104" y="2145028"/>
            <a:ext cx="359165" cy="359165"/>
            <a:chOff x="2473104" y="2145028"/>
            <a:chExt cx="359165" cy="359165"/>
          </a:xfrm>
          <a:solidFill>
            <a:schemeClr val="bg1"/>
          </a:solidFill>
        </p:grpSpPr>
        <p:sp>
          <p:nvSpPr>
            <p:cNvPr id="20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02" name="AutoShape 128"/>
          <p:cNvSpPr/>
          <p:nvPr/>
        </p:nvSpPr>
        <p:spPr bwMode="auto">
          <a:xfrm>
            <a:off x="1754188" y="2144713"/>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3" name="AutoShape 129"/>
          <p:cNvSpPr/>
          <p:nvPr/>
        </p:nvSpPr>
        <p:spPr bwMode="auto">
          <a:xfrm>
            <a:off x="1979613" y="2189163"/>
            <a:ext cx="88900" cy="9048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4" name="AutoShape 130"/>
          <p:cNvSpPr/>
          <p:nvPr/>
        </p:nvSpPr>
        <p:spPr bwMode="auto">
          <a:xfrm>
            <a:off x="1035050" y="2144713"/>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5" name="AutoShape 131"/>
          <p:cNvSpPr/>
          <p:nvPr/>
        </p:nvSpPr>
        <p:spPr bwMode="auto">
          <a:xfrm>
            <a:off x="339725" y="2144713"/>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6" name="AutoShape 132"/>
          <p:cNvSpPr/>
          <p:nvPr/>
        </p:nvSpPr>
        <p:spPr bwMode="auto">
          <a:xfrm>
            <a:off x="406400" y="2290763"/>
            <a:ext cx="46038"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7" name="AutoShape 133"/>
          <p:cNvSpPr/>
          <p:nvPr/>
        </p:nvSpPr>
        <p:spPr bwMode="auto">
          <a:xfrm>
            <a:off x="474663"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8" name="AutoShape 134"/>
          <p:cNvSpPr/>
          <p:nvPr/>
        </p:nvSpPr>
        <p:spPr bwMode="auto">
          <a:xfrm>
            <a:off x="541338"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9" name="AutoShape 135"/>
          <p:cNvSpPr/>
          <p:nvPr/>
        </p:nvSpPr>
        <p:spPr bwMode="auto">
          <a:xfrm>
            <a:off x="3910013" y="1482725"/>
            <a:ext cx="358775"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0" name="AutoShape 136"/>
          <p:cNvSpPr/>
          <p:nvPr/>
        </p:nvSpPr>
        <p:spPr bwMode="auto">
          <a:xfrm>
            <a:off x="3382963" y="1471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1" name="AutoShape 137"/>
          <p:cNvSpPr/>
          <p:nvPr/>
        </p:nvSpPr>
        <p:spPr bwMode="auto">
          <a:xfrm>
            <a:off x="3190875" y="1425575"/>
            <a:ext cx="360363" cy="36036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2" name="AutoShape 138"/>
          <p:cNvSpPr/>
          <p:nvPr/>
        </p:nvSpPr>
        <p:spPr bwMode="auto">
          <a:xfrm>
            <a:off x="3382963" y="1425575"/>
            <a:ext cx="168275"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3" name="AutoShape 139"/>
          <p:cNvSpPr/>
          <p:nvPr/>
        </p:nvSpPr>
        <p:spPr bwMode="auto">
          <a:xfrm>
            <a:off x="2473325" y="1425575"/>
            <a:ext cx="358775" cy="34925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4" name="AutoShape 140"/>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5" name="AutoShape 141"/>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6" name="AutoShape 142"/>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7" name="AutoShape 143"/>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8" name="AutoShape 144"/>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9" name="AutoShape 145"/>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0" name="AutoShape 146"/>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21" name="组合 220"/>
          <p:cNvGrpSpPr/>
          <p:nvPr/>
        </p:nvGrpSpPr>
        <p:grpSpPr>
          <a:xfrm>
            <a:off x="1035050" y="1447800"/>
            <a:ext cx="360363" cy="315913"/>
            <a:chOff x="1035050" y="1447800"/>
            <a:chExt cx="360363" cy="315913"/>
          </a:xfrm>
          <a:solidFill>
            <a:schemeClr val="bg1"/>
          </a:solidFill>
        </p:grpSpPr>
        <p:sp>
          <p:nvSpPr>
            <p:cNvPr id="222"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3"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4" name="AutoShape 149"/>
          <p:cNvSpPr/>
          <p:nvPr/>
        </p:nvSpPr>
        <p:spPr bwMode="auto">
          <a:xfrm>
            <a:off x="317500" y="1471613"/>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3" name="Freeform 5"/>
          <p:cNvSpPr>
            <a:spLocks noEditPoints="1"/>
          </p:cNvSpPr>
          <p:nvPr/>
        </p:nvSpPr>
        <p:spPr bwMode="auto">
          <a:xfrm>
            <a:off x="1404939" y="538163"/>
            <a:ext cx="671513" cy="703263"/>
          </a:xfrm>
          <a:custGeom>
            <a:avLst/>
            <a:gdLst>
              <a:gd name="T0" fmla="*/ 153 w 244"/>
              <a:gd name="T1" fmla="*/ 76 h 256"/>
              <a:gd name="T2" fmla="*/ 99 w 244"/>
              <a:gd name="T3" fmla="*/ 111 h 256"/>
              <a:gd name="T4" fmla="*/ 105 w 244"/>
              <a:gd name="T5" fmla="*/ 99 h 256"/>
              <a:gd name="T6" fmla="*/ 142 w 244"/>
              <a:gd name="T7" fmla="*/ 99 h 256"/>
              <a:gd name="T8" fmla="*/ 146 w 244"/>
              <a:gd name="T9" fmla="*/ 111 h 256"/>
              <a:gd name="T10" fmla="*/ 162 w 244"/>
              <a:gd name="T11" fmla="*/ 61 h 256"/>
              <a:gd name="T12" fmla="*/ 82 w 244"/>
              <a:gd name="T13" fmla="*/ 73 h 256"/>
              <a:gd name="T14" fmla="*/ 123 w 244"/>
              <a:gd name="T15" fmla="*/ 0 h 256"/>
              <a:gd name="T16" fmla="*/ 123 w 244"/>
              <a:gd name="T17" fmla="*/ 25 h 256"/>
              <a:gd name="T18" fmla="*/ 123 w 244"/>
              <a:gd name="T19" fmla="*/ 0 h 256"/>
              <a:gd name="T20" fmla="*/ 103 w 244"/>
              <a:gd name="T21" fmla="*/ 59 h 256"/>
              <a:gd name="T22" fmla="*/ 107 w 244"/>
              <a:gd name="T23" fmla="*/ 44 h 256"/>
              <a:gd name="T24" fmla="*/ 137 w 244"/>
              <a:gd name="T25" fmla="*/ 59 h 256"/>
              <a:gd name="T26" fmla="*/ 141 w 244"/>
              <a:gd name="T27" fmla="*/ 44 h 256"/>
              <a:gd name="T28" fmla="*/ 151 w 244"/>
              <a:gd name="T29" fmla="*/ 59 h 256"/>
              <a:gd name="T30" fmla="*/ 134 w 244"/>
              <a:gd name="T31" fmla="*/ 29 h 256"/>
              <a:gd name="T32" fmla="*/ 123 w 244"/>
              <a:gd name="T33" fmla="*/ 34 h 256"/>
              <a:gd name="T34" fmla="*/ 110 w 244"/>
              <a:gd name="T35" fmla="*/ 29 h 256"/>
              <a:gd name="T36" fmla="*/ 93 w 244"/>
              <a:gd name="T37" fmla="*/ 59 h 256"/>
              <a:gd name="T38" fmla="*/ 69 w 244"/>
              <a:gd name="T39" fmla="*/ 99 h 256"/>
              <a:gd name="T40" fmla="*/ 42 w 244"/>
              <a:gd name="T41" fmla="*/ 99 h 256"/>
              <a:gd name="T42" fmla="*/ 123 w 244"/>
              <a:gd name="T43" fmla="*/ 85 h 256"/>
              <a:gd name="T44" fmla="*/ 123 w 244"/>
              <a:gd name="T45" fmla="*/ 113 h 256"/>
              <a:gd name="T46" fmla="*/ 123 w 244"/>
              <a:gd name="T47" fmla="*/ 85 h 256"/>
              <a:gd name="T48" fmla="*/ 204 w 244"/>
              <a:gd name="T49" fmla="*/ 97 h 256"/>
              <a:gd name="T50" fmla="*/ 177 w 244"/>
              <a:gd name="T51" fmla="*/ 97 h 256"/>
              <a:gd name="T52" fmla="*/ 101 w 244"/>
              <a:gd name="T53" fmla="*/ 145 h 256"/>
              <a:gd name="T54" fmla="*/ 140 w 244"/>
              <a:gd name="T55" fmla="*/ 145 h 256"/>
              <a:gd name="T56" fmla="*/ 155 w 244"/>
              <a:gd name="T57" fmla="*/ 145 h 256"/>
              <a:gd name="T58" fmla="*/ 136 w 244"/>
              <a:gd name="T59" fmla="*/ 117 h 256"/>
              <a:gd name="T60" fmla="*/ 89 w 244"/>
              <a:gd name="T61" fmla="*/ 132 h 256"/>
              <a:gd name="T62" fmla="*/ 101 w 244"/>
              <a:gd name="T63" fmla="*/ 145 h 256"/>
              <a:gd name="T64" fmla="*/ 34 w 244"/>
              <a:gd name="T65" fmla="*/ 145 h 256"/>
              <a:gd name="T66" fmla="*/ 72 w 244"/>
              <a:gd name="T67" fmla="*/ 145 h 256"/>
              <a:gd name="T68" fmla="*/ 88 w 244"/>
              <a:gd name="T69" fmla="*/ 145 h 256"/>
              <a:gd name="T70" fmla="*/ 69 w 244"/>
              <a:gd name="T71" fmla="*/ 117 h 256"/>
              <a:gd name="T72" fmla="*/ 22 w 244"/>
              <a:gd name="T73" fmla="*/ 132 h 256"/>
              <a:gd name="T74" fmla="*/ 244 w 244"/>
              <a:gd name="T75" fmla="*/ 174 h 256"/>
              <a:gd name="T76" fmla="*/ 223 w 244"/>
              <a:gd name="T77" fmla="*/ 151 h 256"/>
              <a:gd name="T78" fmla="*/ 207 w 244"/>
              <a:gd name="T79" fmla="*/ 151 h 256"/>
              <a:gd name="T80" fmla="*/ 169 w 244"/>
              <a:gd name="T81" fmla="*/ 151 h 256"/>
              <a:gd name="T82" fmla="*/ 155 w 244"/>
              <a:gd name="T83" fmla="*/ 151 h 256"/>
              <a:gd name="T84" fmla="*/ 140 w 244"/>
              <a:gd name="T85" fmla="*/ 151 h 256"/>
              <a:gd name="T86" fmla="*/ 101 w 244"/>
              <a:gd name="T87" fmla="*/ 151 h 256"/>
              <a:gd name="T88" fmla="*/ 88 w 244"/>
              <a:gd name="T89" fmla="*/ 151 h 256"/>
              <a:gd name="T90" fmla="*/ 72 w 244"/>
              <a:gd name="T91" fmla="*/ 151 h 256"/>
              <a:gd name="T92" fmla="*/ 34 w 244"/>
              <a:gd name="T93" fmla="*/ 151 h 256"/>
              <a:gd name="T94" fmla="*/ 0 w 244"/>
              <a:gd name="T95" fmla="*/ 151 h 256"/>
              <a:gd name="T96" fmla="*/ 26 w 244"/>
              <a:gd name="T97" fmla="*/ 174 h 256"/>
              <a:gd name="T98" fmla="*/ 16 w 244"/>
              <a:gd name="T99" fmla="*/ 243 h 256"/>
              <a:gd name="T100" fmla="*/ 227 w 244"/>
              <a:gd name="T101" fmla="*/ 256 h 256"/>
              <a:gd name="T102" fmla="*/ 219 w 244"/>
              <a:gd name="T103" fmla="*/ 243 h 256"/>
              <a:gd name="T104" fmla="*/ 244 w 244"/>
              <a:gd name="T105" fmla="*/ 174 h 256"/>
              <a:gd name="T106" fmla="*/ 157 w 244"/>
              <a:gd name="T107" fmla="*/ 145 h 256"/>
              <a:gd name="T108" fmla="*/ 172 w 244"/>
              <a:gd name="T109" fmla="*/ 145 h 256"/>
              <a:gd name="T110" fmla="*/ 211 w 244"/>
              <a:gd name="T111" fmla="*/ 145 h 256"/>
              <a:gd name="T112" fmla="*/ 223 w 244"/>
              <a:gd name="T113" fmla="*/ 130 h 256"/>
              <a:gd name="T114" fmla="*/ 176 w 244"/>
              <a:gd name="T115" fmla="*/ 1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256">
                <a:moveTo>
                  <a:pt x="146" y="111"/>
                </a:moveTo>
                <a:cubicBezTo>
                  <a:pt x="153" y="76"/>
                  <a:pt x="153" y="76"/>
                  <a:pt x="153" y="76"/>
                </a:cubicBezTo>
                <a:cubicBezTo>
                  <a:pt x="92" y="76"/>
                  <a:pt x="92" y="76"/>
                  <a:pt x="92" y="76"/>
                </a:cubicBezTo>
                <a:cubicBezTo>
                  <a:pt x="99" y="111"/>
                  <a:pt x="99" y="111"/>
                  <a:pt x="99" y="111"/>
                </a:cubicBezTo>
                <a:cubicBezTo>
                  <a:pt x="101" y="110"/>
                  <a:pt x="104" y="109"/>
                  <a:pt x="108" y="109"/>
                </a:cubicBezTo>
                <a:cubicBezTo>
                  <a:pt x="106" y="106"/>
                  <a:pt x="105" y="103"/>
                  <a:pt x="105" y="99"/>
                </a:cubicBezTo>
                <a:cubicBezTo>
                  <a:pt x="105" y="89"/>
                  <a:pt x="113" y="80"/>
                  <a:pt x="123" y="80"/>
                </a:cubicBezTo>
                <a:cubicBezTo>
                  <a:pt x="133" y="80"/>
                  <a:pt x="142" y="89"/>
                  <a:pt x="142" y="99"/>
                </a:cubicBezTo>
                <a:cubicBezTo>
                  <a:pt x="142" y="103"/>
                  <a:pt x="141" y="106"/>
                  <a:pt x="139" y="109"/>
                </a:cubicBezTo>
                <a:cubicBezTo>
                  <a:pt x="141" y="109"/>
                  <a:pt x="143" y="110"/>
                  <a:pt x="146" y="111"/>
                </a:cubicBezTo>
                <a:close/>
                <a:moveTo>
                  <a:pt x="82" y="61"/>
                </a:moveTo>
                <a:cubicBezTo>
                  <a:pt x="162" y="61"/>
                  <a:pt x="162" y="61"/>
                  <a:pt x="162" y="61"/>
                </a:cubicBezTo>
                <a:cubicBezTo>
                  <a:pt x="162" y="73"/>
                  <a:pt x="162" y="73"/>
                  <a:pt x="162" y="73"/>
                </a:cubicBezTo>
                <a:cubicBezTo>
                  <a:pt x="82" y="73"/>
                  <a:pt x="82" y="73"/>
                  <a:pt x="82" y="73"/>
                </a:cubicBezTo>
                <a:lnTo>
                  <a:pt x="82" y="61"/>
                </a:lnTo>
                <a:close/>
                <a:moveTo>
                  <a:pt x="123" y="0"/>
                </a:moveTo>
                <a:cubicBezTo>
                  <a:pt x="130" y="0"/>
                  <a:pt x="135" y="6"/>
                  <a:pt x="135" y="13"/>
                </a:cubicBezTo>
                <a:cubicBezTo>
                  <a:pt x="135" y="19"/>
                  <a:pt x="130" y="25"/>
                  <a:pt x="123" y="25"/>
                </a:cubicBezTo>
                <a:cubicBezTo>
                  <a:pt x="116" y="25"/>
                  <a:pt x="111" y="19"/>
                  <a:pt x="111" y="13"/>
                </a:cubicBezTo>
                <a:cubicBezTo>
                  <a:pt x="111" y="6"/>
                  <a:pt x="116" y="0"/>
                  <a:pt x="123" y="0"/>
                </a:cubicBezTo>
                <a:close/>
                <a:moveTo>
                  <a:pt x="93" y="59"/>
                </a:moveTo>
                <a:cubicBezTo>
                  <a:pt x="103" y="59"/>
                  <a:pt x="103" y="59"/>
                  <a:pt x="103" y="59"/>
                </a:cubicBezTo>
                <a:cubicBezTo>
                  <a:pt x="103" y="44"/>
                  <a:pt x="103" y="44"/>
                  <a:pt x="103" y="44"/>
                </a:cubicBezTo>
                <a:cubicBezTo>
                  <a:pt x="107" y="44"/>
                  <a:pt x="107" y="44"/>
                  <a:pt x="107" y="44"/>
                </a:cubicBezTo>
                <a:cubicBezTo>
                  <a:pt x="107" y="59"/>
                  <a:pt x="107" y="59"/>
                  <a:pt x="107" y="59"/>
                </a:cubicBezTo>
                <a:cubicBezTo>
                  <a:pt x="137" y="59"/>
                  <a:pt x="137" y="59"/>
                  <a:pt x="137" y="59"/>
                </a:cubicBezTo>
                <a:cubicBezTo>
                  <a:pt x="137" y="44"/>
                  <a:pt x="137" y="44"/>
                  <a:pt x="137" y="44"/>
                </a:cubicBezTo>
                <a:cubicBezTo>
                  <a:pt x="141" y="44"/>
                  <a:pt x="141" y="44"/>
                  <a:pt x="141" y="44"/>
                </a:cubicBezTo>
                <a:cubicBezTo>
                  <a:pt x="141" y="59"/>
                  <a:pt x="141" y="59"/>
                  <a:pt x="141" y="59"/>
                </a:cubicBezTo>
                <a:cubicBezTo>
                  <a:pt x="151" y="59"/>
                  <a:pt x="151" y="59"/>
                  <a:pt x="151" y="59"/>
                </a:cubicBezTo>
                <a:cubicBezTo>
                  <a:pt x="151" y="42"/>
                  <a:pt x="151" y="42"/>
                  <a:pt x="151" y="42"/>
                </a:cubicBezTo>
                <a:cubicBezTo>
                  <a:pt x="150" y="28"/>
                  <a:pt x="134" y="29"/>
                  <a:pt x="134" y="29"/>
                </a:cubicBezTo>
                <a:cubicBezTo>
                  <a:pt x="126" y="29"/>
                  <a:pt x="126" y="29"/>
                  <a:pt x="126" y="29"/>
                </a:cubicBezTo>
                <a:cubicBezTo>
                  <a:pt x="123" y="34"/>
                  <a:pt x="123" y="34"/>
                  <a:pt x="123" y="34"/>
                </a:cubicBezTo>
                <a:cubicBezTo>
                  <a:pt x="120" y="29"/>
                  <a:pt x="120" y="29"/>
                  <a:pt x="120" y="29"/>
                </a:cubicBezTo>
                <a:cubicBezTo>
                  <a:pt x="110" y="29"/>
                  <a:pt x="110" y="29"/>
                  <a:pt x="110" y="29"/>
                </a:cubicBezTo>
                <a:cubicBezTo>
                  <a:pt x="93" y="29"/>
                  <a:pt x="93" y="42"/>
                  <a:pt x="93" y="42"/>
                </a:cubicBezTo>
                <a:lnTo>
                  <a:pt x="93" y="59"/>
                </a:lnTo>
                <a:close/>
                <a:moveTo>
                  <a:pt x="56" y="85"/>
                </a:moveTo>
                <a:cubicBezTo>
                  <a:pt x="63" y="85"/>
                  <a:pt x="69" y="91"/>
                  <a:pt x="69" y="99"/>
                </a:cubicBezTo>
                <a:cubicBezTo>
                  <a:pt x="69" y="107"/>
                  <a:pt x="63" y="113"/>
                  <a:pt x="56" y="113"/>
                </a:cubicBezTo>
                <a:cubicBezTo>
                  <a:pt x="48" y="113"/>
                  <a:pt x="42" y="107"/>
                  <a:pt x="42" y="99"/>
                </a:cubicBezTo>
                <a:cubicBezTo>
                  <a:pt x="42" y="91"/>
                  <a:pt x="48" y="85"/>
                  <a:pt x="56" y="85"/>
                </a:cubicBezTo>
                <a:close/>
                <a:moveTo>
                  <a:pt x="123" y="85"/>
                </a:moveTo>
                <a:cubicBezTo>
                  <a:pt x="131" y="85"/>
                  <a:pt x="137" y="91"/>
                  <a:pt x="137" y="99"/>
                </a:cubicBezTo>
                <a:cubicBezTo>
                  <a:pt x="137" y="107"/>
                  <a:pt x="131" y="113"/>
                  <a:pt x="123" y="113"/>
                </a:cubicBezTo>
                <a:cubicBezTo>
                  <a:pt x="115" y="113"/>
                  <a:pt x="109" y="107"/>
                  <a:pt x="109" y="99"/>
                </a:cubicBezTo>
                <a:cubicBezTo>
                  <a:pt x="109" y="91"/>
                  <a:pt x="115" y="85"/>
                  <a:pt x="123" y="85"/>
                </a:cubicBezTo>
                <a:close/>
                <a:moveTo>
                  <a:pt x="191" y="111"/>
                </a:moveTo>
                <a:cubicBezTo>
                  <a:pt x="198" y="111"/>
                  <a:pt x="204" y="105"/>
                  <a:pt x="204" y="97"/>
                </a:cubicBezTo>
                <a:cubicBezTo>
                  <a:pt x="204" y="90"/>
                  <a:pt x="198" y="83"/>
                  <a:pt x="191" y="83"/>
                </a:cubicBezTo>
                <a:cubicBezTo>
                  <a:pt x="183" y="83"/>
                  <a:pt x="177" y="90"/>
                  <a:pt x="177" y="97"/>
                </a:cubicBezTo>
                <a:cubicBezTo>
                  <a:pt x="177" y="105"/>
                  <a:pt x="183" y="111"/>
                  <a:pt x="191" y="111"/>
                </a:cubicBezTo>
                <a:close/>
                <a:moveTo>
                  <a:pt x="101" y="145"/>
                </a:moveTo>
                <a:cubicBezTo>
                  <a:pt x="105" y="145"/>
                  <a:pt x="105" y="145"/>
                  <a:pt x="105" y="145"/>
                </a:cubicBezTo>
                <a:cubicBezTo>
                  <a:pt x="140" y="145"/>
                  <a:pt x="140" y="145"/>
                  <a:pt x="140" y="145"/>
                </a:cubicBezTo>
                <a:cubicBezTo>
                  <a:pt x="143" y="145"/>
                  <a:pt x="143" y="145"/>
                  <a:pt x="143" y="145"/>
                </a:cubicBezTo>
                <a:cubicBezTo>
                  <a:pt x="155" y="145"/>
                  <a:pt x="155" y="145"/>
                  <a:pt x="155" y="145"/>
                </a:cubicBezTo>
                <a:cubicBezTo>
                  <a:pt x="155" y="132"/>
                  <a:pt x="155" y="132"/>
                  <a:pt x="155" y="132"/>
                </a:cubicBezTo>
                <a:cubicBezTo>
                  <a:pt x="154" y="117"/>
                  <a:pt x="136" y="117"/>
                  <a:pt x="136" y="117"/>
                </a:cubicBezTo>
                <a:cubicBezTo>
                  <a:pt x="109" y="117"/>
                  <a:pt x="109" y="117"/>
                  <a:pt x="109" y="117"/>
                </a:cubicBezTo>
                <a:cubicBezTo>
                  <a:pt x="89" y="118"/>
                  <a:pt x="89" y="132"/>
                  <a:pt x="89" y="132"/>
                </a:cubicBezTo>
                <a:cubicBezTo>
                  <a:pt x="89" y="145"/>
                  <a:pt x="89" y="145"/>
                  <a:pt x="89" y="145"/>
                </a:cubicBezTo>
                <a:lnTo>
                  <a:pt x="101" y="145"/>
                </a:lnTo>
                <a:close/>
                <a:moveTo>
                  <a:pt x="22" y="145"/>
                </a:moveTo>
                <a:cubicBezTo>
                  <a:pt x="34" y="145"/>
                  <a:pt x="34" y="145"/>
                  <a:pt x="34" y="145"/>
                </a:cubicBezTo>
                <a:cubicBezTo>
                  <a:pt x="37" y="145"/>
                  <a:pt x="37" y="145"/>
                  <a:pt x="37" y="145"/>
                </a:cubicBezTo>
                <a:cubicBezTo>
                  <a:pt x="72" y="145"/>
                  <a:pt x="72" y="145"/>
                  <a:pt x="72" y="145"/>
                </a:cubicBezTo>
                <a:cubicBezTo>
                  <a:pt x="76" y="145"/>
                  <a:pt x="76" y="145"/>
                  <a:pt x="76" y="145"/>
                </a:cubicBezTo>
                <a:cubicBezTo>
                  <a:pt x="88" y="145"/>
                  <a:pt x="88" y="145"/>
                  <a:pt x="88" y="145"/>
                </a:cubicBezTo>
                <a:cubicBezTo>
                  <a:pt x="88" y="132"/>
                  <a:pt x="88" y="132"/>
                  <a:pt x="88" y="132"/>
                </a:cubicBezTo>
                <a:cubicBezTo>
                  <a:pt x="86" y="117"/>
                  <a:pt x="69" y="117"/>
                  <a:pt x="69" y="117"/>
                </a:cubicBezTo>
                <a:cubicBezTo>
                  <a:pt x="41" y="117"/>
                  <a:pt x="41" y="117"/>
                  <a:pt x="41" y="117"/>
                </a:cubicBezTo>
                <a:cubicBezTo>
                  <a:pt x="21" y="118"/>
                  <a:pt x="22" y="132"/>
                  <a:pt x="22" y="132"/>
                </a:cubicBezTo>
                <a:cubicBezTo>
                  <a:pt x="22" y="145"/>
                  <a:pt x="22" y="145"/>
                  <a:pt x="22" y="145"/>
                </a:cubicBezTo>
                <a:close/>
                <a:moveTo>
                  <a:pt x="244" y="174"/>
                </a:moveTo>
                <a:cubicBezTo>
                  <a:pt x="244" y="151"/>
                  <a:pt x="244" y="151"/>
                  <a:pt x="244" y="151"/>
                </a:cubicBezTo>
                <a:cubicBezTo>
                  <a:pt x="223" y="151"/>
                  <a:pt x="223" y="151"/>
                  <a:pt x="223" y="151"/>
                </a:cubicBezTo>
                <a:cubicBezTo>
                  <a:pt x="211" y="151"/>
                  <a:pt x="211" y="151"/>
                  <a:pt x="211" y="151"/>
                </a:cubicBezTo>
                <a:cubicBezTo>
                  <a:pt x="207" y="151"/>
                  <a:pt x="207" y="151"/>
                  <a:pt x="207" y="151"/>
                </a:cubicBezTo>
                <a:cubicBezTo>
                  <a:pt x="172" y="151"/>
                  <a:pt x="172" y="151"/>
                  <a:pt x="172" y="151"/>
                </a:cubicBezTo>
                <a:cubicBezTo>
                  <a:pt x="169" y="151"/>
                  <a:pt x="169" y="151"/>
                  <a:pt x="169" y="151"/>
                </a:cubicBezTo>
                <a:cubicBezTo>
                  <a:pt x="157" y="151"/>
                  <a:pt x="157" y="151"/>
                  <a:pt x="157" y="151"/>
                </a:cubicBezTo>
                <a:cubicBezTo>
                  <a:pt x="155" y="151"/>
                  <a:pt x="155" y="151"/>
                  <a:pt x="155" y="151"/>
                </a:cubicBezTo>
                <a:cubicBezTo>
                  <a:pt x="143" y="151"/>
                  <a:pt x="143" y="151"/>
                  <a:pt x="143" y="151"/>
                </a:cubicBezTo>
                <a:cubicBezTo>
                  <a:pt x="140" y="151"/>
                  <a:pt x="140" y="151"/>
                  <a:pt x="140" y="151"/>
                </a:cubicBezTo>
                <a:cubicBezTo>
                  <a:pt x="105" y="151"/>
                  <a:pt x="105" y="151"/>
                  <a:pt x="105" y="151"/>
                </a:cubicBezTo>
                <a:cubicBezTo>
                  <a:pt x="101" y="151"/>
                  <a:pt x="101" y="151"/>
                  <a:pt x="101" y="151"/>
                </a:cubicBezTo>
                <a:cubicBezTo>
                  <a:pt x="89" y="151"/>
                  <a:pt x="89" y="151"/>
                  <a:pt x="89" y="151"/>
                </a:cubicBezTo>
                <a:cubicBezTo>
                  <a:pt x="88" y="151"/>
                  <a:pt x="88" y="151"/>
                  <a:pt x="88" y="151"/>
                </a:cubicBezTo>
                <a:cubicBezTo>
                  <a:pt x="76" y="151"/>
                  <a:pt x="76" y="151"/>
                  <a:pt x="76" y="151"/>
                </a:cubicBezTo>
                <a:cubicBezTo>
                  <a:pt x="72" y="151"/>
                  <a:pt x="72" y="151"/>
                  <a:pt x="72" y="151"/>
                </a:cubicBezTo>
                <a:cubicBezTo>
                  <a:pt x="37" y="151"/>
                  <a:pt x="37" y="151"/>
                  <a:pt x="37" y="151"/>
                </a:cubicBezTo>
                <a:cubicBezTo>
                  <a:pt x="34" y="151"/>
                  <a:pt x="34" y="151"/>
                  <a:pt x="34" y="151"/>
                </a:cubicBezTo>
                <a:cubicBezTo>
                  <a:pt x="22" y="151"/>
                  <a:pt x="22" y="151"/>
                  <a:pt x="22" y="151"/>
                </a:cubicBezTo>
                <a:cubicBezTo>
                  <a:pt x="0" y="151"/>
                  <a:pt x="0" y="151"/>
                  <a:pt x="0" y="151"/>
                </a:cubicBezTo>
                <a:cubicBezTo>
                  <a:pt x="0" y="174"/>
                  <a:pt x="0" y="174"/>
                  <a:pt x="0" y="174"/>
                </a:cubicBezTo>
                <a:cubicBezTo>
                  <a:pt x="26" y="174"/>
                  <a:pt x="26" y="174"/>
                  <a:pt x="26" y="174"/>
                </a:cubicBezTo>
                <a:cubicBezTo>
                  <a:pt x="26" y="243"/>
                  <a:pt x="26" y="243"/>
                  <a:pt x="26" y="243"/>
                </a:cubicBezTo>
                <a:cubicBezTo>
                  <a:pt x="16" y="243"/>
                  <a:pt x="16" y="243"/>
                  <a:pt x="16" y="243"/>
                </a:cubicBezTo>
                <a:cubicBezTo>
                  <a:pt x="16" y="256"/>
                  <a:pt x="16" y="256"/>
                  <a:pt x="16" y="256"/>
                </a:cubicBezTo>
                <a:cubicBezTo>
                  <a:pt x="227" y="256"/>
                  <a:pt x="227" y="256"/>
                  <a:pt x="227" y="256"/>
                </a:cubicBezTo>
                <a:cubicBezTo>
                  <a:pt x="227" y="243"/>
                  <a:pt x="227" y="243"/>
                  <a:pt x="227" y="243"/>
                </a:cubicBezTo>
                <a:cubicBezTo>
                  <a:pt x="219" y="243"/>
                  <a:pt x="219" y="243"/>
                  <a:pt x="219" y="243"/>
                </a:cubicBezTo>
                <a:cubicBezTo>
                  <a:pt x="219" y="174"/>
                  <a:pt x="219" y="174"/>
                  <a:pt x="219" y="174"/>
                </a:cubicBezTo>
                <a:lnTo>
                  <a:pt x="244" y="174"/>
                </a:lnTo>
                <a:close/>
                <a:moveTo>
                  <a:pt x="157" y="130"/>
                </a:moveTo>
                <a:cubicBezTo>
                  <a:pt x="157" y="145"/>
                  <a:pt x="157" y="145"/>
                  <a:pt x="157" y="145"/>
                </a:cubicBezTo>
                <a:cubicBezTo>
                  <a:pt x="169" y="145"/>
                  <a:pt x="169" y="145"/>
                  <a:pt x="169" y="145"/>
                </a:cubicBezTo>
                <a:cubicBezTo>
                  <a:pt x="172" y="145"/>
                  <a:pt x="172" y="145"/>
                  <a:pt x="172" y="145"/>
                </a:cubicBezTo>
                <a:cubicBezTo>
                  <a:pt x="207" y="145"/>
                  <a:pt x="207" y="145"/>
                  <a:pt x="207" y="145"/>
                </a:cubicBezTo>
                <a:cubicBezTo>
                  <a:pt x="211" y="145"/>
                  <a:pt x="211" y="145"/>
                  <a:pt x="211" y="145"/>
                </a:cubicBezTo>
                <a:cubicBezTo>
                  <a:pt x="223" y="145"/>
                  <a:pt x="223" y="145"/>
                  <a:pt x="223" y="145"/>
                </a:cubicBezTo>
                <a:cubicBezTo>
                  <a:pt x="223" y="130"/>
                  <a:pt x="223" y="130"/>
                  <a:pt x="223" y="130"/>
                </a:cubicBezTo>
                <a:cubicBezTo>
                  <a:pt x="221" y="115"/>
                  <a:pt x="204" y="116"/>
                  <a:pt x="204" y="116"/>
                </a:cubicBezTo>
                <a:cubicBezTo>
                  <a:pt x="176" y="116"/>
                  <a:pt x="176" y="116"/>
                  <a:pt x="176" y="116"/>
                </a:cubicBezTo>
                <a:cubicBezTo>
                  <a:pt x="156" y="116"/>
                  <a:pt x="157" y="130"/>
                  <a:pt x="157"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4" name="Freeform 6"/>
          <p:cNvSpPr>
            <a:spLocks noEditPoints="1"/>
          </p:cNvSpPr>
          <p:nvPr/>
        </p:nvSpPr>
        <p:spPr bwMode="auto">
          <a:xfrm>
            <a:off x="2874964" y="560388"/>
            <a:ext cx="574675" cy="666750"/>
          </a:xfrm>
          <a:custGeom>
            <a:avLst/>
            <a:gdLst>
              <a:gd name="T0" fmla="*/ 204 w 209"/>
              <a:gd name="T1" fmla="*/ 122 h 243"/>
              <a:gd name="T2" fmla="*/ 198 w 209"/>
              <a:gd name="T3" fmla="*/ 105 h 243"/>
              <a:gd name="T4" fmla="*/ 199 w 209"/>
              <a:gd name="T5" fmla="*/ 94 h 243"/>
              <a:gd name="T6" fmla="*/ 196 w 209"/>
              <a:gd name="T7" fmla="*/ 80 h 243"/>
              <a:gd name="T8" fmla="*/ 191 w 209"/>
              <a:gd name="T9" fmla="*/ 65 h 243"/>
              <a:gd name="T10" fmla="*/ 184 w 209"/>
              <a:gd name="T11" fmla="*/ 50 h 243"/>
              <a:gd name="T12" fmla="*/ 183 w 209"/>
              <a:gd name="T13" fmla="*/ 37 h 243"/>
              <a:gd name="T14" fmla="*/ 175 w 209"/>
              <a:gd name="T15" fmla="*/ 27 h 243"/>
              <a:gd name="T16" fmla="*/ 173 w 209"/>
              <a:gd name="T17" fmla="*/ 19 h 243"/>
              <a:gd name="T18" fmla="*/ 162 w 209"/>
              <a:gd name="T19" fmla="*/ 13 h 243"/>
              <a:gd name="T20" fmla="*/ 151 w 209"/>
              <a:gd name="T21" fmla="*/ 8 h 243"/>
              <a:gd name="T22" fmla="*/ 137 w 209"/>
              <a:gd name="T23" fmla="*/ 4 h 243"/>
              <a:gd name="T24" fmla="*/ 122 w 209"/>
              <a:gd name="T25" fmla="*/ 1 h 243"/>
              <a:gd name="T26" fmla="*/ 107 w 209"/>
              <a:gd name="T27" fmla="*/ 0 h 243"/>
              <a:gd name="T28" fmla="*/ 92 w 209"/>
              <a:gd name="T29" fmla="*/ 1 h 243"/>
              <a:gd name="T30" fmla="*/ 77 w 209"/>
              <a:gd name="T31" fmla="*/ 4 h 243"/>
              <a:gd name="T32" fmla="*/ 61 w 209"/>
              <a:gd name="T33" fmla="*/ 8 h 243"/>
              <a:gd name="T34" fmla="*/ 47 w 209"/>
              <a:gd name="T35" fmla="*/ 14 h 243"/>
              <a:gd name="T36" fmla="*/ 33 w 209"/>
              <a:gd name="T37" fmla="*/ 22 h 243"/>
              <a:gd name="T38" fmla="*/ 22 w 209"/>
              <a:gd name="T39" fmla="*/ 32 h 243"/>
              <a:gd name="T40" fmla="*/ 13 w 209"/>
              <a:gd name="T41" fmla="*/ 44 h 243"/>
              <a:gd name="T42" fmla="*/ 6 w 209"/>
              <a:gd name="T43" fmla="*/ 57 h 243"/>
              <a:gd name="T44" fmla="*/ 2 w 209"/>
              <a:gd name="T45" fmla="*/ 71 h 243"/>
              <a:gd name="T46" fmla="*/ 0 w 209"/>
              <a:gd name="T47" fmla="*/ 97 h 243"/>
              <a:gd name="T48" fmla="*/ 6 w 209"/>
              <a:gd name="T49" fmla="*/ 125 h 243"/>
              <a:gd name="T50" fmla="*/ 54 w 209"/>
              <a:gd name="T51" fmla="*/ 243 h 243"/>
              <a:gd name="T52" fmla="*/ 159 w 209"/>
              <a:gd name="T53" fmla="*/ 229 h 243"/>
              <a:gd name="T54" fmla="*/ 161 w 209"/>
              <a:gd name="T55" fmla="*/ 205 h 243"/>
              <a:gd name="T56" fmla="*/ 166 w 209"/>
              <a:gd name="T57" fmla="*/ 202 h 243"/>
              <a:gd name="T58" fmla="*/ 173 w 209"/>
              <a:gd name="T59" fmla="*/ 201 h 243"/>
              <a:gd name="T60" fmla="*/ 180 w 209"/>
              <a:gd name="T61" fmla="*/ 201 h 243"/>
              <a:gd name="T62" fmla="*/ 181 w 209"/>
              <a:gd name="T63" fmla="*/ 202 h 243"/>
              <a:gd name="T64" fmla="*/ 189 w 209"/>
              <a:gd name="T65" fmla="*/ 203 h 243"/>
              <a:gd name="T66" fmla="*/ 195 w 209"/>
              <a:gd name="T67" fmla="*/ 200 h 243"/>
              <a:gd name="T68" fmla="*/ 199 w 209"/>
              <a:gd name="T69" fmla="*/ 194 h 243"/>
              <a:gd name="T70" fmla="*/ 199 w 209"/>
              <a:gd name="T71" fmla="*/ 184 h 243"/>
              <a:gd name="T72" fmla="*/ 201 w 209"/>
              <a:gd name="T73" fmla="*/ 180 h 243"/>
              <a:gd name="T74" fmla="*/ 202 w 209"/>
              <a:gd name="T75" fmla="*/ 175 h 243"/>
              <a:gd name="T76" fmla="*/ 200 w 209"/>
              <a:gd name="T77" fmla="*/ 171 h 243"/>
              <a:gd name="T78" fmla="*/ 198 w 209"/>
              <a:gd name="T79" fmla="*/ 167 h 243"/>
              <a:gd name="T80" fmla="*/ 203 w 209"/>
              <a:gd name="T81" fmla="*/ 163 h 243"/>
              <a:gd name="T82" fmla="*/ 202 w 209"/>
              <a:gd name="T83" fmla="*/ 155 h 243"/>
              <a:gd name="T84" fmla="*/ 203 w 209"/>
              <a:gd name="T85" fmla="*/ 144 h 243"/>
              <a:gd name="T86" fmla="*/ 208 w 209"/>
              <a:gd name="T87" fmla="*/ 140 h 243"/>
              <a:gd name="T88" fmla="*/ 98 w 209"/>
              <a:gd name="T89" fmla="*/ 144 h 243"/>
              <a:gd name="T90" fmla="*/ 98 w 209"/>
              <a:gd name="T91" fmla="*/ 144 h 243"/>
              <a:gd name="T92" fmla="*/ 90 w 209"/>
              <a:gd name="T93" fmla="*/ 110 h 243"/>
              <a:gd name="T94" fmla="*/ 96 w 209"/>
              <a:gd name="T95" fmla="*/ 51 h 243"/>
              <a:gd name="T96" fmla="*/ 129 w 209"/>
              <a:gd name="T97"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243">
                <a:moveTo>
                  <a:pt x="209" y="136"/>
                </a:moveTo>
                <a:cubicBezTo>
                  <a:pt x="208" y="132"/>
                  <a:pt x="208" y="132"/>
                  <a:pt x="208" y="132"/>
                </a:cubicBezTo>
                <a:cubicBezTo>
                  <a:pt x="206" y="127"/>
                  <a:pt x="206" y="127"/>
                  <a:pt x="206" y="127"/>
                </a:cubicBezTo>
                <a:cubicBezTo>
                  <a:pt x="204" y="122"/>
                  <a:pt x="204" y="122"/>
                  <a:pt x="204" y="122"/>
                </a:cubicBezTo>
                <a:cubicBezTo>
                  <a:pt x="203" y="118"/>
                  <a:pt x="203" y="118"/>
                  <a:pt x="203" y="118"/>
                </a:cubicBezTo>
                <a:cubicBezTo>
                  <a:pt x="201" y="113"/>
                  <a:pt x="201" y="113"/>
                  <a:pt x="201" y="113"/>
                </a:cubicBezTo>
                <a:cubicBezTo>
                  <a:pt x="199" y="109"/>
                  <a:pt x="199" y="109"/>
                  <a:pt x="199" y="109"/>
                </a:cubicBezTo>
                <a:cubicBezTo>
                  <a:pt x="198" y="105"/>
                  <a:pt x="198" y="105"/>
                  <a:pt x="198" y="105"/>
                </a:cubicBezTo>
                <a:cubicBezTo>
                  <a:pt x="197" y="100"/>
                  <a:pt x="197" y="100"/>
                  <a:pt x="197" y="100"/>
                </a:cubicBezTo>
                <a:cubicBezTo>
                  <a:pt x="197" y="98"/>
                  <a:pt x="197" y="98"/>
                  <a:pt x="197" y="98"/>
                </a:cubicBezTo>
                <a:cubicBezTo>
                  <a:pt x="198" y="96"/>
                  <a:pt x="198" y="96"/>
                  <a:pt x="198" y="96"/>
                </a:cubicBezTo>
                <a:cubicBezTo>
                  <a:pt x="199" y="94"/>
                  <a:pt x="199" y="94"/>
                  <a:pt x="199" y="94"/>
                </a:cubicBezTo>
                <a:cubicBezTo>
                  <a:pt x="199" y="92"/>
                  <a:pt x="199" y="92"/>
                  <a:pt x="199" y="92"/>
                </a:cubicBezTo>
                <a:cubicBezTo>
                  <a:pt x="198" y="88"/>
                  <a:pt x="198" y="88"/>
                  <a:pt x="198" y="88"/>
                </a:cubicBezTo>
                <a:cubicBezTo>
                  <a:pt x="197" y="84"/>
                  <a:pt x="197" y="84"/>
                  <a:pt x="197" y="84"/>
                </a:cubicBezTo>
                <a:cubicBezTo>
                  <a:pt x="196" y="80"/>
                  <a:pt x="196" y="80"/>
                  <a:pt x="196" y="80"/>
                </a:cubicBezTo>
                <a:cubicBezTo>
                  <a:pt x="195" y="77"/>
                  <a:pt x="195" y="77"/>
                  <a:pt x="195" y="77"/>
                </a:cubicBezTo>
                <a:cubicBezTo>
                  <a:pt x="194" y="73"/>
                  <a:pt x="194" y="73"/>
                  <a:pt x="194" y="73"/>
                </a:cubicBezTo>
                <a:cubicBezTo>
                  <a:pt x="193" y="69"/>
                  <a:pt x="193" y="69"/>
                  <a:pt x="193" y="69"/>
                </a:cubicBezTo>
                <a:cubicBezTo>
                  <a:pt x="191" y="65"/>
                  <a:pt x="191" y="65"/>
                  <a:pt x="191" y="65"/>
                </a:cubicBezTo>
                <a:cubicBezTo>
                  <a:pt x="190" y="61"/>
                  <a:pt x="190" y="61"/>
                  <a:pt x="190" y="61"/>
                </a:cubicBezTo>
                <a:cubicBezTo>
                  <a:pt x="188" y="58"/>
                  <a:pt x="188" y="58"/>
                  <a:pt x="188" y="58"/>
                </a:cubicBezTo>
                <a:cubicBezTo>
                  <a:pt x="186" y="54"/>
                  <a:pt x="186" y="54"/>
                  <a:pt x="186" y="54"/>
                </a:cubicBezTo>
                <a:cubicBezTo>
                  <a:pt x="184" y="50"/>
                  <a:pt x="184" y="50"/>
                  <a:pt x="184" y="50"/>
                </a:cubicBezTo>
                <a:cubicBezTo>
                  <a:pt x="190" y="47"/>
                  <a:pt x="190" y="47"/>
                  <a:pt x="190" y="47"/>
                </a:cubicBezTo>
                <a:cubicBezTo>
                  <a:pt x="188" y="44"/>
                  <a:pt x="188" y="44"/>
                  <a:pt x="188" y="44"/>
                </a:cubicBezTo>
                <a:cubicBezTo>
                  <a:pt x="186" y="41"/>
                  <a:pt x="186" y="41"/>
                  <a:pt x="186" y="41"/>
                </a:cubicBezTo>
                <a:cubicBezTo>
                  <a:pt x="183" y="37"/>
                  <a:pt x="183" y="37"/>
                  <a:pt x="183" y="37"/>
                </a:cubicBezTo>
                <a:cubicBezTo>
                  <a:pt x="181" y="34"/>
                  <a:pt x="181" y="34"/>
                  <a:pt x="181" y="34"/>
                </a:cubicBezTo>
                <a:cubicBezTo>
                  <a:pt x="179" y="32"/>
                  <a:pt x="179" y="32"/>
                  <a:pt x="179" y="32"/>
                </a:cubicBezTo>
                <a:cubicBezTo>
                  <a:pt x="177" y="30"/>
                  <a:pt x="177" y="30"/>
                  <a:pt x="177" y="30"/>
                </a:cubicBezTo>
                <a:cubicBezTo>
                  <a:pt x="175" y="27"/>
                  <a:pt x="175" y="27"/>
                  <a:pt x="175" y="27"/>
                </a:cubicBezTo>
                <a:cubicBezTo>
                  <a:pt x="173" y="25"/>
                  <a:pt x="173" y="25"/>
                  <a:pt x="173" y="25"/>
                </a:cubicBezTo>
                <a:cubicBezTo>
                  <a:pt x="170" y="23"/>
                  <a:pt x="170" y="23"/>
                  <a:pt x="170" y="23"/>
                </a:cubicBezTo>
                <a:cubicBezTo>
                  <a:pt x="175" y="21"/>
                  <a:pt x="175" y="21"/>
                  <a:pt x="175" y="21"/>
                </a:cubicBezTo>
                <a:cubicBezTo>
                  <a:pt x="173" y="19"/>
                  <a:pt x="173" y="19"/>
                  <a:pt x="173" y="19"/>
                </a:cubicBezTo>
                <a:cubicBezTo>
                  <a:pt x="170" y="18"/>
                  <a:pt x="170" y="18"/>
                  <a:pt x="170" y="18"/>
                </a:cubicBezTo>
                <a:cubicBezTo>
                  <a:pt x="168" y="16"/>
                  <a:pt x="168" y="16"/>
                  <a:pt x="168" y="16"/>
                </a:cubicBezTo>
                <a:cubicBezTo>
                  <a:pt x="165" y="14"/>
                  <a:pt x="165" y="14"/>
                  <a:pt x="165" y="14"/>
                </a:cubicBezTo>
                <a:cubicBezTo>
                  <a:pt x="162" y="13"/>
                  <a:pt x="162" y="13"/>
                  <a:pt x="162" y="13"/>
                </a:cubicBezTo>
                <a:cubicBezTo>
                  <a:pt x="159" y="12"/>
                  <a:pt x="159" y="12"/>
                  <a:pt x="159" y="12"/>
                </a:cubicBezTo>
                <a:cubicBezTo>
                  <a:pt x="157" y="10"/>
                  <a:pt x="157" y="10"/>
                  <a:pt x="157" y="10"/>
                </a:cubicBezTo>
                <a:cubicBezTo>
                  <a:pt x="154" y="9"/>
                  <a:pt x="154" y="9"/>
                  <a:pt x="154" y="9"/>
                </a:cubicBezTo>
                <a:cubicBezTo>
                  <a:pt x="151" y="8"/>
                  <a:pt x="151" y="8"/>
                  <a:pt x="151" y="8"/>
                </a:cubicBezTo>
                <a:cubicBezTo>
                  <a:pt x="148" y="7"/>
                  <a:pt x="148" y="7"/>
                  <a:pt x="148" y="7"/>
                </a:cubicBezTo>
                <a:cubicBezTo>
                  <a:pt x="144" y="6"/>
                  <a:pt x="144" y="6"/>
                  <a:pt x="144" y="6"/>
                </a:cubicBezTo>
                <a:cubicBezTo>
                  <a:pt x="140" y="5"/>
                  <a:pt x="140" y="5"/>
                  <a:pt x="140" y="5"/>
                </a:cubicBezTo>
                <a:cubicBezTo>
                  <a:pt x="137" y="4"/>
                  <a:pt x="137" y="4"/>
                  <a:pt x="137" y="4"/>
                </a:cubicBezTo>
                <a:cubicBezTo>
                  <a:pt x="133" y="3"/>
                  <a:pt x="133" y="3"/>
                  <a:pt x="133" y="3"/>
                </a:cubicBezTo>
                <a:cubicBezTo>
                  <a:pt x="129" y="2"/>
                  <a:pt x="129" y="2"/>
                  <a:pt x="129" y="2"/>
                </a:cubicBezTo>
                <a:cubicBezTo>
                  <a:pt x="126" y="2"/>
                  <a:pt x="126" y="2"/>
                  <a:pt x="126" y="2"/>
                </a:cubicBezTo>
                <a:cubicBezTo>
                  <a:pt x="122" y="1"/>
                  <a:pt x="122" y="1"/>
                  <a:pt x="122" y="1"/>
                </a:cubicBezTo>
                <a:cubicBezTo>
                  <a:pt x="118" y="1"/>
                  <a:pt x="118" y="1"/>
                  <a:pt x="118" y="1"/>
                </a:cubicBezTo>
                <a:cubicBezTo>
                  <a:pt x="114" y="1"/>
                  <a:pt x="114" y="1"/>
                  <a:pt x="114" y="1"/>
                </a:cubicBezTo>
                <a:cubicBezTo>
                  <a:pt x="111" y="0"/>
                  <a:pt x="111" y="0"/>
                  <a:pt x="111" y="0"/>
                </a:cubicBezTo>
                <a:cubicBezTo>
                  <a:pt x="107" y="0"/>
                  <a:pt x="107" y="0"/>
                  <a:pt x="107" y="0"/>
                </a:cubicBezTo>
                <a:cubicBezTo>
                  <a:pt x="103" y="0"/>
                  <a:pt x="103" y="0"/>
                  <a:pt x="103" y="0"/>
                </a:cubicBezTo>
                <a:cubicBezTo>
                  <a:pt x="99" y="1"/>
                  <a:pt x="99" y="1"/>
                  <a:pt x="99" y="1"/>
                </a:cubicBezTo>
                <a:cubicBezTo>
                  <a:pt x="96" y="1"/>
                  <a:pt x="96" y="1"/>
                  <a:pt x="96" y="1"/>
                </a:cubicBezTo>
                <a:cubicBezTo>
                  <a:pt x="92" y="1"/>
                  <a:pt x="92" y="1"/>
                  <a:pt x="92" y="1"/>
                </a:cubicBezTo>
                <a:cubicBezTo>
                  <a:pt x="88" y="2"/>
                  <a:pt x="88" y="2"/>
                  <a:pt x="88" y="2"/>
                </a:cubicBezTo>
                <a:cubicBezTo>
                  <a:pt x="84" y="2"/>
                  <a:pt x="84" y="2"/>
                  <a:pt x="84" y="2"/>
                </a:cubicBezTo>
                <a:cubicBezTo>
                  <a:pt x="81" y="3"/>
                  <a:pt x="81" y="3"/>
                  <a:pt x="81" y="3"/>
                </a:cubicBezTo>
                <a:cubicBezTo>
                  <a:pt x="77" y="4"/>
                  <a:pt x="77" y="4"/>
                  <a:pt x="77" y="4"/>
                </a:cubicBezTo>
                <a:cubicBezTo>
                  <a:pt x="73" y="4"/>
                  <a:pt x="73" y="4"/>
                  <a:pt x="73" y="4"/>
                </a:cubicBezTo>
                <a:cubicBezTo>
                  <a:pt x="69" y="6"/>
                  <a:pt x="69" y="6"/>
                  <a:pt x="69" y="6"/>
                </a:cubicBezTo>
                <a:cubicBezTo>
                  <a:pt x="65" y="7"/>
                  <a:pt x="65" y="7"/>
                  <a:pt x="65" y="7"/>
                </a:cubicBezTo>
                <a:cubicBezTo>
                  <a:pt x="61" y="8"/>
                  <a:pt x="61" y="8"/>
                  <a:pt x="61" y="8"/>
                </a:cubicBezTo>
                <a:cubicBezTo>
                  <a:pt x="58" y="9"/>
                  <a:pt x="58" y="9"/>
                  <a:pt x="58" y="9"/>
                </a:cubicBezTo>
                <a:cubicBezTo>
                  <a:pt x="54" y="11"/>
                  <a:pt x="54" y="11"/>
                  <a:pt x="54" y="11"/>
                </a:cubicBezTo>
                <a:cubicBezTo>
                  <a:pt x="50" y="12"/>
                  <a:pt x="50" y="12"/>
                  <a:pt x="50" y="12"/>
                </a:cubicBezTo>
                <a:cubicBezTo>
                  <a:pt x="47" y="14"/>
                  <a:pt x="47" y="14"/>
                  <a:pt x="47" y="14"/>
                </a:cubicBezTo>
                <a:cubicBezTo>
                  <a:pt x="43" y="16"/>
                  <a:pt x="43" y="16"/>
                  <a:pt x="43" y="16"/>
                </a:cubicBezTo>
                <a:cubicBezTo>
                  <a:pt x="40" y="18"/>
                  <a:pt x="40" y="18"/>
                  <a:pt x="40" y="18"/>
                </a:cubicBezTo>
                <a:cubicBezTo>
                  <a:pt x="37" y="20"/>
                  <a:pt x="37" y="20"/>
                  <a:pt x="37" y="20"/>
                </a:cubicBezTo>
                <a:cubicBezTo>
                  <a:pt x="33" y="22"/>
                  <a:pt x="33" y="22"/>
                  <a:pt x="33" y="22"/>
                </a:cubicBezTo>
                <a:cubicBezTo>
                  <a:pt x="30" y="25"/>
                  <a:pt x="30" y="25"/>
                  <a:pt x="30" y="25"/>
                </a:cubicBezTo>
                <a:cubicBezTo>
                  <a:pt x="28" y="27"/>
                  <a:pt x="28" y="27"/>
                  <a:pt x="28" y="27"/>
                </a:cubicBezTo>
                <a:cubicBezTo>
                  <a:pt x="25" y="30"/>
                  <a:pt x="25" y="30"/>
                  <a:pt x="25" y="30"/>
                </a:cubicBezTo>
                <a:cubicBezTo>
                  <a:pt x="22" y="32"/>
                  <a:pt x="22" y="32"/>
                  <a:pt x="22" y="32"/>
                </a:cubicBezTo>
                <a:cubicBezTo>
                  <a:pt x="20" y="35"/>
                  <a:pt x="20" y="35"/>
                  <a:pt x="20" y="35"/>
                </a:cubicBezTo>
                <a:cubicBezTo>
                  <a:pt x="18" y="38"/>
                  <a:pt x="18" y="38"/>
                  <a:pt x="18" y="38"/>
                </a:cubicBezTo>
                <a:cubicBezTo>
                  <a:pt x="15" y="41"/>
                  <a:pt x="15" y="41"/>
                  <a:pt x="15" y="41"/>
                </a:cubicBezTo>
                <a:cubicBezTo>
                  <a:pt x="13" y="44"/>
                  <a:pt x="13" y="44"/>
                  <a:pt x="13" y="44"/>
                </a:cubicBezTo>
                <a:cubicBezTo>
                  <a:pt x="11" y="47"/>
                  <a:pt x="11" y="47"/>
                  <a:pt x="11" y="47"/>
                </a:cubicBezTo>
                <a:cubicBezTo>
                  <a:pt x="10" y="50"/>
                  <a:pt x="10" y="50"/>
                  <a:pt x="10" y="50"/>
                </a:cubicBezTo>
                <a:cubicBezTo>
                  <a:pt x="8" y="54"/>
                  <a:pt x="8" y="54"/>
                  <a:pt x="8" y="54"/>
                </a:cubicBezTo>
                <a:cubicBezTo>
                  <a:pt x="6" y="57"/>
                  <a:pt x="6" y="57"/>
                  <a:pt x="6" y="57"/>
                </a:cubicBezTo>
                <a:cubicBezTo>
                  <a:pt x="5" y="61"/>
                  <a:pt x="5" y="61"/>
                  <a:pt x="5" y="61"/>
                </a:cubicBezTo>
                <a:cubicBezTo>
                  <a:pt x="4" y="64"/>
                  <a:pt x="4" y="64"/>
                  <a:pt x="4" y="64"/>
                </a:cubicBezTo>
                <a:cubicBezTo>
                  <a:pt x="3" y="68"/>
                  <a:pt x="3" y="68"/>
                  <a:pt x="3" y="68"/>
                </a:cubicBezTo>
                <a:cubicBezTo>
                  <a:pt x="2" y="71"/>
                  <a:pt x="2" y="71"/>
                  <a:pt x="2" y="71"/>
                </a:cubicBezTo>
                <a:cubicBezTo>
                  <a:pt x="1" y="75"/>
                  <a:pt x="1" y="75"/>
                  <a:pt x="1" y="75"/>
                </a:cubicBezTo>
                <a:cubicBezTo>
                  <a:pt x="0" y="82"/>
                  <a:pt x="0" y="82"/>
                  <a:pt x="0" y="82"/>
                </a:cubicBezTo>
                <a:cubicBezTo>
                  <a:pt x="0" y="89"/>
                  <a:pt x="0" y="89"/>
                  <a:pt x="0" y="89"/>
                </a:cubicBezTo>
                <a:cubicBezTo>
                  <a:pt x="0" y="97"/>
                  <a:pt x="0" y="97"/>
                  <a:pt x="0" y="97"/>
                </a:cubicBezTo>
                <a:cubicBezTo>
                  <a:pt x="1" y="104"/>
                  <a:pt x="1" y="104"/>
                  <a:pt x="1" y="104"/>
                </a:cubicBezTo>
                <a:cubicBezTo>
                  <a:pt x="2" y="111"/>
                  <a:pt x="2" y="111"/>
                  <a:pt x="2" y="111"/>
                </a:cubicBezTo>
                <a:cubicBezTo>
                  <a:pt x="4" y="118"/>
                  <a:pt x="4" y="118"/>
                  <a:pt x="4" y="118"/>
                </a:cubicBezTo>
                <a:cubicBezTo>
                  <a:pt x="6" y="125"/>
                  <a:pt x="6" y="125"/>
                  <a:pt x="6" y="125"/>
                </a:cubicBezTo>
                <a:cubicBezTo>
                  <a:pt x="24" y="155"/>
                  <a:pt x="24" y="155"/>
                  <a:pt x="24" y="155"/>
                </a:cubicBezTo>
                <a:cubicBezTo>
                  <a:pt x="55" y="186"/>
                  <a:pt x="54" y="218"/>
                  <a:pt x="54" y="218"/>
                </a:cubicBezTo>
                <a:cubicBezTo>
                  <a:pt x="54" y="224"/>
                  <a:pt x="54" y="224"/>
                  <a:pt x="54" y="224"/>
                </a:cubicBezTo>
                <a:cubicBezTo>
                  <a:pt x="54" y="243"/>
                  <a:pt x="54" y="243"/>
                  <a:pt x="54" y="243"/>
                </a:cubicBezTo>
                <a:cubicBezTo>
                  <a:pt x="159" y="243"/>
                  <a:pt x="159" y="243"/>
                  <a:pt x="159" y="243"/>
                </a:cubicBezTo>
                <a:cubicBezTo>
                  <a:pt x="159" y="241"/>
                  <a:pt x="159" y="241"/>
                  <a:pt x="159" y="241"/>
                </a:cubicBezTo>
                <a:cubicBezTo>
                  <a:pt x="159" y="235"/>
                  <a:pt x="159" y="235"/>
                  <a:pt x="159" y="235"/>
                </a:cubicBezTo>
                <a:cubicBezTo>
                  <a:pt x="159" y="229"/>
                  <a:pt x="159" y="229"/>
                  <a:pt x="159" y="229"/>
                </a:cubicBezTo>
                <a:cubicBezTo>
                  <a:pt x="160" y="215"/>
                  <a:pt x="160" y="215"/>
                  <a:pt x="160" y="215"/>
                </a:cubicBezTo>
                <a:cubicBezTo>
                  <a:pt x="160" y="208"/>
                  <a:pt x="160" y="208"/>
                  <a:pt x="160" y="208"/>
                </a:cubicBezTo>
                <a:cubicBezTo>
                  <a:pt x="161" y="207"/>
                  <a:pt x="161" y="207"/>
                  <a:pt x="161" y="207"/>
                </a:cubicBezTo>
                <a:cubicBezTo>
                  <a:pt x="161" y="205"/>
                  <a:pt x="161" y="205"/>
                  <a:pt x="161" y="205"/>
                </a:cubicBezTo>
                <a:cubicBezTo>
                  <a:pt x="162" y="204"/>
                  <a:pt x="162" y="204"/>
                  <a:pt x="162" y="204"/>
                </a:cubicBezTo>
                <a:cubicBezTo>
                  <a:pt x="163" y="203"/>
                  <a:pt x="163" y="203"/>
                  <a:pt x="163" y="203"/>
                </a:cubicBezTo>
                <a:cubicBezTo>
                  <a:pt x="164" y="202"/>
                  <a:pt x="164" y="202"/>
                  <a:pt x="164" y="202"/>
                </a:cubicBezTo>
                <a:cubicBezTo>
                  <a:pt x="166" y="202"/>
                  <a:pt x="166" y="202"/>
                  <a:pt x="166" y="202"/>
                </a:cubicBezTo>
                <a:cubicBezTo>
                  <a:pt x="167" y="201"/>
                  <a:pt x="167" y="201"/>
                  <a:pt x="167" y="201"/>
                </a:cubicBezTo>
                <a:cubicBezTo>
                  <a:pt x="169" y="201"/>
                  <a:pt x="169" y="201"/>
                  <a:pt x="169" y="201"/>
                </a:cubicBezTo>
                <a:cubicBezTo>
                  <a:pt x="171" y="201"/>
                  <a:pt x="171" y="201"/>
                  <a:pt x="171" y="201"/>
                </a:cubicBezTo>
                <a:cubicBezTo>
                  <a:pt x="173" y="201"/>
                  <a:pt x="173" y="201"/>
                  <a:pt x="173" y="201"/>
                </a:cubicBezTo>
                <a:cubicBezTo>
                  <a:pt x="174" y="201"/>
                  <a:pt x="174" y="201"/>
                  <a:pt x="174" y="201"/>
                </a:cubicBezTo>
                <a:cubicBezTo>
                  <a:pt x="176" y="201"/>
                  <a:pt x="176" y="201"/>
                  <a:pt x="176" y="201"/>
                </a:cubicBezTo>
                <a:cubicBezTo>
                  <a:pt x="178" y="201"/>
                  <a:pt x="178" y="201"/>
                  <a:pt x="178" y="201"/>
                </a:cubicBezTo>
                <a:cubicBezTo>
                  <a:pt x="180" y="201"/>
                  <a:pt x="180" y="201"/>
                  <a:pt x="180" y="201"/>
                </a:cubicBezTo>
                <a:cubicBezTo>
                  <a:pt x="182" y="202"/>
                  <a:pt x="182" y="202"/>
                  <a:pt x="182" y="202"/>
                </a:cubicBezTo>
                <a:cubicBezTo>
                  <a:pt x="184" y="202"/>
                  <a:pt x="184" y="202"/>
                  <a:pt x="184" y="202"/>
                </a:cubicBezTo>
                <a:cubicBezTo>
                  <a:pt x="186" y="202"/>
                  <a:pt x="186" y="202"/>
                  <a:pt x="186" y="202"/>
                </a:cubicBezTo>
                <a:cubicBezTo>
                  <a:pt x="181" y="202"/>
                  <a:pt x="181" y="202"/>
                  <a:pt x="181" y="202"/>
                </a:cubicBezTo>
                <a:cubicBezTo>
                  <a:pt x="183" y="202"/>
                  <a:pt x="183" y="202"/>
                  <a:pt x="183" y="202"/>
                </a:cubicBezTo>
                <a:cubicBezTo>
                  <a:pt x="185" y="203"/>
                  <a:pt x="185" y="203"/>
                  <a:pt x="185" y="203"/>
                </a:cubicBezTo>
                <a:cubicBezTo>
                  <a:pt x="188" y="203"/>
                  <a:pt x="188" y="203"/>
                  <a:pt x="188" y="203"/>
                </a:cubicBezTo>
                <a:cubicBezTo>
                  <a:pt x="189" y="203"/>
                  <a:pt x="189" y="203"/>
                  <a:pt x="189" y="203"/>
                </a:cubicBezTo>
                <a:cubicBezTo>
                  <a:pt x="191" y="202"/>
                  <a:pt x="191" y="202"/>
                  <a:pt x="191" y="202"/>
                </a:cubicBezTo>
                <a:cubicBezTo>
                  <a:pt x="192" y="202"/>
                  <a:pt x="192" y="202"/>
                  <a:pt x="192" y="202"/>
                </a:cubicBezTo>
                <a:cubicBezTo>
                  <a:pt x="194" y="201"/>
                  <a:pt x="194" y="201"/>
                  <a:pt x="194" y="201"/>
                </a:cubicBezTo>
                <a:cubicBezTo>
                  <a:pt x="195" y="200"/>
                  <a:pt x="195" y="200"/>
                  <a:pt x="195" y="200"/>
                </a:cubicBezTo>
                <a:cubicBezTo>
                  <a:pt x="197" y="199"/>
                  <a:pt x="197" y="199"/>
                  <a:pt x="197" y="199"/>
                </a:cubicBezTo>
                <a:cubicBezTo>
                  <a:pt x="198" y="198"/>
                  <a:pt x="198" y="198"/>
                  <a:pt x="198" y="198"/>
                </a:cubicBezTo>
                <a:cubicBezTo>
                  <a:pt x="198" y="196"/>
                  <a:pt x="198" y="196"/>
                  <a:pt x="198" y="196"/>
                </a:cubicBezTo>
                <a:cubicBezTo>
                  <a:pt x="199" y="194"/>
                  <a:pt x="199" y="194"/>
                  <a:pt x="199" y="194"/>
                </a:cubicBezTo>
                <a:cubicBezTo>
                  <a:pt x="199" y="191"/>
                  <a:pt x="199" y="191"/>
                  <a:pt x="199" y="191"/>
                </a:cubicBezTo>
                <a:cubicBezTo>
                  <a:pt x="198" y="188"/>
                  <a:pt x="198" y="188"/>
                  <a:pt x="198" y="188"/>
                </a:cubicBezTo>
                <a:cubicBezTo>
                  <a:pt x="198" y="185"/>
                  <a:pt x="198" y="185"/>
                  <a:pt x="198" y="185"/>
                </a:cubicBezTo>
                <a:cubicBezTo>
                  <a:pt x="199" y="184"/>
                  <a:pt x="199" y="184"/>
                  <a:pt x="199" y="184"/>
                </a:cubicBezTo>
                <a:cubicBezTo>
                  <a:pt x="199" y="183"/>
                  <a:pt x="199" y="183"/>
                  <a:pt x="199" y="183"/>
                </a:cubicBezTo>
                <a:cubicBezTo>
                  <a:pt x="200" y="182"/>
                  <a:pt x="200" y="182"/>
                  <a:pt x="200" y="182"/>
                </a:cubicBezTo>
                <a:cubicBezTo>
                  <a:pt x="200" y="181"/>
                  <a:pt x="200" y="181"/>
                  <a:pt x="200" y="181"/>
                </a:cubicBezTo>
                <a:cubicBezTo>
                  <a:pt x="201" y="180"/>
                  <a:pt x="201" y="180"/>
                  <a:pt x="201" y="180"/>
                </a:cubicBezTo>
                <a:cubicBezTo>
                  <a:pt x="202" y="179"/>
                  <a:pt x="202" y="179"/>
                  <a:pt x="202" y="179"/>
                </a:cubicBezTo>
                <a:cubicBezTo>
                  <a:pt x="202" y="178"/>
                  <a:pt x="202" y="178"/>
                  <a:pt x="202" y="178"/>
                </a:cubicBezTo>
                <a:cubicBezTo>
                  <a:pt x="202" y="177"/>
                  <a:pt x="202" y="177"/>
                  <a:pt x="202" y="177"/>
                </a:cubicBezTo>
                <a:cubicBezTo>
                  <a:pt x="202" y="175"/>
                  <a:pt x="202" y="175"/>
                  <a:pt x="202" y="175"/>
                </a:cubicBezTo>
                <a:cubicBezTo>
                  <a:pt x="202" y="174"/>
                  <a:pt x="202" y="174"/>
                  <a:pt x="202" y="174"/>
                </a:cubicBezTo>
                <a:cubicBezTo>
                  <a:pt x="202" y="173"/>
                  <a:pt x="202" y="173"/>
                  <a:pt x="202" y="173"/>
                </a:cubicBezTo>
                <a:cubicBezTo>
                  <a:pt x="201" y="172"/>
                  <a:pt x="201" y="172"/>
                  <a:pt x="201" y="172"/>
                </a:cubicBezTo>
                <a:cubicBezTo>
                  <a:pt x="200" y="171"/>
                  <a:pt x="200" y="171"/>
                  <a:pt x="200" y="171"/>
                </a:cubicBezTo>
                <a:cubicBezTo>
                  <a:pt x="199" y="169"/>
                  <a:pt x="199" y="169"/>
                  <a:pt x="199" y="169"/>
                </a:cubicBezTo>
                <a:cubicBezTo>
                  <a:pt x="198" y="169"/>
                  <a:pt x="198" y="169"/>
                  <a:pt x="198" y="169"/>
                </a:cubicBezTo>
                <a:cubicBezTo>
                  <a:pt x="197" y="168"/>
                  <a:pt x="197" y="168"/>
                  <a:pt x="197" y="168"/>
                </a:cubicBezTo>
                <a:cubicBezTo>
                  <a:pt x="198" y="167"/>
                  <a:pt x="198" y="167"/>
                  <a:pt x="198" y="167"/>
                </a:cubicBezTo>
                <a:cubicBezTo>
                  <a:pt x="200" y="166"/>
                  <a:pt x="200" y="166"/>
                  <a:pt x="200" y="166"/>
                </a:cubicBezTo>
                <a:cubicBezTo>
                  <a:pt x="201" y="165"/>
                  <a:pt x="201" y="165"/>
                  <a:pt x="201" y="165"/>
                </a:cubicBezTo>
                <a:cubicBezTo>
                  <a:pt x="202" y="164"/>
                  <a:pt x="202" y="164"/>
                  <a:pt x="202" y="164"/>
                </a:cubicBezTo>
                <a:cubicBezTo>
                  <a:pt x="203" y="163"/>
                  <a:pt x="203" y="163"/>
                  <a:pt x="203" y="163"/>
                </a:cubicBezTo>
                <a:cubicBezTo>
                  <a:pt x="203" y="162"/>
                  <a:pt x="203" y="162"/>
                  <a:pt x="203" y="162"/>
                </a:cubicBezTo>
                <a:cubicBezTo>
                  <a:pt x="204" y="161"/>
                  <a:pt x="204" y="161"/>
                  <a:pt x="204" y="161"/>
                </a:cubicBezTo>
                <a:cubicBezTo>
                  <a:pt x="203" y="160"/>
                  <a:pt x="203" y="160"/>
                  <a:pt x="203" y="160"/>
                </a:cubicBezTo>
                <a:cubicBezTo>
                  <a:pt x="202" y="155"/>
                  <a:pt x="202" y="155"/>
                  <a:pt x="202" y="155"/>
                </a:cubicBezTo>
                <a:cubicBezTo>
                  <a:pt x="201" y="152"/>
                  <a:pt x="201" y="152"/>
                  <a:pt x="201" y="152"/>
                </a:cubicBezTo>
                <a:cubicBezTo>
                  <a:pt x="201" y="148"/>
                  <a:pt x="201" y="148"/>
                  <a:pt x="201" y="148"/>
                </a:cubicBezTo>
                <a:cubicBezTo>
                  <a:pt x="201" y="145"/>
                  <a:pt x="201" y="145"/>
                  <a:pt x="201" y="145"/>
                </a:cubicBezTo>
                <a:cubicBezTo>
                  <a:pt x="203" y="144"/>
                  <a:pt x="203" y="144"/>
                  <a:pt x="203" y="144"/>
                </a:cubicBezTo>
                <a:cubicBezTo>
                  <a:pt x="204" y="143"/>
                  <a:pt x="204" y="143"/>
                  <a:pt x="204" y="143"/>
                </a:cubicBezTo>
                <a:cubicBezTo>
                  <a:pt x="206" y="142"/>
                  <a:pt x="206" y="142"/>
                  <a:pt x="206" y="142"/>
                </a:cubicBezTo>
                <a:cubicBezTo>
                  <a:pt x="207" y="141"/>
                  <a:pt x="207" y="141"/>
                  <a:pt x="207" y="141"/>
                </a:cubicBezTo>
                <a:cubicBezTo>
                  <a:pt x="208" y="140"/>
                  <a:pt x="208" y="140"/>
                  <a:pt x="208" y="140"/>
                </a:cubicBezTo>
                <a:cubicBezTo>
                  <a:pt x="209" y="139"/>
                  <a:pt x="209" y="139"/>
                  <a:pt x="209" y="139"/>
                </a:cubicBezTo>
                <a:cubicBezTo>
                  <a:pt x="209" y="138"/>
                  <a:pt x="209" y="138"/>
                  <a:pt x="209" y="138"/>
                </a:cubicBezTo>
                <a:lnTo>
                  <a:pt x="209" y="136"/>
                </a:lnTo>
                <a:close/>
                <a:moveTo>
                  <a:pt x="98" y="144"/>
                </a:moveTo>
                <a:cubicBezTo>
                  <a:pt x="91" y="144"/>
                  <a:pt x="86" y="139"/>
                  <a:pt x="86" y="132"/>
                </a:cubicBezTo>
                <a:cubicBezTo>
                  <a:pt x="86" y="125"/>
                  <a:pt x="91" y="120"/>
                  <a:pt x="98" y="120"/>
                </a:cubicBezTo>
                <a:cubicBezTo>
                  <a:pt x="105" y="120"/>
                  <a:pt x="110" y="125"/>
                  <a:pt x="110" y="132"/>
                </a:cubicBezTo>
                <a:cubicBezTo>
                  <a:pt x="110" y="139"/>
                  <a:pt x="105" y="144"/>
                  <a:pt x="98" y="144"/>
                </a:cubicBezTo>
                <a:close/>
                <a:moveTo>
                  <a:pt x="115" y="86"/>
                </a:moveTo>
                <a:cubicBezTo>
                  <a:pt x="109" y="93"/>
                  <a:pt x="107" y="99"/>
                  <a:pt x="107" y="107"/>
                </a:cubicBezTo>
                <a:cubicBezTo>
                  <a:pt x="107" y="110"/>
                  <a:pt x="107" y="110"/>
                  <a:pt x="107" y="110"/>
                </a:cubicBezTo>
                <a:cubicBezTo>
                  <a:pt x="90" y="110"/>
                  <a:pt x="90" y="110"/>
                  <a:pt x="90" y="110"/>
                </a:cubicBezTo>
                <a:cubicBezTo>
                  <a:pt x="90" y="106"/>
                  <a:pt x="90" y="106"/>
                  <a:pt x="90" y="106"/>
                </a:cubicBezTo>
                <a:cubicBezTo>
                  <a:pt x="89" y="98"/>
                  <a:pt x="92" y="89"/>
                  <a:pt x="99" y="81"/>
                </a:cubicBezTo>
                <a:cubicBezTo>
                  <a:pt x="105" y="74"/>
                  <a:pt x="109" y="68"/>
                  <a:pt x="109" y="62"/>
                </a:cubicBezTo>
                <a:cubicBezTo>
                  <a:pt x="109" y="56"/>
                  <a:pt x="105" y="51"/>
                  <a:pt x="96" y="51"/>
                </a:cubicBezTo>
                <a:cubicBezTo>
                  <a:pt x="91" y="51"/>
                  <a:pt x="85" y="53"/>
                  <a:pt x="81" y="56"/>
                </a:cubicBezTo>
                <a:cubicBezTo>
                  <a:pt x="76" y="42"/>
                  <a:pt x="76" y="42"/>
                  <a:pt x="76" y="42"/>
                </a:cubicBezTo>
                <a:cubicBezTo>
                  <a:pt x="82" y="38"/>
                  <a:pt x="90" y="36"/>
                  <a:pt x="100" y="36"/>
                </a:cubicBezTo>
                <a:cubicBezTo>
                  <a:pt x="120" y="36"/>
                  <a:pt x="129" y="47"/>
                  <a:pt x="129" y="59"/>
                </a:cubicBezTo>
                <a:cubicBezTo>
                  <a:pt x="129" y="71"/>
                  <a:pt x="122" y="78"/>
                  <a:pt x="115"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95" name="组合 394"/>
          <p:cNvGrpSpPr/>
          <p:nvPr/>
        </p:nvGrpSpPr>
        <p:grpSpPr>
          <a:xfrm>
            <a:off x="1411289" y="1689100"/>
            <a:ext cx="650875" cy="661988"/>
            <a:chOff x="1411289" y="1689100"/>
            <a:chExt cx="650875" cy="661988"/>
          </a:xfrm>
          <a:solidFill>
            <a:schemeClr val="bg1"/>
          </a:solidFill>
        </p:grpSpPr>
        <p:sp>
          <p:nvSpPr>
            <p:cNvPr id="396" name="Freeform 7"/>
            <p:cNvSpPr>
              <a:spLocks noEditPoints="1"/>
            </p:cNvSpPr>
            <p:nvPr/>
          </p:nvSpPr>
          <p:spPr bwMode="auto">
            <a:xfrm>
              <a:off x="1411289" y="1689100"/>
              <a:ext cx="514350" cy="630238"/>
            </a:xfrm>
            <a:custGeom>
              <a:avLst/>
              <a:gdLst>
                <a:gd name="T0" fmla="*/ 107 w 187"/>
                <a:gd name="T1" fmla="*/ 166 h 229"/>
                <a:gd name="T2" fmla="*/ 119 w 187"/>
                <a:gd name="T3" fmla="*/ 159 h 229"/>
                <a:gd name="T4" fmla="*/ 139 w 187"/>
                <a:gd name="T5" fmla="*/ 159 h 229"/>
                <a:gd name="T6" fmla="*/ 139 w 187"/>
                <a:gd name="T7" fmla="*/ 110 h 229"/>
                <a:gd name="T8" fmla="*/ 141 w 187"/>
                <a:gd name="T9" fmla="*/ 101 h 229"/>
                <a:gd name="T10" fmla="*/ 154 w 187"/>
                <a:gd name="T11" fmla="*/ 96 h 229"/>
                <a:gd name="T12" fmla="*/ 166 w 187"/>
                <a:gd name="T13" fmla="*/ 96 h 229"/>
                <a:gd name="T14" fmla="*/ 166 w 187"/>
                <a:gd name="T15" fmla="*/ 31 h 229"/>
                <a:gd name="T16" fmla="*/ 158 w 187"/>
                <a:gd name="T17" fmla="*/ 22 h 229"/>
                <a:gd name="T18" fmla="*/ 16 w 187"/>
                <a:gd name="T19" fmla="*/ 22 h 229"/>
                <a:gd name="T20" fmla="*/ 25 w 187"/>
                <a:gd name="T21" fmla="*/ 14 h 229"/>
                <a:gd name="T22" fmla="*/ 166 w 187"/>
                <a:gd name="T23" fmla="*/ 14 h 229"/>
                <a:gd name="T24" fmla="*/ 174 w 187"/>
                <a:gd name="T25" fmla="*/ 21 h 229"/>
                <a:gd name="T26" fmla="*/ 174 w 187"/>
                <a:gd name="T27" fmla="*/ 96 h 229"/>
                <a:gd name="T28" fmla="*/ 187 w 187"/>
                <a:gd name="T29" fmla="*/ 96 h 229"/>
                <a:gd name="T30" fmla="*/ 187 w 187"/>
                <a:gd name="T31" fmla="*/ 8 h 229"/>
                <a:gd name="T32" fmla="*/ 180 w 187"/>
                <a:gd name="T33" fmla="*/ 0 h 229"/>
                <a:gd name="T34" fmla="*/ 23 w 187"/>
                <a:gd name="T35" fmla="*/ 0 h 229"/>
                <a:gd name="T36" fmla="*/ 0 w 187"/>
                <a:gd name="T37" fmla="*/ 22 h 229"/>
                <a:gd name="T38" fmla="*/ 0 w 187"/>
                <a:gd name="T39" fmla="*/ 221 h 229"/>
                <a:gd name="T40" fmla="*/ 8 w 187"/>
                <a:gd name="T41" fmla="*/ 229 h 229"/>
                <a:gd name="T42" fmla="*/ 151 w 187"/>
                <a:gd name="T43" fmla="*/ 229 h 229"/>
                <a:gd name="T44" fmla="*/ 112 w 187"/>
                <a:gd name="T45" fmla="*/ 182 h 229"/>
                <a:gd name="T46" fmla="*/ 107 w 187"/>
                <a:gd name="T47" fmla="*/ 166 h 229"/>
                <a:gd name="T48" fmla="*/ 41 w 187"/>
                <a:gd name="T49" fmla="*/ 53 h 229"/>
                <a:gd name="T50" fmla="*/ 126 w 187"/>
                <a:gd name="T51" fmla="*/ 53 h 229"/>
                <a:gd name="T52" fmla="*/ 126 w 187"/>
                <a:gd name="T53" fmla="*/ 69 h 229"/>
                <a:gd name="T54" fmla="*/ 41 w 187"/>
                <a:gd name="T55" fmla="*/ 69 h 229"/>
                <a:gd name="T56" fmla="*/ 41 w 187"/>
                <a:gd name="T57" fmla="*/ 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229">
                  <a:moveTo>
                    <a:pt x="107" y="166"/>
                  </a:moveTo>
                  <a:cubicBezTo>
                    <a:pt x="107" y="164"/>
                    <a:pt x="110" y="159"/>
                    <a:pt x="119" y="159"/>
                  </a:cubicBezTo>
                  <a:cubicBezTo>
                    <a:pt x="139" y="159"/>
                    <a:pt x="139" y="159"/>
                    <a:pt x="139" y="159"/>
                  </a:cubicBezTo>
                  <a:cubicBezTo>
                    <a:pt x="139" y="110"/>
                    <a:pt x="139" y="110"/>
                    <a:pt x="139" y="110"/>
                  </a:cubicBezTo>
                  <a:cubicBezTo>
                    <a:pt x="139" y="107"/>
                    <a:pt x="139" y="104"/>
                    <a:pt x="141" y="101"/>
                  </a:cubicBezTo>
                  <a:cubicBezTo>
                    <a:pt x="143" y="98"/>
                    <a:pt x="147" y="96"/>
                    <a:pt x="154" y="96"/>
                  </a:cubicBezTo>
                  <a:cubicBezTo>
                    <a:pt x="166" y="96"/>
                    <a:pt x="166" y="96"/>
                    <a:pt x="166" y="96"/>
                  </a:cubicBezTo>
                  <a:cubicBezTo>
                    <a:pt x="166" y="31"/>
                    <a:pt x="166" y="31"/>
                    <a:pt x="166" y="31"/>
                  </a:cubicBezTo>
                  <a:cubicBezTo>
                    <a:pt x="166" y="26"/>
                    <a:pt x="162" y="22"/>
                    <a:pt x="158" y="22"/>
                  </a:cubicBezTo>
                  <a:cubicBezTo>
                    <a:pt x="16" y="22"/>
                    <a:pt x="16" y="22"/>
                    <a:pt x="16" y="22"/>
                  </a:cubicBezTo>
                  <a:cubicBezTo>
                    <a:pt x="16" y="17"/>
                    <a:pt x="25" y="14"/>
                    <a:pt x="25" y="14"/>
                  </a:cubicBezTo>
                  <a:cubicBezTo>
                    <a:pt x="166" y="14"/>
                    <a:pt x="166" y="14"/>
                    <a:pt x="166" y="14"/>
                  </a:cubicBezTo>
                  <a:cubicBezTo>
                    <a:pt x="175" y="14"/>
                    <a:pt x="174" y="21"/>
                    <a:pt x="174" y="21"/>
                  </a:cubicBezTo>
                  <a:cubicBezTo>
                    <a:pt x="174" y="96"/>
                    <a:pt x="174" y="96"/>
                    <a:pt x="174" y="96"/>
                  </a:cubicBezTo>
                  <a:cubicBezTo>
                    <a:pt x="187" y="96"/>
                    <a:pt x="187" y="96"/>
                    <a:pt x="187" y="96"/>
                  </a:cubicBezTo>
                  <a:cubicBezTo>
                    <a:pt x="187" y="8"/>
                    <a:pt x="187" y="8"/>
                    <a:pt x="187" y="8"/>
                  </a:cubicBezTo>
                  <a:cubicBezTo>
                    <a:pt x="187" y="2"/>
                    <a:pt x="180" y="0"/>
                    <a:pt x="180" y="0"/>
                  </a:cubicBezTo>
                  <a:cubicBezTo>
                    <a:pt x="23" y="0"/>
                    <a:pt x="23" y="0"/>
                    <a:pt x="23" y="0"/>
                  </a:cubicBezTo>
                  <a:cubicBezTo>
                    <a:pt x="0" y="0"/>
                    <a:pt x="0" y="22"/>
                    <a:pt x="0" y="22"/>
                  </a:cubicBezTo>
                  <a:cubicBezTo>
                    <a:pt x="0" y="221"/>
                    <a:pt x="0" y="221"/>
                    <a:pt x="0" y="221"/>
                  </a:cubicBezTo>
                  <a:cubicBezTo>
                    <a:pt x="0" y="225"/>
                    <a:pt x="4" y="229"/>
                    <a:pt x="8" y="229"/>
                  </a:cubicBezTo>
                  <a:cubicBezTo>
                    <a:pt x="151" y="229"/>
                    <a:pt x="151" y="229"/>
                    <a:pt x="151" y="229"/>
                  </a:cubicBezTo>
                  <a:cubicBezTo>
                    <a:pt x="112" y="182"/>
                    <a:pt x="112" y="182"/>
                    <a:pt x="112" y="182"/>
                  </a:cubicBezTo>
                  <a:cubicBezTo>
                    <a:pt x="109" y="179"/>
                    <a:pt x="104" y="173"/>
                    <a:pt x="107" y="166"/>
                  </a:cubicBezTo>
                  <a:close/>
                  <a:moveTo>
                    <a:pt x="41" y="53"/>
                  </a:moveTo>
                  <a:cubicBezTo>
                    <a:pt x="126" y="53"/>
                    <a:pt x="126" y="53"/>
                    <a:pt x="126" y="53"/>
                  </a:cubicBezTo>
                  <a:cubicBezTo>
                    <a:pt x="126" y="69"/>
                    <a:pt x="126" y="69"/>
                    <a:pt x="126" y="69"/>
                  </a:cubicBezTo>
                  <a:cubicBezTo>
                    <a:pt x="41" y="69"/>
                    <a:pt x="41" y="69"/>
                    <a:pt x="41" y="69"/>
                  </a:cubicBezTo>
                  <a:lnTo>
                    <a:pt x="41" y="53"/>
                  </a:lnTo>
                  <a:close/>
                </a:path>
              </a:pathLst>
            </a:custGeom>
            <a:grpFill/>
            <a:ln>
              <a:noFill/>
            </a:ln>
          </p:spPr>
          <p:txBody>
            <a:bodyPr vert="horz" wrap="square" lIns="91440" tIns="45720" rIns="91440" bIns="45720" numCol="1" anchor="t" anchorCtr="0" compatLnSpc="1"/>
            <a:lstStyle/>
            <a:p>
              <a:endParaRPr lang="zh-CN" altLang="en-US"/>
            </a:p>
          </p:txBody>
        </p:sp>
        <p:sp>
          <p:nvSpPr>
            <p:cNvPr id="397" name="Freeform 8"/>
            <p:cNvSpPr/>
            <p:nvPr/>
          </p:nvSpPr>
          <p:spPr bwMode="auto">
            <a:xfrm>
              <a:off x="1738314" y="1982788"/>
              <a:ext cx="323850" cy="368300"/>
            </a:xfrm>
            <a:custGeom>
              <a:avLst/>
              <a:gdLst>
                <a:gd name="T0" fmla="*/ 117 w 118"/>
                <a:gd name="T1" fmla="*/ 64 h 134"/>
                <a:gd name="T2" fmla="*/ 113 w 118"/>
                <a:gd name="T3" fmla="*/ 61 h 134"/>
                <a:gd name="T4" fmla="*/ 86 w 118"/>
                <a:gd name="T5" fmla="*/ 61 h 134"/>
                <a:gd name="T6" fmla="*/ 86 w 118"/>
                <a:gd name="T7" fmla="*/ 8 h 134"/>
                <a:gd name="T8" fmla="*/ 78 w 118"/>
                <a:gd name="T9" fmla="*/ 0 h 134"/>
                <a:gd name="T10" fmla="*/ 40 w 118"/>
                <a:gd name="T11" fmla="*/ 0 h 134"/>
                <a:gd name="T12" fmla="*/ 32 w 118"/>
                <a:gd name="T13" fmla="*/ 8 h 134"/>
                <a:gd name="T14" fmla="*/ 32 w 118"/>
                <a:gd name="T15" fmla="*/ 61 h 134"/>
                <a:gd name="T16" fmla="*/ 5 w 118"/>
                <a:gd name="T17" fmla="*/ 61 h 134"/>
                <a:gd name="T18" fmla="*/ 1 w 118"/>
                <a:gd name="T19" fmla="*/ 64 h 134"/>
                <a:gd name="T20" fmla="*/ 2 w 118"/>
                <a:gd name="T21" fmla="*/ 69 h 134"/>
                <a:gd name="T22" fmla="*/ 54 w 118"/>
                <a:gd name="T23" fmla="*/ 131 h 134"/>
                <a:gd name="T24" fmla="*/ 64 w 118"/>
                <a:gd name="T25" fmla="*/ 131 h 134"/>
                <a:gd name="T26" fmla="*/ 117 w 118"/>
                <a:gd name="T27" fmla="*/ 69 h 134"/>
                <a:gd name="T28" fmla="*/ 117 w 118"/>
                <a:gd name="T29" fmla="*/ 6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34">
                  <a:moveTo>
                    <a:pt x="117" y="64"/>
                  </a:moveTo>
                  <a:cubicBezTo>
                    <a:pt x="116" y="62"/>
                    <a:pt x="115" y="61"/>
                    <a:pt x="113" y="61"/>
                  </a:cubicBezTo>
                  <a:cubicBezTo>
                    <a:pt x="86" y="61"/>
                    <a:pt x="86" y="61"/>
                    <a:pt x="86" y="61"/>
                  </a:cubicBezTo>
                  <a:cubicBezTo>
                    <a:pt x="86" y="61"/>
                    <a:pt x="86" y="28"/>
                    <a:pt x="86" y="8"/>
                  </a:cubicBezTo>
                  <a:cubicBezTo>
                    <a:pt x="86" y="3"/>
                    <a:pt x="83" y="0"/>
                    <a:pt x="78" y="0"/>
                  </a:cubicBezTo>
                  <a:cubicBezTo>
                    <a:pt x="40" y="0"/>
                    <a:pt x="40" y="0"/>
                    <a:pt x="40" y="0"/>
                  </a:cubicBezTo>
                  <a:cubicBezTo>
                    <a:pt x="36" y="0"/>
                    <a:pt x="32" y="3"/>
                    <a:pt x="32" y="8"/>
                  </a:cubicBezTo>
                  <a:cubicBezTo>
                    <a:pt x="32" y="28"/>
                    <a:pt x="32" y="61"/>
                    <a:pt x="32" y="61"/>
                  </a:cubicBezTo>
                  <a:cubicBezTo>
                    <a:pt x="5" y="61"/>
                    <a:pt x="5" y="61"/>
                    <a:pt x="5" y="61"/>
                  </a:cubicBezTo>
                  <a:cubicBezTo>
                    <a:pt x="3" y="61"/>
                    <a:pt x="2" y="62"/>
                    <a:pt x="1" y="64"/>
                  </a:cubicBezTo>
                  <a:cubicBezTo>
                    <a:pt x="0" y="65"/>
                    <a:pt x="1" y="67"/>
                    <a:pt x="2" y="69"/>
                  </a:cubicBezTo>
                  <a:cubicBezTo>
                    <a:pt x="54" y="131"/>
                    <a:pt x="54" y="131"/>
                    <a:pt x="54" y="131"/>
                  </a:cubicBezTo>
                  <a:cubicBezTo>
                    <a:pt x="57" y="134"/>
                    <a:pt x="61" y="134"/>
                    <a:pt x="64" y="131"/>
                  </a:cubicBezTo>
                  <a:cubicBezTo>
                    <a:pt x="117" y="69"/>
                    <a:pt x="117" y="69"/>
                    <a:pt x="117" y="69"/>
                  </a:cubicBezTo>
                  <a:cubicBezTo>
                    <a:pt x="118" y="67"/>
                    <a:pt x="118" y="65"/>
                    <a:pt x="117" y="64"/>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98" name="Freeform 9"/>
          <p:cNvSpPr>
            <a:spLocks noEditPoints="1"/>
          </p:cNvSpPr>
          <p:nvPr/>
        </p:nvSpPr>
        <p:spPr bwMode="auto">
          <a:xfrm>
            <a:off x="1365251" y="2824270"/>
            <a:ext cx="782638" cy="612775"/>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9" name="Freeform 10"/>
          <p:cNvSpPr>
            <a:spLocks noEditPoints="1"/>
          </p:cNvSpPr>
          <p:nvPr/>
        </p:nvSpPr>
        <p:spPr bwMode="auto">
          <a:xfrm>
            <a:off x="1373189" y="3965575"/>
            <a:ext cx="768350" cy="560388"/>
          </a:xfrm>
          <a:custGeom>
            <a:avLst/>
            <a:gdLst>
              <a:gd name="T0" fmla="*/ 210 w 280"/>
              <a:gd name="T1" fmla="*/ 57 h 204"/>
              <a:gd name="T2" fmla="*/ 263 w 280"/>
              <a:gd name="T3" fmla="*/ 48 h 204"/>
              <a:gd name="T4" fmla="*/ 263 w 280"/>
              <a:gd name="T5" fmla="*/ 62 h 204"/>
              <a:gd name="T6" fmla="*/ 210 w 280"/>
              <a:gd name="T7" fmla="*/ 70 h 204"/>
              <a:gd name="T8" fmla="*/ 263 w 280"/>
              <a:gd name="T9" fmla="*/ 62 h 204"/>
              <a:gd name="T10" fmla="*/ 210 w 280"/>
              <a:gd name="T11" fmla="*/ 25 h 204"/>
              <a:gd name="T12" fmla="*/ 263 w 280"/>
              <a:gd name="T13" fmla="*/ 43 h 204"/>
              <a:gd name="T14" fmla="*/ 280 w 280"/>
              <a:gd name="T15" fmla="*/ 5 h 204"/>
              <a:gd name="T16" fmla="*/ 275 w 280"/>
              <a:gd name="T17" fmla="*/ 204 h 204"/>
              <a:gd name="T18" fmla="*/ 193 w 280"/>
              <a:gd name="T19" fmla="*/ 199 h 204"/>
              <a:gd name="T20" fmla="*/ 198 w 280"/>
              <a:gd name="T21" fmla="*/ 0 h 204"/>
              <a:gd name="T22" fmla="*/ 280 w 280"/>
              <a:gd name="T23" fmla="*/ 5 h 204"/>
              <a:gd name="T24" fmla="*/ 203 w 280"/>
              <a:gd name="T25" fmla="*/ 10 h 204"/>
              <a:gd name="T26" fmla="*/ 269 w 280"/>
              <a:gd name="T27" fmla="*/ 194 h 204"/>
              <a:gd name="T28" fmla="*/ 263 w 280"/>
              <a:gd name="T29" fmla="*/ 75 h 204"/>
              <a:gd name="T30" fmla="*/ 210 w 280"/>
              <a:gd name="T31" fmla="*/ 84 h 204"/>
              <a:gd name="T32" fmla="*/ 263 w 280"/>
              <a:gd name="T33" fmla="*/ 75 h 204"/>
              <a:gd name="T34" fmla="*/ 237 w 280"/>
              <a:gd name="T35" fmla="*/ 154 h 204"/>
              <a:gd name="T36" fmla="*/ 237 w 280"/>
              <a:gd name="T37" fmla="*/ 120 h 204"/>
              <a:gd name="T38" fmla="*/ 248 w 280"/>
              <a:gd name="T39" fmla="*/ 137 h 204"/>
              <a:gd name="T40" fmla="*/ 226 w 280"/>
              <a:gd name="T41" fmla="*/ 137 h 204"/>
              <a:gd name="T42" fmla="*/ 248 w 280"/>
              <a:gd name="T43" fmla="*/ 137 h 204"/>
              <a:gd name="T44" fmla="*/ 178 w 280"/>
              <a:gd name="T45" fmla="*/ 147 h 204"/>
              <a:gd name="T46" fmla="*/ 107 w 280"/>
              <a:gd name="T47" fmla="*/ 159 h 204"/>
              <a:gd name="T48" fmla="*/ 125 w 280"/>
              <a:gd name="T49" fmla="*/ 195 h 204"/>
              <a:gd name="T50" fmla="*/ 71 w 280"/>
              <a:gd name="T51" fmla="*/ 195 h 204"/>
              <a:gd name="T52" fmla="*/ 53 w 280"/>
              <a:gd name="T53" fmla="*/ 183 h 204"/>
              <a:gd name="T54" fmla="*/ 12 w 280"/>
              <a:gd name="T55" fmla="*/ 159 h 204"/>
              <a:gd name="T56" fmla="*/ 0 w 280"/>
              <a:gd name="T57" fmla="*/ 37 h 204"/>
              <a:gd name="T58" fmla="*/ 166 w 280"/>
              <a:gd name="T59" fmla="*/ 25 h 204"/>
              <a:gd name="T60" fmla="*/ 100 w 280"/>
              <a:gd name="T61" fmla="*/ 144 h 204"/>
              <a:gd name="T62" fmla="*/ 80 w 280"/>
              <a:gd name="T63" fmla="*/ 144 h 204"/>
              <a:gd name="T64" fmla="*/ 100 w 280"/>
              <a:gd name="T65" fmla="*/ 144 h 204"/>
              <a:gd name="T66" fmla="*/ 12 w 280"/>
              <a:gd name="T67" fmla="*/ 38 h 204"/>
              <a:gd name="T68" fmla="*/ 166 w 280"/>
              <a:gd name="T69" fmla="*/ 131 h 204"/>
              <a:gd name="T70" fmla="*/ 166 w 280"/>
              <a:gd name="T71" fmla="*/ 38 h 204"/>
              <a:gd name="T72" fmla="*/ 84 w 280"/>
              <a:gd name="T73" fmla="*/ 144 h 204"/>
              <a:gd name="T74" fmla="*/ 96 w 280"/>
              <a:gd name="T75"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4">
                <a:moveTo>
                  <a:pt x="263" y="57"/>
                </a:moveTo>
                <a:cubicBezTo>
                  <a:pt x="210" y="57"/>
                  <a:pt x="210" y="57"/>
                  <a:pt x="210" y="57"/>
                </a:cubicBezTo>
                <a:cubicBezTo>
                  <a:pt x="210" y="48"/>
                  <a:pt x="210" y="48"/>
                  <a:pt x="210" y="48"/>
                </a:cubicBezTo>
                <a:cubicBezTo>
                  <a:pt x="263" y="48"/>
                  <a:pt x="263" y="48"/>
                  <a:pt x="263" y="48"/>
                </a:cubicBezTo>
                <a:lnTo>
                  <a:pt x="263" y="57"/>
                </a:lnTo>
                <a:close/>
                <a:moveTo>
                  <a:pt x="263" y="62"/>
                </a:moveTo>
                <a:cubicBezTo>
                  <a:pt x="210" y="62"/>
                  <a:pt x="210" y="62"/>
                  <a:pt x="210" y="62"/>
                </a:cubicBezTo>
                <a:cubicBezTo>
                  <a:pt x="210" y="70"/>
                  <a:pt x="210" y="70"/>
                  <a:pt x="210" y="70"/>
                </a:cubicBezTo>
                <a:cubicBezTo>
                  <a:pt x="263" y="70"/>
                  <a:pt x="263" y="70"/>
                  <a:pt x="263" y="70"/>
                </a:cubicBezTo>
                <a:lnTo>
                  <a:pt x="263" y="62"/>
                </a:lnTo>
                <a:close/>
                <a:moveTo>
                  <a:pt x="263" y="25"/>
                </a:moveTo>
                <a:cubicBezTo>
                  <a:pt x="210" y="25"/>
                  <a:pt x="210" y="25"/>
                  <a:pt x="210" y="25"/>
                </a:cubicBezTo>
                <a:cubicBezTo>
                  <a:pt x="210" y="43"/>
                  <a:pt x="210" y="43"/>
                  <a:pt x="210" y="43"/>
                </a:cubicBezTo>
                <a:cubicBezTo>
                  <a:pt x="263" y="43"/>
                  <a:pt x="263" y="43"/>
                  <a:pt x="263" y="43"/>
                </a:cubicBezTo>
                <a:lnTo>
                  <a:pt x="263" y="25"/>
                </a:lnTo>
                <a:close/>
                <a:moveTo>
                  <a:pt x="280" y="5"/>
                </a:moveTo>
                <a:cubicBezTo>
                  <a:pt x="280" y="199"/>
                  <a:pt x="280" y="199"/>
                  <a:pt x="280" y="199"/>
                </a:cubicBezTo>
                <a:cubicBezTo>
                  <a:pt x="280" y="202"/>
                  <a:pt x="278" y="204"/>
                  <a:pt x="275" y="204"/>
                </a:cubicBezTo>
                <a:cubicBezTo>
                  <a:pt x="198" y="204"/>
                  <a:pt x="198" y="204"/>
                  <a:pt x="198" y="204"/>
                </a:cubicBezTo>
                <a:cubicBezTo>
                  <a:pt x="195" y="204"/>
                  <a:pt x="193" y="202"/>
                  <a:pt x="193" y="199"/>
                </a:cubicBezTo>
                <a:cubicBezTo>
                  <a:pt x="193" y="5"/>
                  <a:pt x="193" y="5"/>
                  <a:pt x="193" y="5"/>
                </a:cubicBezTo>
                <a:cubicBezTo>
                  <a:pt x="193" y="2"/>
                  <a:pt x="195" y="0"/>
                  <a:pt x="198" y="0"/>
                </a:cubicBezTo>
                <a:cubicBezTo>
                  <a:pt x="275" y="0"/>
                  <a:pt x="275" y="0"/>
                  <a:pt x="275" y="0"/>
                </a:cubicBezTo>
                <a:cubicBezTo>
                  <a:pt x="278" y="0"/>
                  <a:pt x="280" y="2"/>
                  <a:pt x="280" y="5"/>
                </a:cubicBezTo>
                <a:close/>
                <a:moveTo>
                  <a:pt x="269" y="10"/>
                </a:moveTo>
                <a:cubicBezTo>
                  <a:pt x="203" y="10"/>
                  <a:pt x="203" y="10"/>
                  <a:pt x="203" y="10"/>
                </a:cubicBezTo>
                <a:cubicBezTo>
                  <a:pt x="203" y="194"/>
                  <a:pt x="203" y="194"/>
                  <a:pt x="203" y="194"/>
                </a:cubicBezTo>
                <a:cubicBezTo>
                  <a:pt x="269" y="194"/>
                  <a:pt x="269" y="194"/>
                  <a:pt x="269" y="194"/>
                </a:cubicBezTo>
                <a:lnTo>
                  <a:pt x="269" y="10"/>
                </a:lnTo>
                <a:close/>
                <a:moveTo>
                  <a:pt x="263" y="75"/>
                </a:moveTo>
                <a:cubicBezTo>
                  <a:pt x="210" y="75"/>
                  <a:pt x="210" y="75"/>
                  <a:pt x="210" y="75"/>
                </a:cubicBezTo>
                <a:cubicBezTo>
                  <a:pt x="210" y="84"/>
                  <a:pt x="210" y="84"/>
                  <a:pt x="210" y="84"/>
                </a:cubicBezTo>
                <a:cubicBezTo>
                  <a:pt x="263" y="84"/>
                  <a:pt x="263" y="84"/>
                  <a:pt x="263" y="84"/>
                </a:cubicBezTo>
                <a:lnTo>
                  <a:pt x="263" y="75"/>
                </a:lnTo>
                <a:close/>
                <a:moveTo>
                  <a:pt x="254" y="137"/>
                </a:moveTo>
                <a:cubicBezTo>
                  <a:pt x="254" y="146"/>
                  <a:pt x="247" y="154"/>
                  <a:pt x="237" y="154"/>
                </a:cubicBezTo>
                <a:cubicBezTo>
                  <a:pt x="228" y="154"/>
                  <a:pt x="220" y="146"/>
                  <a:pt x="220" y="137"/>
                </a:cubicBezTo>
                <a:cubicBezTo>
                  <a:pt x="220" y="127"/>
                  <a:pt x="228" y="120"/>
                  <a:pt x="237" y="120"/>
                </a:cubicBezTo>
                <a:cubicBezTo>
                  <a:pt x="247" y="120"/>
                  <a:pt x="254" y="127"/>
                  <a:pt x="254" y="137"/>
                </a:cubicBezTo>
                <a:close/>
                <a:moveTo>
                  <a:pt x="248" y="137"/>
                </a:moveTo>
                <a:cubicBezTo>
                  <a:pt x="248" y="131"/>
                  <a:pt x="243" y="126"/>
                  <a:pt x="237" y="126"/>
                </a:cubicBezTo>
                <a:cubicBezTo>
                  <a:pt x="231" y="126"/>
                  <a:pt x="226" y="131"/>
                  <a:pt x="226" y="137"/>
                </a:cubicBezTo>
                <a:cubicBezTo>
                  <a:pt x="226" y="143"/>
                  <a:pt x="231" y="148"/>
                  <a:pt x="237" y="148"/>
                </a:cubicBezTo>
                <a:cubicBezTo>
                  <a:pt x="243" y="148"/>
                  <a:pt x="248" y="143"/>
                  <a:pt x="248" y="137"/>
                </a:cubicBezTo>
                <a:close/>
                <a:moveTo>
                  <a:pt x="178" y="37"/>
                </a:moveTo>
                <a:cubicBezTo>
                  <a:pt x="178" y="147"/>
                  <a:pt x="178" y="147"/>
                  <a:pt x="178" y="147"/>
                </a:cubicBezTo>
                <a:cubicBezTo>
                  <a:pt x="178" y="154"/>
                  <a:pt x="173" y="159"/>
                  <a:pt x="166" y="159"/>
                </a:cubicBezTo>
                <a:cubicBezTo>
                  <a:pt x="107" y="159"/>
                  <a:pt x="107" y="159"/>
                  <a:pt x="107" y="159"/>
                </a:cubicBezTo>
                <a:cubicBezTo>
                  <a:pt x="107" y="159"/>
                  <a:pt x="104" y="183"/>
                  <a:pt x="125" y="183"/>
                </a:cubicBezTo>
                <a:cubicBezTo>
                  <a:pt x="125" y="195"/>
                  <a:pt x="125" y="195"/>
                  <a:pt x="125" y="195"/>
                </a:cubicBezTo>
                <a:cubicBezTo>
                  <a:pt x="107" y="195"/>
                  <a:pt x="107" y="195"/>
                  <a:pt x="107" y="195"/>
                </a:cubicBezTo>
                <a:cubicBezTo>
                  <a:pt x="71" y="195"/>
                  <a:pt x="71" y="195"/>
                  <a:pt x="71" y="195"/>
                </a:cubicBezTo>
                <a:cubicBezTo>
                  <a:pt x="53" y="195"/>
                  <a:pt x="53" y="195"/>
                  <a:pt x="53" y="195"/>
                </a:cubicBezTo>
                <a:cubicBezTo>
                  <a:pt x="53" y="183"/>
                  <a:pt x="53" y="183"/>
                  <a:pt x="53" y="183"/>
                </a:cubicBezTo>
                <a:cubicBezTo>
                  <a:pt x="74" y="183"/>
                  <a:pt x="71" y="159"/>
                  <a:pt x="71" y="159"/>
                </a:cubicBezTo>
                <a:cubicBezTo>
                  <a:pt x="12" y="159"/>
                  <a:pt x="12" y="159"/>
                  <a:pt x="12" y="159"/>
                </a:cubicBezTo>
                <a:cubicBezTo>
                  <a:pt x="5" y="159"/>
                  <a:pt x="0" y="154"/>
                  <a:pt x="0" y="147"/>
                </a:cubicBezTo>
                <a:cubicBezTo>
                  <a:pt x="0" y="37"/>
                  <a:pt x="0" y="37"/>
                  <a:pt x="0" y="37"/>
                </a:cubicBezTo>
                <a:cubicBezTo>
                  <a:pt x="0" y="30"/>
                  <a:pt x="5" y="25"/>
                  <a:pt x="12" y="25"/>
                </a:cubicBezTo>
                <a:cubicBezTo>
                  <a:pt x="166" y="25"/>
                  <a:pt x="166" y="25"/>
                  <a:pt x="166" y="25"/>
                </a:cubicBezTo>
                <a:cubicBezTo>
                  <a:pt x="173" y="25"/>
                  <a:pt x="178" y="30"/>
                  <a:pt x="178" y="37"/>
                </a:cubicBezTo>
                <a:close/>
                <a:moveTo>
                  <a:pt x="100" y="144"/>
                </a:moveTo>
                <a:cubicBezTo>
                  <a:pt x="100" y="139"/>
                  <a:pt x="95" y="134"/>
                  <a:pt x="90" y="134"/>
                </a:cubicBezTo>
                <a:cubicBezTo>
                  <a:pt x="84" y="134"/>
                  <a:pt x="80" y="139"/>
                  <a:pt x="80" y="144"/>
                </a:cubicBezTo>
                <a:cubicBezTo>
                  <a:pt x="80" y="150"/>
                  <a:pt x="84" y="155"/>
                  <a:pt x="90" y="155"/>
                </a:cubicBezTo>
                <a:cubicBezTo>
                  <a:pt x="95" y="155"/>
                  <a:pt x="100" y="150"/>
                  <a:pt x="100" y="144"/>
                </a:cubicBezTo>
                <a:close/>
                <a:moveTo>
                  <a:pt x="166" y="38"/>
                </a:moveTo>
                <a:cubicBezTo>
                  <a:pt x="12" y="38"/>
                  <a:pt x="12" y="38"/>
                  <a:pt x="12" y="38"/>
                </a:cubicBezTo>
                <a:cubicBezTo>
                  <a:pt x="12" y="131"/>
                  <a:pt x="12" y="131"/>
                  <a:pt x="12" y="131"/>
                </a:cubicBezTo>
                <a:cubicBezTo>
                  <a:pt x="166" y="131"/>
                  <a:pt x="166" y="131"/>
                  <a:pt x="166" y="131"/>
                </a:cubicBezTo>
                <a:cubicBezTo>
                  <a:pt x="166" y="131"/>
                  <a:pt x="166" y="131"/>
                  <a:pt x="166" y="131"/>
                </a:cubicBezTo>
                <a:lnTo>
                  <a:pt x="166" y="38"/>
                </a:lnTo>
                <a:close/>
                <a:moveTo>
                  <a:pt x="90" y="138"/>
                </a:moveTo>
                <a:cubicBezTo>
                  <a:pt x="86" y="138"/>
                  <a:pt x="84" y="141"/>
                  <a:pt x="84" y="144"/>
                </a:cubicBezTo>
                <a:cubicBezTo>
                  <a:pt x="84" y="148"/>
                  <a:pt x="86" y="151"/>
                  <a:pt x="90" y="151"/>
                </a:cubicBezTo>
                <a:cubicBezTo>
                  <a:pt x="93" y="151"/>
                  <a:pt x="96" y="148"/>
                  <a:pt x="96" y="144"/>
                </a:cubicBezTo>
                <a:cubicBezTo>
                  <a:pt x="96" y="141"/>
                  <a:pt x="93" y="138"/>
                  <a:pt x="90" y="1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0" name="Freeform 11"/>
          <p:cNvSpPr>
            <a:spLocks noEditPoints="1"/>
          </p:cNvSpPr>
          <p:nvPr/>
        </p:nvSpPr>
        <p:spPr bwMode="auto">
          <a:xfrm>
            <a:off x="2851151" y="3914775"/>
            <a:ext cx="636588" cy="638175"/>
          </a:xfrm>
          <a:custGeom>
            <a:avLst/>
            <a:gdLst>
              <a:gd name="T0" fmla="*/ 116 w 232"/>
              <a:gd name="T1" fmla="*/ 232 h 232"/>
              <a:gd name="T2" fmla="*/ 193 w 232"/>
              <a:gd name="T3" fmla="*/ 175 h 232"/>
              <a:gd name="T4" fmla="*/ 181 w 232"/>
              <a:gd name="T5" fmla="*/ 168 h 232"/>
              <a:gd name="T6" fmla="*/ 169 w 232"/>
              <a:gd name="T7" fmla="*/ 180 h 232"/>
              <a:gd name="T8" fmla="*/ 176 w 232"/>
              <a:gd name="T9" fmla="*/ 192 h 232"/>
              <a:gd name="T10" fmla="*/ 152 w 232"/>
              <a:gd name="T11" fmla="*/ 189 h 232"/>
              <a:gd name="T12" fmla="*/ 139 w 232"/>
              <a:gd name="T13" fmla="*/ 210 h 232"/>
              <a:gd name="T14" fmla="*/ 134 w 232"/>
              <a:gd name="T15" fmla="*/ 196 h 232"/>
              <a:gd name="T16" fmla="*/ 121 w 232"/>
              <a:gd name="T17" fmla="*/ 195 h 232"/>
              <a:gd name="T18" fmla="*/ 111 w 232"/>
              <a:gd name="T19" fmla="*/ 212 h 232"/>
              <a:gd name="T20" fmla="*/ 100 w 232"/>
              <a:gd name="T21" fmla="*/ 197 h 232"/>
              <a:gd name="T22" fmla="*/ 77 w 232"/>
              <a:gd name="T23" fmla="*/ 204 h 232"/>
              <a:gd name="T24" fmla="*/ 81 w 232"/>
              <a:gd name="T25" fmla="*/ 193 h 232"/>
              <a:gd name="T26" fmla="*/ 67 w 232"/>
              <a:gd name="T27" fmla="*/ 184 h 232"/>
              <a:gd name="T28" fmla="*/ 58 w 232"/>
              <a:gd name="T29" fmla="*/ 193 h 232"/>
              <a:gd name="T30" fmla="*/ 54 w 232"/>
              <a:gd name="T31" fmla="*/ 169 h 232"/>
              <a:gd name="T32" fmla="*/ 31 w 232"/>
              <a:gd name="T33" fmla="*/ 161 h 232"/>
              <a:gd name="T34" fmla="*/ 42 w 232"/>
              <a:gd name="T35" fmla="*/ 153 h 232"/>
              <a:gd name="T36" fmla="*/ 36 w 232"/>
              <a:gd name="T37" fmla="*/ 136 h 232"/>
              <a:gd name="T38" fmla="*/ 22 w 232"/>
              <a:gd name="T39" fmla="*/ 137 h 232"/>
              <a:gd name="T40" fmla="*/ 41 w 232"/>
              <a:gd name="T41" fmla="*/ 116 h 232"/>
              <a:gd name="T42" fmla="*/ 22 w 232"/>
              <a:gd name="T43" fmla="*/ 95 h 232"/>
              <a:gd name="T44" fmla="*/ 38 w 232"/>
              <a:gd name="T45" fmla="*/ 98 h 232"/>
              <a:gd name="T46" fmla="*/ 22 w 232"/>
              <a:gd name="T47" fmla="*/ 93 h 232"/>
              <a:gd name="T48" fmla="*/ 44 w 232"/>
              <a:gd name="T49" fmla="*/ 80 h 232"/>
              <a:gd name="T50" fmla="*/ 45 w 232"/>
              <a:gd name="T51" fmla="*/ 78 h 232"/>
              <a:gd name="T52" fmla="*/ 54 w 232"/>
              <a:gd name="T53" fmla="*/ 63 h 232"/>
              <a:gd name="T54" fmla="*/ 55 w 232"/>
              <a:gd name="T55" fmla="*/ 62 h 232"/>
              <a:gd name="T56" fmla="*/ 67 w 232"/>
              <a:gd name="T57" fmla="*/ 50 h 232"/>
              <a:gd name="T58" fmla="*/ 69 w 232"/>
              <a:gd name="T59" fmla="*/ 49 h 232"/>
              <a:gd name="T60" fmla="*/ 83 w 232"/>
              <a:gd name="T61" fmla="*/ 40 h 232"/>
              <a:gd name="T62" fmla="*/ 84 w 232"/>
              <a:gd name="T63" fmla="*/ 39 h 232"/>
              <a:gd name="T64" fmla="*/ 100 w 232"/>
              <a:gd name="T65" fmla="*/ 34 h 232"/>
              <a:gd name="T66" fmla="*/ 102 w 232"/>
              <a:gd name="T67" fmla="*/ 34 h 232"/>
              <a:gd name="T68" fmla="*/ 111 w 232"/>
              <a:gd name="T69" fmla="*/ 19 h 232"/>
              <a:gd name="T70" fmla="*/ 121 w 232"/>
              <a:gd name="T71" fmla="*/ 37 h 232"/>
              <a:gd name="T72" fmla="*/ 137 w 232"/>
              <a:gd name="T73" fmla="*/ 21 h 232"/>
              <a:gd name="T74" fmla="*/ 135 w 232"/>
              <a:gd name="T75" fmla="*/ 38 h 232"/>
              <a:gd name="T76" fmla="*/ 159 w 232"/>
              <a:gd name="T77" fmla="*/ 29 h 232"/>
              <a:gd name="T78" fmla="*/ 153 w 232"/>
              <a:gd name="T79" fmla="*/ 43 h 232"/>
              <a:gd name="T80" fmla="*/ 176 w 232"/>
              <a:gd name="T81" fmla="*/ 40 h 232"/>
              <a:gd name="T82" fmla="*/ 168 w 232"/>
              <a:gd name="T83" fmla="*/ 53 h 232"/>
              <a:gd name="T84" fmla="*/ 192 w 232"/>
              <a:gd name="T85" fmla="*/ 56 h 232"/>
              <a:gd name="T86" fmla="*/ 182 w 232"/>
              <a:gd name="T87" fmla="*/ 66 h 232"/>
              <a:gd name="T88" fmla="*/ 204 w 232"/>
              <a:gd name="T89" fmla="*/ 74 h 232"/>
              <a:gd name="T90" fmla="*/ 192 w 232"/>
              <a:gd name="T91" fmla="*/ 82 h 232"/>
              <a:gd name="T92" fmla="*/ 211 w 232"/>
              <a:gd name="T93" fmla="*/ 97 h 232"/>
              <a:gd name="T94" fmla="*/ 198 w 232"/>
              <a:gd name="T95" fmla="*/ 101 h 232"/>
              <a:gd name="T96" fmla="*/ 213 w 232"/>
              <a:gd name="T97" fmla="*/ 111 h 232"/>
              <a:gd name="T98" fmla="*/ 196 w 232"/>
              <a:gd name="T99" fmla="*/ 121 h 232"/>
              <a:gd name="T100" fmla="*/ 199 w 232"/>
              <a:gd name="T101" fmla="*/ 131 h 232"/>
              <a:gd name="T102" fmla="*/ 211 w 232"/>
              <a:gd name="T103" fmla="*/ 136 h 232"/>
              <a:gd name="T104" fmla="*/ 191 w 232"/>
              <a:gd name="T105" fmla="*/ 150 h 232"/>
              <a:gd name="T106" fmla="*/ 193 w 232"/>
              <a:gd name="T107" fmla="*/ 17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93" y="175"/>
                </a:moveTo>
                <a:cubicBezTo>
                  <a:pt x="182" y="166"/>
                  <a:pt x="182" y="166"/>
                  <a:pt x="182" y="166"/>
                </a:cubicBezTo>
                <a:cubicBezTo>
                  <a:pt x="182" y="166"/>
                  <a:pt x="181" y="166"/>
                  <a:pt x="181" y="166"/>
                </a:cubicBezTo>
                <a:cubicBezTo>
                  <a:pt x="181" y="167"/>
                  <a:pt x="181" y="167"/>
                  <a:pt x="181" y="168"/>
                </a:cubicBezTo>
                <a:cubicBezTo>
                  <a:pt x="192" y="176"/>
                  <a:pt x="192" y="176"/>
                  <a:pt x="192" y="176"/>
                </a:cubicBezTo>
                <a:cubicBezTo>
                  <a:pt x="187" y="182"/>
                  <a:pt x="183" y="186"/>
                  <a:pt x="178" y="191"/>
                </a:cubicBezTo>
                <a:cubicBezTo>
                  <a:pt x="169" y="180"/>
                  <a:pt x="169" y="180"/>
                  <a:pt x="169" y="180"/>
                </a:cubicBezTo>
                <a:cubicBezTo>
                  <a:pt x="169" y="179"/>
                  <a:pt x="168" y="179"/>
                  <a:pt x="168" y="180"/>
                </a:cubicBezTo>
                <a:cubicBezTo>
                  <a:pt x="167" y="180"/>
                  <a:pt x="167" y="181"/>
                  <a:pt x="167" y="181"/>
                </a:cubicBezTo>
                <a:cubicBezTo>
                  <a:pt x="176" y="192"/>
                  <a:pt x="176" y="192"/>
                  <a:pt x="176" y="192"/>
                </a:cubicBezTo>
                <a:cubicBezTo>
                  <a:pt x="171" y="196"/>
                  <a:pt x="166" y="199"/>
                  <a:pt x="160" y="202"/>
                </a:cubicBezTo>
                <a:cubicBezTo>
                  <a:pt x="154" y="190"/>
                  <a:pt x="154" y="190"/>
                  <a:pt x="154" y="190"/>
                </a:cubicBezTo>
                <a:cubicBezTo>
                  <a:pt x="153" y="189"/>
                  <a:pt x="153" y="189"/>
                  <a:pt x="152" y="189"/>
                </a:cubicBezTo>
                <a:cubicBezTo>
                  <a:pt x="152" y="190"/>
                  <a:pt x="152" y="190"/>
                  <a:pt x="152" y="191"/>
                </a:cubicBezTo>
                <a:cubicBezTo>
                  <a:pt x="158" y="203"/>
                  <a:pt x="158" y="203"/>
                  <a:pt x="158" y="203"/>
                </a:cubicBezTo>
                <a:cubicBezTo>
                  <a:pt x="152" y="206"/>
                  <a:pt x="146" y="208"/>
                  <a:pt x="139" y="210"/>
                </a:cubicBezTo>
                <a:cubicBezTo>
                  <a:pt x="136" y="195"/>
                  <a:pt x="136" y="195"/>
                  <a:pt x="136" y="195"/>
                </a:cubicBezTo>
                <a:cubicBezTo>
                  <a:pt x="136" y="195"/>
                  <a:pt x="136" y="194"/>
                  <a:pt x="135" y="195"/>
                </a:cubicBezTo>
                <a:cubicBezTo>
                  <a:pt x="135" y="195"/>
                  <a:pt x="134" y="195"/>
                  <a:pt x="134" y="196"/>
                </a:cubicBezTo>
                <a:cubicBezTo>
                  <a:pt x="137" y="210"/>
                  <a:pt x="137" y="210"/>
                  <a:pt x="137" y="210"/>
                </a:cubicBezTo>
                <a:cubicBezTo>
                  <a:pt x="132" y="211"/>
                  <a:pt x="127" y="212"/>
                  <a:pt x="121" y="212"/>
                </a:cubicBezTo>
                <a:cubicBezTo>
                  <a:pt x="121" y="195"/>
                  <a:pt x="121" y="195"/>
                  <a:pt x="121" y="195"/>
                </a:cubicBezTo>
                <a:cubicBezTo>
                  <a:pt x="121" y="192"/>
                  <a:pt x="119" y="190"/>
                  <a:pt x="116" y="190"/>
                </a:cubicBezTo>
                <a:cubicBezTo>
                  <a:pt x="114" y="190"/>
                  <a:pt x="111" y="192"/>
                  <a:pt x="111" y="195"/>
                </a:cubicBezTo>
                <a:cubicBezTo>
                  <a:pt x="111" y="212"/>
                  <a:pt x="111" y="212"/>
                  <a:pt x="111" y="212"/>
                </a:cubicBezTo>
                <a:cubicBezTo>
                  <a:pt x="107" y="212"/>
                  <a:pt x="102" y="212"/>
                  <a:pt x="98" y="211"/>
                </a:cubicBezTo>
                <a:cubicBezTo>
                  <a:pt x="100" y="199"/>
                  <a:pt x="100" y="199"/>
                  <a:pt x="100" y="199"/>
                </a:cubicBezTo>
                <a:cubicBezTo>
                  <a:pt x="100" y="198"/>
                  <a:pt x="100" y="197"/>
                  <a:pt x="100" y="197"/>
                </a:cubicBezTo>
                <a:cubicBezTo>
                  <a:pt x="99" y="197"/>
                  <a:pt x="98" y="198"/>
                  <a:pt x="98" y="198"/>
                </a:cubicBezTo>
                <a:cubicBezTo>
                  <a:pt x="96" y="210"/>
                  <a:pt x="96" y="210"/>
                  <a:pt x="96" y="210"/>
                </a:cubicBezTo>
                <a:cubicBezTo>
                  <a:pt x="90" y="209"/>
                  <a:pt x="83" y="207"/>
                  <a:pt x="77" y="204"/>
                </a:cubicBezTo>
                <a:cubicBezTo>
                  <a:pt x="83" y="194"/>
                  <a:pt x="83" y="194"/>
                  <a:pt x="83" y="194"/>
                </a:cubicBezTo>
                <a:cubicBezTo>
                  <a:pt x="83" y="193"/>
                  <a:pt x="83" y="193"/>
                  <a:pt x="82" y="192"/>
                </a:cubicBezTo>
                <a:cubicBezTo>
                  <a:pt x="82" y="192"/>
                  <a:pt x="81" y="192"/>
                  <a:pt x="81" y="193"/>
                </a:cubicBezTo>
                <a:cubicBezTo>
                  <a:pt x="75" y="203"/>
                  <a:pt x="75" y="203"/>
                  <a:pt x="75" y="203"/>
                </a:cubicBezTo>
                <a:cubicBezTo>
                  <a:pt x="70" y="201"/>
                  <a:pt x="64" y="198"/>
                  <a:pt x="59" y="194"/>
                </a:cubicBezTo>
                <a:cubicBezTo>
                  <a:pt x="67" y="184"/>
                  <a:pt x="67" y="184"/>
                  <a:pt x="67" y="184"/>
                </a:cubicBezTo>
                <a:cubicBezTo>
                  <a:pt x="68" y="183"/>
                  <a:pt x="68" y="183"/>
                  <a:pt x="67" y="182"/>
                </a:cubicBezTo>
                <a:cubicBezTo>
                  <a:pt x="67" y="182"/>
                  <a:pt x="66" y="182"/>
                  <a:pt x="66" y="183"/>
                </a:cubicBezTo>
                <a:cubicBezTo>
                  <a:pt x="58" y="193"/>
                  <a:pt x="58" y="193"/>
                  <a:pt x="58" y="193"/>
                </a:cubicBezTo>
                <a:cubicBezTo>
                  <a:pt x="52" y="189"/>
                  <a:pt x="48" y="184"/>
                  <a:pt x="43" y="179"/>
                </a:cubicBezTo>
                <a:cubicBezTo>
                  <a:pt x="54" y="171"/>
                  <a:pt x="54" y="171"/>
                  <a:pt x="54" y="171"/>
                </a:cubicBezTo>
                <a:cubicBezTo>
                  <a:pt x="54" y="170"/>
                  <a:pt x="54" y="170"/>
                  <a:pt x="54" y="169"/>
                </a:cubicBezTo>
                <a:cubicBezTo>
                  <a:pt x="53" y="169"/>
                  <a:pt x="53" y="169"/>
                  <a:pt x="52" y="169"/>
                </a:cubicBezTo>
                <a:cubicBezTo>
                  <a:pt x="42" y="178"/>
                  <a:pt x="42" y="178"/>
                  <a:pt x="42" y="178"/>
                </a:cubicBezTo>
                <a:cubicBezTo>
                  <a:pt x="38" y="173"/>
                  <a:pt x="34" y="167"/>
                  <a:pt x="31" y="161"/>
                </a:cubicBezTo>
                <a:cubicBezTo>
                  <a:pt x="43" y="155"/>
                  <a:pt x="43" y="155"/>
                  <a:pt x="43" y="155"/>
                </a:cubicBezTo>
                <a:cubicBezTo>
                  <a:pt x="44" y="154"/>
                  <a:pt x="44" y="154"/>
                  <a:pt x="43" y="153"/>
                </a:cubicBezTo>
                <a:cubicBezTo>
                  <a:pt x="43" y="153"/>
                  <a:pt x="43" y="153"/>
                  <a:pt x="42" y="153"/>
                </a:cubicBezTo>
                <a:cubicBezTo>
                  <a:pt x="30" y="159"/>
                  <a:pt x="30" y="159"/>
                  <a:pt x="30" y="159"/>
                </a:cubicBezTo>
                <a:cubicBezTo>
                  <a:pt x="27" y="153"/>
                  <a:pt x="24" y="146"/>
                  <a:pt x="22" y="139"/>
                </a:cubicBezTo>
                <a:cubicBezTo>
                  <a:pt x="36" y="136"/>
                  <a:pt x="36" y="136"/>
                  <a:pt x="36" y="136"/>
                </a:cubicBezTo>
                <a:cubicBezTo>
                  <a:pt x="37" y="136"/>
                  <a:pt x="37" y="135"/>
                  <a:pt x="37" y="135"/>
                </a:cubicBezTo>
                <a:cubicBezTo>
                  <a:pt x="37" y="134"/>
                  <a:pt x="37" y="134"/>
                  <a:pt x="36" y="134"/>
                </a:cubicBezTo>
                <a:cubicBezTo>
                  <a:pt x="22" y="137"/>
                  <a:pt x="22" y="137"/>
                  <a:pt x="22" y="137"/>
                </a:cubicBezTo>
                <a:cubicBezTo>
                  <a:pt x="21" y="132"/>
                  <a:pt x="20" y="126"/>
                  <a:pt x="20" y="121"/>
                </a:cubicBezTo>
                <a:cubicBezTo>
                  <a:pt x="36" y="121"/>
                  <a:pt x="36" y="121"/>
                  <a:pt x="36" y="121"/>
                </a:cubicBezTo>
                <a:cubicBezTo>
                  <a:pt x="39" y="121"/>
                  <a:pt x="41" y="118"/>
                  <a:pt x="41" y="116"/>
                </a:cubicBezTo>
                <a:cubicBezTo>
                  <a:pt x="41" y="113"/>
                  <a:pt x="39" y="111"/>
                  <a:pt x="36" y="111"/>
                </a:cubicBezTo>
                <a:cubicBezTo>
                  <a:pt x="20" y="111"/>
                  <a:pt x="20" y="111"/>
                  <a:pt x="20" y="111"/>
                </a:cubicBezTo>
                <a:cubicBezTo>
                  <a:pt x="20" y="105"/>
                  <a:pt x="21" y="100"/>
                  <a:pt x="22" y="95"/>
                </a:cubicBezTo>
                <a:cubicBezTo>
                  <a:pt x="22" y="95"/>
                  <a:pt x="22" y="95"/>
                  <a:pt x="22" y="95"/>
                </a:cubicBezTo>
                <a:cubicBezTo>
                  <a:pt x="38" y="98"/>
                  <a:pt x="38" y="98"/>
                  <a:pt x="38" y="98"/>
                </a:cubicBezTo>
                <a:cubicBezTo>
                  <a:pt x="38" y="98"/>
                  <a:pt x="38" y="98"/>
                  <a:pt x="38" y="98"/>
                </a:cubicBezTo>
                <a:cubicBezTo>
                  <a:pt x="38" y="98"/>
                  <a:pt x="39" y="98"/>
                  <a:pt x="39" y="97"/>
                </a:cubicBezTo>
                <a:cubicBezTo>
                  <a:pt x="39" y="97"/>
                  <a:pt x="39" y="96"/>
                  <a:pt x="38" y="96"/>
                </a:cubicBezTo>
                <a:cubicBezTo>
                  <a:pt x="22" y="93"/>
                  <a:pt x="22" y="93"/>
                  <a:pt x="22" y="93"/>
                </a:cubicBezTo>
                <a:cubicBezTo>
                  <a:pt x="22" y="93"/>
                  <a:pt x="22" y="93"/>
                  <a:pt x="22" y="93"/>
                </a:cubicBezTo>
                <a:cubicBezTo>
                  <a:pt x="24" y="86"/>
                  <a:pt x="26" y="79"/>
                  <a:pt x="30" y="72"/>
                </a:cubicBezTo>
                <a:cubicBezTo>
                  <a:pt x="44" y="80"/>
                  <a:pt x="44" y="80"/>
                  <a:pt x="44" y="80"/>
                </a:cubicBezTo>
                <a:cubicBezTo>
                  <a:pt x="44" y="80"/>
                  <a:pt x="44" y="80"/>
                  <a:pt x="44" y="80"/>
                </a:cubicBezTo>
                <a:cubicBezTo>
                  <a:pt x="45" y="80"/>
                  <a:pt x="45" y="80"/>
                  <a:pt x="45" y="79"/>
                </a:cubicBezTo>
                <a:cubicBezTo>
                  <a:pt x="45" y="79"/>
                  <a:pt x="45" y="78"/>
                  <a:pt x="45" y="78"/>
                </a:cubicBezTo>
                <a:cubicBezTo>
                  <a:pt x="31" y="70"/>
                  <a:pt x="31" y="70"/>
                  <a:pt x="31" y="70"/>
                </a:cubicBezTo>
                <a:cubicBezTo>
                  <a:pt x="34" y="64"/>
                  <a:pt x="38" y="59"/>
                  <a:pt x="42" y="54"/>
                </a:cubicBezTo>
                <a:cubicBezTo>
                  <a:pt x="54" y="63"/>
                  <a:pt x="54" y="63"/>
                  <a:pt x="54" y="63"/>
                </a:cubicBezTo>
                <a:cubicBezTo>
                  <a:pt x="54" y="64"/>
                  <a:pt x="54" y="64"/>
                  <a:pt x="55" y="64"/>
                </a:cubicBezTo>
                <a:cubicBezTo>
                  <a:pt x="55" y="64"/>
                  <a:pt x="55" y="63"/>
                  <a:pt x="55" y="63"/>
                </a:cubicBezTo>
                <a:cubicBezTo>
                  <a:pt x="56" y="63"/>
                  <a:pt x="56" y="62"/>
                  <a:pt x="55" y="62"/>
                </a:cubicBezTo>
                <a:cubicBezTo>
                  <a:pt x="43" y="52"/>
                  <a:pt x="43" y="52"/>
                  <a:pt x="43" y="52"/>
                </a:cubicBezTo>
                <a:cubicBezTo>
                  <a:pt x="48" y="47"/>
                  <a:pt x="53" y="42"/>
                  <a:pt x="58" y="38"/>
                </a:cubicBezTo>
                <a:cubicBezTo>
                  <a:pt x="67" y="50"/>
                  <a:pt x="67" y="50"/>
                  <a:pt x="67" y="50"/>
                </a:cubicBezTo>
                <a:cubicBezTo>
                  <a:pt x="68" y="50"/>
                  <a:pt x="68" y="50"/>
                  <a:pt x="68" y="50"/>
                </a:cubicBezTo>
                <a:cubicBezTo>
                  <a:pt x="68" y="50"/>
                  <a:pt x="69" y="50"/>
                  <a:pt x="69" y="50"/>
                </a:cubicBezTo>
                <a:cubicBezTo>
                  <a:pt x="69" y="50"/>
                  <a:pt x="69" y="49"/>
                  <a:pt x="69" y="49"/>
                </a:cubicBezTo>
                <a:cubicBezTo>
                  <a:pt x="60" y="37"/>
                  <a:pt x="60" y="37"/>
                  <a:pt x="60" y="37"/>
                </a:cubicBezTo>
                <a:cubicBezTo>
                  <a:pt x="65" y="33"/>
                  <a:pt x="70" y="30"/>
                  <a:pt x="76" y="28"/>
                </a:cubicBezTo>
                <a:cubicBezTo>
                  <a:pt x="83" y="40"/>
                  <a:pt x="83" y="40"/>
                  <a:pt x="83" y="40"/>
                </a:cubicBezTo>
                <a:cubicBezTo>
                  <a:pt x="83" y="40"/>
                  <a:pt x="83" y="40"/>
                  <a:pt x="84" y="40"/>
                </a:cubicBezTo>
                <a:cubicBezTo>
                  <a:pt x="84" y="40"/>
                  <a:pt x="84" y="40"/>
                  <a:pt x="84" y="40"/>
                </a:cubicBezTo>
                <a:cubicBezTo>
                  <a:pt x="85" y="40"/>
                  <a:pt x="85" y="39"/>
                  <a:pt x="84" y="39"/>
                </a:cubicBezTo>
                <a:cubicBezTo>
                  <a:pt x="78" y="27"/>
                  <a:pt x="78" y="27"/>
                  <a:pt x="78" y="27"/>
                </a:cubicBezTo>
                <a:cubicBezTo>
                  <a:pt x="84" y="24"/>
                  <a:pt x="91" y="22"/>
                  <a:pt x="98" y="21"/>
                </a:cubicBezTo>
                <a:cubicBezTo>
                  <a:pt x="100" y="34"/>
                  <a:pt x="100" y="34"/>
                  <a:pt x="100" y="34"/>
                </a:cubicBezTo>
                <a:cubicBezTo>
                  <a:pt x="100" y="35"/>
                  <a:pt x="101" y="35"/>
                  <a:pt x="101" y="35"/>
                </a:cubicBezTo>
                <a:cubicBezTo>
                  <a:pt x="101" y="35"/>
                  <a:pt x="101" y="35"/>
                  <a:pt x="101" y="35"/>
                </a:cubicBezTo>
                <a:cubicBezTo>
                  <a:pt x="102" y="35"/>
                  <a:pt x="102" y="34"/>
                  <a:pt x="102" y="34"/>
                </a:cubicBezTo>
                <a:cubicBezTo>
                  <a:pt x="100" y="20"/>
                  <a:pt x="100" y="20"/>
                  <a:pt x="100" y="20"/>
                </a:cubicBezTo>
                <a:cubicBezTo>
                  <a:pt x="103" y="20"/>
                  <a:pt x="107" y="19"/>
                  <a:pt x="111" y="19"/>
                </a:cubicBezTo>
                <a:cubicBezTo>
                  <a:pt x="111" y="19"/>
                  <a:pt x="111" y="19"/>
                  <a:pt x="111" y="19"/>
                </a:cubicBezTo>
                <a:cubicBezTo>
                  <a:pt x="111" y="37"/>
                  <a:pt x="111" y="37"/>
                  <a:pt x="111" y="37"/>
                </a:cubicBezTo>
                <a:cubicBezTo>
                  <a:pt x="111" y="40"/>
                  <a:pt x="114" y="42"/>
                  <a:pt x="116" y="42"/>
                </a:cubicBezTo>
                <a:cubicBezTo>
                  <a:pt x="119" y="42"/>
                  <a:pt x="121" y="40"/>
                  <a:pt x="121" y="37"/>
                </a:cubicBezTo>
                <a:cubicBezTo>
                  <a:pt x="121" y="19"/>
                  <a:pt x="121" y="19"/>
                  <a:pt x="121" y="19"/>
                </a:cubicBezTo>
                <a:cubicBezTo>
                  <a:pt x="121" y="19"/>
                  <a:pt x="121" y="19"/>
                  <a:pt x="121" y="19"/>
                </a:cubicBezTo>
                <a:cubicBezTo>
                  <a:pt x="127" y="19"/>
                  <a:pt x="132" y="20"/>
                  <a:pt x="137" y="21"/>
                </a:cubicBezTo>
                <a:cubicBezTo>
                  <a:pt x="134" y="36"/>
                  <a:pt x="134" y="36"/>
                  <a:pt x="134" y="36"/>
                </a:cubicBezTo>
                <a:cubicBezTo>
                  <a:pt x="134" y="37"/>
                  <a:pt x="135" y="38"/>
                  <a:pt x="135" y="38"/>
                </a:cubicBezTo>
                <a:cubicBezTo>
                  <a:pt x="135" y="38"/>
                  <a:pt x="135" y="38"/>
                  <a:pt x="135" y="38"/>
                </a:cubicBezTo>
                <a:cubicBezTo>
                  <a:pt x="136" y="38"/>
                  <a:pt x="136" y="37"/>
                  <a:pt x="136" y="37"/>
                </a:cubicBezTo>
                <a:cubicBezTo>
                  <a:pt x="139" y="22"/>
                  <a:pt x="139" y="22"/>
                  <a:pt x="139" y="22"/>
                </a:cubicBezTo>
                <a:cubicBezTo>
                  <a:pt x="146" y="23"/>
                  <a:pt x="152" y="26"/>
                  <a:pt x="159" y="29"/>
                </a:cubicBezTo>
                <a:cubicBezTo>
                  <a:pt x="152" y="41"/>
                  <a:pt x="152" y="41"/>
                  <a:pt x="152" y="41"/>
                </a:cubicBezTo>
                <a:cubicBezTo>
                  <a:pt x="152" y="42"/>
                  <a:pt x="152" y="43"/>
                  <a:pt x="152" y="43"/>
                </a:cubicBezTo>
                <a:cubicBezTo>
                  <a:pt x="152" y="43"/>
                  <a:pt x="153" y="43"/>
                  <a:pt x="153" y="43"/>
                </a:cubicBezTo>
                <a:cubicBezTo>
                  <a:pt x="153" y="43"/>
                  <a:pt x="153" y="43"/>
                  <a:pt x="154" y="42"/>
                </a:cubicBezTo>
                <a:cubicBezTo>
                  <a:pt x="160" y="30"/>
                  <a:pt x="160" y="30"/>
                  <a:pt x="160" y="30"/>
                </a:cubicBezTo>
                <a:cubicBezTo>
                  <a:pt x="166" y="32"/>
                  <a:pt x="171" y="36"/>
                  <a:pt x="176" y="40"/>
                </a:cubicBezTo>
                <a:cubicBezTo>
                  <a:pt x="167" y="51"/>
                  <a:pt x="167" y="51"/>
                  <a:pt x="167" y="51"/>
                </a:cubicBezTo>
                <a:cubicBezTo>
                  <a:pt x="167" y="52"/>
                  <a:pt x="167" y="52"/>
                  <a:pt x="168" y="53"/>
                </a:cubicBezTo>
                <a:cubicBezTo>
                  <a:pt x="168" y="53"/>
                  <a:pt x="168" y="53"/>
                  <a:pt x="168" y="53"/>
                </a:cubicBezTo>
                <a:cubicBezTo>
                  <a:pt x="168" y="53"/>
                  <a:pt x="169" y="53"/>
                  <a:pt x="169" y="52"/>
                </a:cubicBezTo>
                <a:cubicBezTo>
                  <a:pt x="178" y="41"/>
                  <a:pt x="178" y="41"/>
                  <a:pt x="178" y="41"/>
                </a:cubicBezTo>
                <a:cubicBezTo>
                  <a:pt x="183" y="45"/>
                  <a:pt x="188" y="50"/>
                  <a:pt x="192" y="56"/>
                </a:cubicBezTo>
                <a:cubicBezTo>
                  <a:pt x="181" y="65"/>
                  <a:pt x="181" y="65"/>
                  <a:pt x="181" y="65"/>
                </a:cubicBezTo>
                <a:cubicBezTo>
                  <a:pt x="181" y="65"/>
                  <a:pt x="181" y="66"/>
                  <a:pt x="181" y="66"/>
                </a:cubicBezTo>
                <a:cubicBezTo>
                  <a:pt x="181" y="66"/>
                  <a:pt x="181" y="66"/>
                  <a:pt x="182" y="66"/>
                </a:cubicBezTo>
                <a:cubicBezTo>
                  <a:pt x="182" y="66"/>
                  <a:pt x="182" y="66"/>
                  <a:pt x="182" y="66"/>
                </a:cubicBezTo>
                <a:cubicBezTo>
                  <a:pt x="193" y="57"/>
                  <a:pt x="193" y="57"/>
                  <a:pt x="193" y="57"/>
                </a:cubicBezTo>
                <a:cubicBezTo>
                  <a:pt x="197" y="62"/>
                  <a:pt x="201" y="68"/>
                  <a:pt x="204" y="74"/>
                </a:cubicBezTo>
                <a:cubicBezTo>
                  <a:pt x="192" y="81"/>
                  <a:pt x="192" y="81"/>
                  <a:pt x="192" y="81"/>
                </a:cubicBezTo>
                <a:cubicBezTo>
                  <a:pt x="191" y="81"/>
                  <a:pt x="191" y="81"/>
                  <a:pt x="191" y="82"/>
                </a:cubicBezTo>
                <a:cubicBezTo>
                  <a:pt x="191" y="82"/>
                  <a:pt x="192" y="82"/>
                  <a:pt x="192" y="82"/>
                </a:cubicBezTo>
                <a:cubicBezTo>
                  <a:pt x="192" y="82"/>
                  <a:pt x="192" y="82"/>
                  <a:pt x="193" y="82"/>
                </a:cubicBezTo>
                <a:cubicBezTo>
                  <a:pt x="205" y="76"/>
                  <a:pt x="205" y="76"/>
                  <a:pt x="205" y="76"/>
                </a:cubicBezTo>
                <a:cubicBezTo>
                  <a:pt x="208" y="82"/>
                  <a:pt x="210" y="89"/>
                  <a:pt x="211" y="97"/>
                </a:cubicBezTo>
                <a:cubicBezTo>
                  <a:pt x="198" y="99"/>
                  <a:pt x="198" y="99"/>
                  <a:pt x="198" y="99"/>
                </a:cubicBezTo>
                <a:cubicBezTo>
                  <a:pt x="198" y="99"/>
                  <a:pt x="197" y="100"/>
                  <a:pt x="197" y="100"/>
                </a:cubicBezTo>
                <a:cubicBezTo>
                  <a:pt x="198" y="101"/>
                  <a:pt x="198" y="101"/>
                  <a:pt x="198" y="101"/>
                </a:cubicBezTo>
                <a:cubicBezTo>
                  <a:pt x="199" y="101"/>
                  <a:pt x="199" y="101"/>
                  <a:pt x="199" y="101"/>
                </a:cubicBezTo>
                <a:cubicBezTo>
                  <a:pt x="211" y="99"/>
                  <a:pt x="211" y="99"/>
                  <a:pt x="211" y="99"/>
                </a:cubicBezTo>
                <a:cubicBezTo>
                  <a:pt x="212" y="103"/>
                  <a:pt x="213" y="107"/>
                  <a:pt x="213" y="111"/>
                </a:cubicBezTo>
                <a:cubicBezTo>
                  <a:pt x="196" y="111"/>
                  <a:pt x="196" y="111"/>
                  <a:pt x="196" y="111"/>
                </a:cubicBezTo>
                <a:cubicBezTo>
                  <a:pt x="194" y="111"/>
                  <a:pt x="191" y="113"/>
                  <a:pt x="191" y="116"/>
                </a:cubicBezTo>
                <a:cubicBezTo>
                  <a:pt x="191" y="118"/>
                  <a:pt x="194" y="121"/>
                  <a:pt x="196" y="121"/>
                </a:cubicBezTo>
                <a:cubicBezTo>
                  <a:pt x="213" y="121"/>
                  <a:pt x="213" y="121"/>
                  <a:pt x="213" y="121"/>
                </a:cubicBezTo>
                <a:cubicBezTo>
                  <a:pt x="213" y="125"/>
                  <a:pt x="212" y="129"/>
                  <a:pt x="211" y="134"/>
                </a:cubicBezTo>
                <a:cubicBezTo>
                  <a:pt x="199" y="131"/>
                  <a:pt x="199" y="131"/>
                  <a:pt x="199" y="131"/>
                </a:cubicBezTo>
                <a:cubicBezTo>
                  <a:pt x="198" y="131"/>
                  <a:pt x="198" y="132"/>
                  <a:pt x="197" y="132"/>
                </a:cubicBezTo>
                <a:cubicBezTo>
                  <a:pt x="197" y="133"/>
                  <a:pt x="198" y="133"/>
                  <a:pt x="198" y="133"/>
                </a:cubicBezTo>
                <a:cubicBezTo>
                  <a:pt x="211" y="136"/>
                  <a:pt x="211" y="136"/>
                  <a:pt x="211" y="136"/>
                </a:cubicBezTo>
                <a:cubicBezTo>
                  <a:pt x="209" y="143"/>
                  <a:pt x="207" y="150"/>
                  <a:pt x="204" y="156"/>
                </a:cubicBezTo>
                <a:cubicBezTo>
                  <a:pt x="193" y="150"/>
                  <a:pt x="193" y="150"/>
                  <a:pt x="193" y="150"/>
                </a:cubicBezTo>
                <a:cubicBezTo>
                  <a:pt x="192" y="150"/>
                  <a:pt x="191" y="150"/>
                  <a:pt x="191" y="150"/>
                </a:cubicBezTo>
                <a:cubicBezTo>
                  <a:pt x="191" y="151"/>
                  <a:pt x="191" y="151"/>
                  <a:pt x="192" y="152"/>
                </a:cubicBezTo>
                <a:cubicBezTo>
                  <a:pt x="203" y="158"/>
                  <a:pt x="203" y="158"/>
                  <a:pt x="203" y="158"/>
                </a:cubicBezTo>
                <a:cubicBezTo>
                  <a:pt x="200" y="164"/>
                  <a:pt x="197" y="170"/>
                  <a:pt x="193"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1" name="Freeform 12"/>
          <p:cNvSpPr/>
          <p:nvPr/>
        </p:nvSpPr>
        <p:spPr bwMode="auto">
          <a:xfrm>
            <a:off x="3032126" y="4098925"/>
            <a:ext cx="323850" cy="292100"/>
          </a:xfrm>
          <a:custGeom>
            <a:avLst/>
            <a:gdLst>
              <a:gd name="T0" fmla="*/ 113 w 118"/>
              <a:gd name="T1" fmla="*/ 44 h 106"/>
              <a:gd name="T2" fmla="*/ 58 w 118"/>
              <a:gd name="T3" fmla="*/ 44 h 106"/>
              <a:gd name="T4" fmla="*/ 50 w 118"/>
              <a:gd name="T5" fmla="*/ 39 h 106"/>
              <a:gd name="T6" fmla="*/ 47 w 118"/>
              <a:gd name="T7" fmla="*/ 40 h 106"/>
              <a:gd name="T8" fmla="*/ 9 w 118"/>
              <a:gd name="T9" fmla="*/ 2 h 106"/>
              <a:gd name="T10" fmla="*/ 2 w 118"/>
              <a:gd name="T11" fmla="*/ 2 h 106"/>
              <a:gd name="T12" fmla="*/ 2 w 118"/>
              <a:gd name="T13" fmla="*/ 9 h 106"/>
              <a:gd name="T14" fmla="*/ 41 w 118"/>
              <a:gd name="T15" fmla="*/ 48 h 106"/>
              <a:gd name="T16" fmla="*/ 41 w 118"/>
              <a:gd name="T17" fmla="*/ 49 h 106"/>
              <a:gd name="T18" fmla="*/ 44 w 118"/>
              <a:gd name="T19" fmla="*/ 56 h 106"/>
              <a:gd name="T20" fmla="*/ 17 w 118"/>
              <a:gd name="T21" fmla="*/ 104 h 106"/>
              <a:gd name="T22" fmla="*/ 20 w 118"/>
              <a:gd name="T23" fmla="*/ 106 h 106"/>
              <a:gd name="T24" fmla="*/ 47 w 118"/>
              <a:gd name="T25" fmla="*/ 58 h 106"/>
              <a:gd name="T26" fmla="*/ 50 w 118"/>
              <a:gd name="T27" fmla="*/ 58 h 106"/>
              <a:gd name="T28" fmla="*/ 58 w 118"/>
              <a:gd name="T29" fmla="*/ 54 h 106"/>
              <a:gd name="T30" fmla="*/ 113 w 118"/>
              <a:gd name="T31" fmla="*/ 54 h 106"/>
              <a:gd name="T32" fmla="*/ 118 w 118"/>
              <a:gd name="T33" fmla="*/ 49 h 106"/>
              <a:gd name="T34" fmla="*/ 113 w 118"/>
              <a:gd name="T35"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06">
                <a:moveTo>
                  <a:pt x="113" y="44"/>
                </a:moveTo>
                <a:cubicBezTo>
                  <a:pt x="58" y="44"/>
                  <a:pt x="58" y="44"/>
                  <a:pt x="58" y="44"/>
                </a:cubicBezTo>
                <a:cubicBezTo>
                  <a:pt x="57" y="41"/>
                  <a:pt x="54" y="39"/>
                  <a:pt x="50" y="39"/>
                </a:cubicBezTo>
                <a:cubicBezTo>
                  <a:pt x="49" y="39"/>
                  <a:pt x="48" y="39"/>
                  <a:pt x="47" y="40"/>
                </a:cubicBezTo>
                <a:cubicBezTo>
                  <a:pt x="9" y="2"/>
                  <a:pt x="9" y="2"/>
                  <a:pt x="9" y="2"/>
                </a:cubicBezTo>
                <a:cubicBezTo>
                  <a:pt x="7" y="0"/>
                  <a:pt x="4" y="0"/>
                  <a:pt x="2" y="2"/>
                </a:cubicBezTo>
                <a:cubicBezTo>
                  <a:pt x="0" y="3"/>
                  <a:pt x="0" y="7"/>
                  <a:pt x="2" y="9"/>
                </a:cubicBezTo>
                <a:cubicBezTo>
                  <a:pt x="41" y="48"/>
                  <a:pt x="41" y="48"/>
                  <a:pt x="41" y="48"/>
                </a:cubicBezTo>
                <a:cubicBezTo>
                  <a:pt x="41" y="48"/>
                  <a:pt x="41" y="48"/>
                  <a:pt x="41" y="49"/>
                </a:cubicBezTo>
                <a:cubicBezTo>
                  <a:pt x="41" y="52"/>
                  <a:pt x="42" y="54"/>
                  <a:pt x="44" y="56"/>
                </a:cubicBezTo>
                <a:cubicBezTo>
                  <a:pt x="17" y="104"/>
                  <a:pt x="17" y="104"/>
                  <a:pt x="17" y="104"/>
                </a:cubicBezTo>
                <a:cubicBezTo>
                  <a:pt x="20" y="106"/>
                  <a:pt x="20" y="106"/>
                  <a:pt x="20" y="106"/>
                </a:cubicBezTo>
                <a:cubicBezTo>
                  <a:pt x="47" y="58"/>
                  <a:pt x="47" y="58"/>
                  <a:pt x="47" y="58"/>
                </a:cubicBezTo>
                <a:cubicBezTo>
                  <a:pt x="48" y="58"/>
                  <a:pt x="49" y="58"/>
                  <a:pt x="50" y="58"/>
                </a:cubicBezTo>
                <a:cubicBezTo>
                  <a:pt x="54" y="58"/>
                  <a:pt x="57" y="56"/>
                  <a:pt x="58" y="54"/>
                </a:cubicBezTo>
                <a:cubicBezTo>
                  <a:pt x="113" y="54"/>
                  <a:pt x="113" y="54"/>
                  <a:pt x="113" y="54"/>
                </a:cubicBezTo>
                <a:cubicBezTo>
                  <a:pt x="116" y="54"/>
                  <a:pt x="118" y="51"/>
                  <a:pt x="118" y="49"/>
                </a:cubicBezTo>
                <a:cubicBezTo>
                  <a:pt x="118" y="46"/>
                  <a:pt x="116" y="44"/>
                  <a:pt x="113" y="4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02" name="组合 401"/>
          <p:cNvGrpSpPr/>
          <p:nvPr/>
        </p:nvGrpSpPr>
        <p:grpSpPr>
          <a:xfrm>
            <a:off x="5680076" y="2749550"/>
            <a:ext cx="547688" cy="742950"/>
            <a:chOff x="5680076" y="2749550"/>
            <a:chExt cx="547688" cy="742950"/>
          </a:xfrm>
          <a:solidFill>
            <a:schemeClr val="bg1"/>
          </a:solidFill>
        </p:grpSpPr>
        <p:sp>
          <p:nvSpPr>
            <p:cNvPr id="403" name="Freeform 13"/>
            <p:cNvSpPr/>
            <p:nvPr/>
          </p:nvSpPr>
          <p:spPr bwMode="auto">
            <a:xfrm>
              <a:off x="5680076" y="2749550"/>
              <a:ext cx="454025" cy="641350"/>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vert="horz" wrap="square" lIns="91440" tIns="45720" rIns="91440" bIns="45720" numCol="1" anchor="t" anchorCtr="0" compatLnSpc="1"/>
            <a:lstStyle/>
            <a:p>
              <a:endParaRPr lang="zh-CN" altLang="en-US"/>
            </a:p>
          </p:txBody>
        </p:sp>
        <p:sp>
          <p:nvSpPr>
            <p:cNvPr id="404" name="Freeform 14"/>
            <p:cNvSpPr>
              <a:spLocks noEditPoints="1"/>
            </p:cNvSpPr>
            <p:nvPr/>
          </p:nvSpPr>
          <p:spPr bwMode="auto">
            <a:xfrm>
              <a:off x="5761039" y="3413125"/>
              <a:ext cx="466725" cy="79375"/>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405" name="组合 404"/>
          <p:cNvGrpSpPr/>
          <p:nvPr/>
        </p:nvGrpSpPr>
        <p:grpSpPr>
          <a:xfrm>
            <a:off x="2790826" y="1647825"/>
            <a:ext cx="760413" cy="739775"/>
            <a:chOff x="2790826" y="1647825"/>
            <a:chExt cx="760413" cy="739775"/>
          </a:xfrm>
          <a:solidFill>
            <a:schemeClr val="bg1"/>
          </a:solidFill>
        </p:grpSpPr>
        <p:sp>
          <p:nvSpPr>
            <p:cNvPr id="406" name="Freeform 15"/>
            <p:cNvSpPr>
              <a:spLocks noEditPoints="1"/>
            </p:cNvSpPr>
            <p:nvPr/>
          </p:nvSpPr>
          <p:spPr bwMode="auto">
            <a:xfrm>
              <a:off x="2790826" y="2101850"/>
              <a:ext cx="760413" cy="285750"/>
            </a:xfrm>
            <a:custGeom>
              <a:avLst/>
              <a:gdLst>
                <a:gd name="T0" fmla="*/ 275 w 277"/>
                <a:gd name="T1" fmla="*/ 90 h 104"/>
                <a:gd name="T2" fmla="*/ 274 w 277"/>
                <a:gd name="T3" fmla="*/ 15 h 104"/>
                <a:gd name="T4" fmla="*/ 276 w 277"/>
                <a:gd name="T5" fmla="*/ 5 h 104"/>
                <a:gd name="T6" fmla="*/ 268 w 277"/>
                <a:gd name="T7" fmla="*/ 0 h 104"/>
                <a:gd name="T8" fmla="*/ 8 w 277"/>
                <a:gd name="T9" fmla="*/ 0 h 104"/>
                <a:gd name="T10" fmla="*/ 0 w 277"/>
                <a:gd name="T11" fmla="*/ 9 h 104"/>
                <a:gd name="T12" fmla="*/ 0 w 277"/>
                <a:gd name="T13" fmla="*/ 95 h 104"/>
                <a:gd name="T14" fmla="*/ 8 w 277"/>
                <a:gd name="T15" fmla="*/ 104 h 104"/>
                <a:gd name="T16" fmla="*/ 268 w 277"/>
                <a:gd name="T17" fmla="*/ 104 h 104"/>
                <a:gd name="T18" fmla="*/ 268 w 277"/>
                <a:gd name="T19" fmla="*/ 104 h 104"/>
                <a:gd name="T20" fmla="*/ 277 w 277"/>
                <a:gd name="T21" fmla="*/ 95 h 104"/>
                <a:gd name="T22" fmla="*/ 275 w 277"/>
                <a:gd name="T23" fmla="*/ 90 h 104"/>
                <a:gd name="T24" fmla="*/ 12 w 277"/>
                <a:gd name="T25" fmla="*/ 88 h 104"/>
                <a:gd name="T26" fmla="*/ 12 w 277"/>
                <a:gd name="T27" fmla="*/ 15 h 104"/>
                <a:gd name="T28" fmla="*/ 256 w 277"/>
                <a:gd name="T29" fmla="*/ 15 h 104"/>
                <a:gd name="T30" fmla="*/ 249 w 277"/>
                <a:gd name="T31" fmla="*/ 46 h 104"/>
                <a:gd name="T32" fmla="*/ 64 w 277"/>
                <a:gd name="T33" fmla="*/ 46 h 104"/>
                <a:gd name="T34" fmla="*/ 58 w 277"/>
                <a:gd name="T35" fmla="*/ 52 h 104"/>
                <a:gd name="T36" fmla="*/ 64 w 277"/>
                <a:gd name="T37" fmla="*/ 58 h 104"/>
                <a:gd name="T38" fmla="*/ 250 w 277"/>
                <a:gd name="T39" fmla="*/ 58 h 104"/>
                <a:gd name="T40" fmla="*/ 259 w 277"/>
                <a:gd name="T41" fmla="*/ 88 h 104"/>
                <a:gd name="T42" fmla="*/ 12 w 277"/>
                <a:gd name="T4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04">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vert="horz" wrap="square" lIns="91440" tIns="45720" rIns="91440" bIns="45720" numCol="1" anchor="t" anchorCtr="0" compatLnSpc="1"/>
            <a:lstStyle/>
            <a:p>
              <a:endParaRPr lang="zh-CN" altLang="en-US"/>
            </a:p>
          </p:txBody>
        </p:sp>
        <p:sp>
          <p:nvSpPr>
            <p:cNvPr id="407" name="Freeform 16"/>
            <p:cNvSpPr/>
            <p:nvPr/>
          </p:nvSpPr>
          <p:spPr bwMode="auto">
            <a:xfrm>
              <a:off x="2957514" y="1647825"/>
              <a:ext cx="390525" cy="434975"/>
            </a:xfrm>
            <a:custGeom>
              <a:avLst/>
              <a:gdLst>
                <a:gd name="T0" fmla="*/ 60 w 142"/>
                <a:gd name="T1" fmla="*/ 157 h 158"/>
                <a:gd name="T2" fmla="*/ 79 w 142"/>
                <a:gd name="T3" fmla="*/ 158 h 158"/>
                <a:gd name="T4" fmla="*/ 140 w 142"/>
                <a:gd name="T5" fmla="*/ 80 h 158"/>
                <a:gd name="T6" fmla="*/ 74 w 142"/>
                <a:gd name="T7" fmla="*/ 38 h 158"/>
                <a:gd name="T8" fmla="*/ 71 w 142"/>
                <a:gd name="T9" fmla="*/ 34 h 158"/>
                <a:gd name="T10" fmla="*/ 125 w 142"/>
                <a:gd name="T11" fmla="*/ 8 h 158"/>
                <a:gd name="T12" fmla="*/ 71 w 142"/>
                <a:gd name="T13" fmla="*/ 34 h 158"/>
                <a:gd name="T14" fmla="*/ 60 w 142"/>
                <a:gd name="T15" fmla="*/ 0 h 158"/>
                <a:gd name="T16" fmla="*/ 52 w 142"/>
                <a:gd name="T17" fmla="*/ 2 h 158"/>
                <a:gd name="T18" fmla="*/ 64 w 142"/>
                <a:gd name="T19" fmla="*/ 37 h 158"/>
                <a:gd name="T20" fmla="*/ 2 w 142"/>
                <a:gd name="T21" fmla="*/ 80 h 158"/>
                <a:gd name="T22" fmla="*/ 60 w 142"/>
                <a:gd name="T23"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408" name="Freeform 17"/>
          <p:cNvSpPr>
            <a:spLocks noEditPoints="1"/>
          </p:cNvSpPr>
          <p:nvPr/>
        </p:nvSpPr>
        <p:spPr bwMode="auto">
          <a:xfrm>
            <a:off x="4279901" y="531813"/>
            <a:ext cx="590550" cy="725488"/>
          </a:xfrm>
          <a:custGeom>
            <a:avLst/>
            <a:gdLst>
              <a:gd name="T0" fmla="*/ 67 w 215"/>
              <a:gd name="T1" fmla="*/ 66 h 264"/>
              <a:gd name="T2" fmla="*/ 68 w 215"/>
              <a:gd name="T3" fmla="*/ 64 h 264"/>
              <a:gd name="T4" fmla="*/ 68 w 215"/>
              <a:gd name="T5" fmla="*/ 64 h 264"/>
              <a:gd name="T6" fmla="*/ 68 w 215"/>
              <a:gd name="T7" fmla="*/ 41 h 264"/>
              <a:gd name="T8" fmla="*/ 112 w 215"/>
              <a:gd name="T9" fmla="*/ 68 h 264"/>
              <a:gd name="T10" fmla="*/ 156 w 215"/>
              <a:gd name="T11" fmla="*/ 41 h 264"/>
              <a:gd name="T12" fmla="*/ 156 w 215"/>
              <a:gd name="T13" fmla="*/ 62 h 264"/>
              <a:gd name="T14" fmla="*/ 157 w 215"/>
              <a:gd name="T15" fmla="*/ 66 h 264"/>
              <a:gd name="T16" fmla="*/ 112 w 215"/>
              <a:gd name="T17" fmla="*/ 81 h 264"/>
              <a:gd name="T18" fmla="*/ 67 w 215"/>
              <a:gd name="T19" fmla="*/ 66 h 264"/>
              <a:gd name="T20" fmla="*/ 181 w 215"/>
              <a:gd name="T21" fmla="*/ 21 h 264"/>
              <a:gd name="T22" fmla="*/ 112 w 215"/>
              <a:gd name="T23" fmla="*/ 0 h 264"/>
              <a:gd name="T24" fmla="*/ 43 w 215"/>
              <a:gd name="T25" fmla="*/ 21 h 264"/>
              <a:gd name="T26" fmla="*/ 112 w 215"/>
              <a:gd name="T27" fmla="*/ 63 h 264"/>
              <a:gd name="T28" fmla="*/ 181 w 215"/>
              <a:gd name="T29" fmla="*/ 21 h 264"/>
              <a:gd name="T30" fmla="*/ 67 w 215"/>
              <a:gd name="T31" fmla="*/ 105 h 264"/>
              <a:gd name="T32" fmla="*/ 112 w 215"/>
              <a:gd name="T33" fmla="*/ 148 h 264"/>
              <a:gd name="T34" fmla="*/ 157 w 215"/>
              <a:gd name="T35" fmla="*/ 105 h 264"/>
              <a:gd name="T36" fmla="*/ 157 w 215"/>
              <a:gd name="T37" fmla="*/ 81 h 264"/>
              <a:gd name="T38" fmla="*/ 112 w 215"/>
              <a:gd name="T39" fmla="*/ 92 h 264"/>
              <a:gd name="T40" fmla="*/ 67 w 215"/>
              <a:gd name="T41" fmla="*/ 81 h 264"/>
              <a:gd name="T42" fmla="*/ 67 w 215"/>
              <a:gd name="T43" fmla="*/ 105 h 264"/>
              <a:gd name="T44" fmla="*/ 215 w 215"/>
              <a:gd name="T45" fmla="*/ 202 h 264"/>
              <a:gd name="T46" fmla="*/ 215 w 215"/>
              <a:gd name="T47" fmla="*/ 264 h 264"/>
              <a:gd name="T48" fmla="*/ 177 w 215"/>
              <a:gd name="T49" fmla="*/ 264 h 264"/>
              <a:gd name="T50" fmla="*/ 177 w 215"/>
              <a:gd name="T51" fmla="*/ 210 h 264"/>
              <a:gd name="T52" fmla="*/ 165 w 215"/>
              <a:gd name="T53" fmla="*/ 210 h 264"/>
              <a:gd name="T54" fmla="*/ 165 w 215"/>
              <a:gd name="T55" fmla="*/ 264 h 264"/>
              <a:gd name="T56" fmla="*/ 52 w 215"/>
              <a:gd name="T57" fmla="*/ 264 h 264"/>
              <a:gd name="T58" fmla="*/ 52 w 215"/>
              <a:gd name="T59" fmla="*/ 210 h 264"/>
              <a:gd name="T60" fmla="*/ 40 w 215"/>
              <a:gd name="T61" fmla="*/ 210 h 264"/>
              <a:gd name="T62" fmla="*/ 40 w 215"/>
              <a:gd name="T63" fmla="*/ 264 h 264"/>
              <a:gd name="T64" fmla="*/ 3 w 215"/>
              <a:gd name="T65" fmla="*/ 264 h 264"/>
              <a:gd name="T66" fmla="*/ 3 w 215"/>
              <a:gd name="T67" fmla="*/ 202 h 264"/>
              <a:gd name="T68" fmla="*/ 64 w 215"/>
              <a:gd name="T69" fmla="*/ 154 h 264"/>
              <a:gd name="T70" fmla="*/ 99 w 215"/>
              <a:gd name="T71" fmla="*/ 154 h 264"/>
              <a:gd name="T72" fmla="*/ 111 w 215"/>
              <a:gd name="T73" fmla="*/ 174 h 264"/>
              <a:gd name="T74" fmla="*/ 124 w 215"/>
              <a:gd name="T75" fmla="*/ 154 h 264"/>
              <a:gd name="T76" fmla="*/ 154 w 215"/>
              <a:gd name="T77" fmla="*/ 154 h 264"/>
              <a:gd name="T78" fmla="*/ 215 w 215"/>
              <a:gd name="T79" fmla="*/ 202 h 264"/>
              <a:gd name="T80" fmla="*/ 122 w 215"/>
              <a:gd name="T81" fmla="*/ 195 h 264"/>
              <a:gd name="T82" fmla="*/ 112 w 215"/>
              <a:gd name="T83" fmla="*/ 177 h 264"/>
              <a:gd name="T84" fmla="*/ 101 w 215"/>
              <a:gd name="T85" fmla="*/ 195 h 264"/>
              <a:gd name="T86" fmla="*/ 112 w 215"/>
              <a:gd name="T87" fmla="*/ 247 h 264"/>
              <a:gd name="T88" fmla="*/ 122 w 215"/>
              <a:gd name="T89" fmla="*/ 195 h 264"/>
              <a:gd name="T90" fmla="*/ 48 w 215"/>
              <a:gd name="T91" fmla="*/ 71 h 264"/>
              <a:gd name="T92" fmla="*/ 44 w 215"/>
              <a:gd name="T93" fmla="*/ 25 h 264"/>
              <a:gd name="T94" fmla="*/ 40 w 215"/>
              <a:gd name="T95" fmla="*/ 71 h 264"/>
              <a:gd name="T96" fmla="*/ 44 w 215"/>
              <a:gd name="T97" fmla="*/ 84 h 264"/>
              <a:gd name="T98" fmla="*/ 48 w 215"/>
              <a:gd name="T99" fmla="*/ 7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64">
                <a:moveTo>
                  <a:pt x="67" y="66"/>
                </a:moveTo>
                <a:cubicBezTo>
                  <a:pt x="67" y="66"/>
                  <a:pt x="67" y="65"/>
                  <a:pt x="68" y="64"/>
                </a:cubicBezTo>
                <a:cubicBezTo>
                  <a:pt x="68" y="64"/>
                  <a:pt x="68" y="64"/>
                  <a:pt x="68" y="64"/>
                </a:cubicBezTo>
                <a:cubicBezTo>
                  <a:pt x="68" y="41"/>
                  <a:pt x="68" y="41"/>
                  <a:pt x="68" y="41"/>
                </a:cubicBezTo>
                <a:cubicBezTo>
                  <a:pt x="112" y="68"/>
                  <a:pt x="112" y="68"/>
                  <a:pt x="112" y="68"/>
                </a:cubicBezTo>
                <a:cubicBezTo>
                  <a:pt x="156" y="41"/>
                  <a:pt x="156" y="41"/>
                  <a:pt x="156" y="41"/>
                </a:cubicBezTo>
                <a:cubicBezTo>
                  <a:pt x="156" y="62"/>
                  <a:pt x="156" y="62"/>
                  <a:pt x="156" y="62"/>
                </a:cubicBezTo>
                <a:cubicBezTo>
                  <a:pt x="157" y="65"/>
                  <a:pt x="157" y="66"/>
                  <a:pt x="157" y="66"/>
                </a:cubicBezTo>
                <a:cubicBezTo>
                  <a:pt x="157" y="75"/>
                  <a:pt x="137" y="81"/>
                  <a:pt x="112" y="81"/>
                </a:cubicBezTo>
                <a:cubicBezTo>
                  <a:pt x="87" y="81"/>
                  <a:pt x="67" y="74"/>
                  <a:pt x="67" y="66"/>
                </a:cubicBezTo>
                <a:close/>
                <a:moveTo>
                  <a:pt x="181" y="21"/>
                </a:moveTo>
                <a:cubicBezTo>
                  <a:pt x="112" y="0"/>
                  <a:pt x="112" y="0"/>
                  <a:pt x="112" y="0"/>
                </a:cubicBezTo>
                <a:cubicBezTo>
                  <a:pt x="43" y="21"/>
                  <a:pt x="43" y="21"/>
                  <a:pt x="43" y="21"/>
                </a:cubicBezTo>
                <a:cubicBezTo>
                  <a:pt x="112" y="63"/>
                  <a:pt x="112" y="63"/>
                  <a:pt x="112" y="63"/>
                </a:cubicBezTo>
                <a:lnTo>
                  <a:pt x="181" y="21"/>
                </a:lnTo>
                <a:close/>
                <a:moveTo>
                  <a:pt x="67" y="105"/>
                </a:moveTo>
                <a:cubicBezTo>
                  <a:pt x="67" y="129"/>
                  <a:pt x="87" y="148"/>
                  <a:pt x="112" y="148"/>
                </a:cubicBezTo>
                <a:cubicBezTo>
                  <a:pt x="137" y="148"/>
                  <a:pt x="157" y="129"/>
                  <a:pt x="157" y="105"/>
                </a:cubicBezTo>
                <a:cubicBezTo>
                  <a:pt x="157" y="81"/>
                  <a:pt x="157" y="81"/>
                  <a:pt x="157" y="81"/>
                </a:cubicBezTo>
                <a:cubicBezTo>
                  <a:pt x="157" y="81"/>
                  <a:pt x="142" y="92"/>
                  <a:pt x="112" y="92"/>
                </a:cubicBezTo>
                <a:cubicBezTo>
                  <a:pt x="82" y="92"/>
                  <a:pt x="67" y="81"/>
                  <a:pt x="67" y="81"/>
                </a:cubicBezTo>
                <a:lnTo>
                  <a:pt x="67" y="105"/>
                </a:lnTo>
                <a:close/>
                <a:moveTo>
                  <a:pt x="215" y="202"/>
                </a:moveTo>
                <a:cubicBezTo>
                  <a:pt x="215" y="264"/>
                  <a:pt x="215" y="264"/>
                  <a:pt x="215" y="264"/>
                </a:cubicBezTo>
                <a:cubicBezTo>
                  <a:pt x="177" y="264"/>
                  <a:pt x="177" y="264"/>
                  <a:pt x="177" y="264"/>
                </a:cubicBezTo>
                <a:cubicBezTo>
                  <a:pt x="177" y="210"/>
                  <a:pt x="177" y="210"/>
                  <a:pt x="177" y="210"/>
                </a:cubicBezTo>
                <a:cubicBezTo>
                  <a:pt x="165" y="210"/>
                  <a:pt x="165" y="210"/>
                  <a:pt x="165" y="210"/>
                </a:cubicBezTo>
                <a:cubicBezTo>
                  <a:pt x="165" y="264"/>
                  <a:pt x="165" y="264"/>
                  <a:pt x="165" y="264"/>
                </a:cubicBezTo>
                <a:cubicBezTo>
                  <a:pt x="52" y="264"/>
                  <a:pt x="52" y="264"/>
                  <a:pt x="52" y="264"/>
                </a:cubicBezTo>
                <a:cubicBezTo>
                  <a:pt x="52" y="210"/>
                  <a:pt x="52" y="210"/>
                  <a:pt x="52" y="210"/>
                </a:cubicBezTo>
                <a:cubicBezTo>
                  <a:pt x="40" y="210"/>
                  <a:pt x="40" y="210"/>
                  <a:pt x="40" y="210"/>
                </a:cubicBezTo>
                <a:cubicBezTo>
                  <a:pt x="40" y="264"/>
                  <a:pt x="40" y="264"/>
                  <a:pt x="40" y="264"/>
                </a:cubicBezTo>
                <a:cubicBezTo>
                  <a:pt x="3" y="264"/>
                  <a:pt x="3" y="264"/>
                  <a:pt x="3" y="264"/>
                </a:cubicBezTo>
                <a:cubicBezTo>
                  <a:pt x="3" y="202"/>
                  <a:pt x="3" y="202"/>
                  <a:pt x="3" y="202"/>
                </a:cubicBezTo>
                <a:cubicBezTo>
                  <a:pt x="3" y="202"/>
                  <a:pt x="0" y="155"/>
                  <a:pt x="64" y="154"/>
                </a:cubicBezTo>
                <a:cubicBezTo>
                  <a:pt x="99" y="154"/>
                  <a:pt x="99" y="154"/>
                  <a:pt x="99" y="154"/>
                </a:cubicBezTo>
                <a:cubicBezTo>
                  <a:pt x="111" y="174"/>
                  <a:pt x="111" y="174"/>
                  <a:pt x="111" y="174"/>
                </a:cubicBezTo>
                <a:cubicBezTo>
                  <a:pt x="124" y="154"/>
                  <a:pt x="124" y="154"/>
                  <a:pt x="124" y="154"/>
                </a:cubicBezTo>
                <a:cubicBezTo>
                  <a:pt x="154" y="154"/>
                  <a:pt x="154" y="154"/>
                  <a:pt x="154" y="154"/>
                </a:cubicBezTo>
                <a:cubicBezTo>
                  <a:pt x="154" y="154"/>
                  <a:pt x="211" y="153"/>
                  <a:pt x="215" y="202"/>
                </a:cubicBezTo>
                <a:close/>
                <a:moveTo>
                  <a:pt x="122" y="195"/>
                </a:moveTo>
                <a:cubicBezTo>
                  <a:pt x="112" y="177"/>
                  <a:pt x="112" y="177"/>
                  <a:pt x="112" y="177"/>
                </a:cubicBezTo>
                <a:cubicBezTo>
                  <a:pt x="101" y="195"/>
                  <a:pt x="101" y="195"/>
                  <a:pt x="101" y="195"/>
                </a:cubicBezTo>
                <a:cubicBezTo>
                  <a:pt x="112" y="247"/>
                  <a:pt x="112" y="247"/>
                  <a:pt x="112" y="247"/>
                </a:cubicBezTo>
                <a:lnTo>
                  <a:pt x="122" y="195"/>
                </a:lnTo>
                <a:close/>
                <a:moveTo>
                  <a:pt x="48" y="71"/>
                </a:moveTo>
                <a:cubicBezTo>
                  <a:pt x="44" y="25"/>
                  <a:pt x="44" y="25"/>
                  <a:pt x="44" y="25"/>
                </a:cubicBezTo>
                <a:cubicBezTo>
                  <a:pt x="40" y="71"/>
                  <a:pt x="40" y="71"/>
                  <a:pt x="40" y="71"/>
                </a:cubicBezTo>
                <a:cubicBezTo>
                  <a:pt x="44" y="84"/>
                  <a:pt x="44" y="84"/>
                  <a:pt x="44" y="84"/>
                </a:cubicBezTo>
                <a:lnTo>
                  <a:pt x="48" y="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9" name="Freeform 18"/>
          <p:cNvSpPr>
            <a:spLocks noEditPoints="1"/>
          </p:cNvSpPr>
          <p:nvPr/>
        </p:nvSpPr>
        <p:spPr bwMode="auto">
          <a:xfrm>
            <a:off x="4208464" y="1651000"/>
            <a:ext cx="746125" cy="711200"/>
          </a:xfrm>
          <a:custGeom>
            <a:avLst/>
            <a:gdLst>
              <a:gd name="T0" fmla="*/ 18 w 272"/>
              <a:gd name="T1" fmla="*/ 0 h 259"/>
              <a:gd name="T2" fmla="*/ 0 w 272"/>
              <a:gd name="T3" fmla="*/ 186 h 259"/>
              <a:gd name="T4" fmla="*/ 109 w 272"/>
              <a:gd name="T5" fmla="*/ 204 h 259"/>
              <a:gd name="T6" fmla="*/ 81 w 272"/>
              <a:gd name="T7" fmla="*/ 259 h 259"/>
              <a:gd name="T8" fmla="*/ 164 w 272"/>
              <a:gd name="T9" fmla="*/ 259 h 259"/>
              <a:gd name="T10" fmla="*/ 191 w 272"/>
              <a:gd name="T11" fmla="*/ 241 h 259"/>
              <a:gd name="T12" fmla="*/ 254 w 272"/>
              <a:gd name="T13" fmla="*/ 204 h 259"/>
              <a:gd name="T14" fmla="*/ 272 w 272"/>
              <a:gd name="T15" fmla="*/ 18 h 259"/>
              <a:gd name="T16" fmla="*/ 137 w 272"/>
              <a:gd name="T17" fmla="*/ 198 h 259"/>
              <a:gd name="T18" fmla="*/ 137 w 272"/>
              <a:gd name="T19" fmla="*/ 166 h 259"/>
              <a:gd name="T20" fmla="*/ 137 w 272"/>
              <a:gd name="T21" fmla="*/ 198 h 259"/>
              <a:gd name="T22" fmla="*/ 253 w 272"/>
              <a:gd name="T23" fmla="*/ 161 h 259"/>
              <a:gd name="T24" fmla="*/ 20 w 272"/>
              <a:gd name="T25" fmla="*/ 20 h 259"/>
              <a:gd name="T26" fmla="*/ 253 w 272"/>
              <a:gd name="T27" fmla="*/ 161 h 259"/>
              <a:gd name="T28" fmla="*/ 138 w 272"/>
              <a:gd name="T29" fmla="*/ 192 h 259"/>
              <a:gd name="T30" fmla="*/ 138 w 272"/>
              <a:gd name="T31" fmla="*/ 172 h 259"/>
              <a:gd name="T32" fmla="*/ 151 w 272"/>
              <a:gd name="T33" fmla="*/ 87 h 259"/>
              <a:gd name="T34" fmla="*/ 148 w 272"/>
              <a:gd name="T35" fmla="*/ 77 h 259"/>
              <a:gd name="T36" fmla="*/ 157 w 272"/>
              <a:gd name="T37" fmla="*/ 82 h 259"/>
              <a:gd name="T38" fmla="*/ 178 w 272"/>
              <a:gd name="T39" fmla="*/ 98 h 259"/>
              <a:gd name="T40" fmla="*/ 176 w 272"/>
              <a:gd name="T41" fmla="*/ 77 h 259"/>
              <a:gd name="T42" fmla="*/ 189 w 272"/>
              <a:gd name="T43" fmla="*/ 87 h 259"/>
              <a:gd name="T44" fmla="*/ 129 w 272"/>
              <a:gd name="T45" fmla="*/ 110 h 259"/>
              <a:gd name="T46" fmla="*/ 230 w 272"/>
              <a:gd name="T47" fmla="*/ 65 h 259"/>
              <a:gd name="T48" fmla="*/ 129 w 272"/>
              <a:gd name="T49" fmla="*/ 110 h 259"/>
              <a:gd name="T50" fmla="*/ 221 w 272"/>
              <a:gd name="T51" fmla="*/ 78 h 259"/>
              <a:gd name="T52" fmla="*/ 209 w 272"/>
              <a:gd name="T53" fmla="*/ 85 h 259"/>
              <a:gd name="T54" fmla="*/ 220 w 272"/>
              <a:gd name="T55" fmla="*/ 91 h 259"/>
              <a:gd name="T56" fmla="*/ 209 w 272"/>
              <a:gd name="T57" fmla="*/ 104 h 259"/>
              <a:gd name="T58" fmla="*/ 202 w 272"/>
              <a:gd name="T59" fmla="*/ 72 h 259"/>
              <a:gd name="T60" fmla="*/ 169 w 272"/>
              <a:gd name="T61" fmla="*/ 72 h 259"/>
              <a:gd name="T62" fmla="*/ 191 w 272"/>
              <a:gd name="T63" fmla="*/ 75 h 259"/>
              <a:gd name="T64" fmla="*/ 192 w 272"/>
              <a:gd name="T65" fmla="*/ 100 h 259"/>
              <a:gd name="T66" fmla="*/ 169 w 272"/>
              <a:gd name="T67" fmla="*/ 103 h 259"/>
              <a:gd name="T68" fmla="*/ 151 w 272"/>
              <a:gd name="T69" fmla="*/ 71 h 259"/>
              <a:gd name="T70" fmla="*/ 164 w 272"/>
              <a:gd name="T71" fmla="*/ 81 h 259"/>
              <a:gd name="T72" fmla="*/ 151 w 272"/>
              <a:gd name="T73" fmla="*/ 92 h 259"/>
              <a:gd name="T74" fmla="*/ 148 w 272"/>
              <a:gd name="T75" fmla="*/ 104 h 259"/>
              <a:gd name="T76" fmla="*/ 141 w 272"/>
              <a:gd name="T77" fmla="*/ 72 h 259"/>
              <a:gd name="T78" fmla="*/ 151 w 272"/>
              <a:gd name="T79" fmla="*/ 71 h 259"/>
              <a:gd name="T80" fmla="*/ 59 w 272"/>
              <a:gd name="T81" fmla="*/ 114 h 259"/>
              <a:gd name="T82" fmla="*/ 201 w 272"/>
              <a:gd name="T83" fmla="*/ 35 h 259"/>
              <a:gd name="T84" fmla="*/ 193 w 272"/>
              <a:gd name="T85" fmla="*/ 60 h 259"/>
              <a:gd name="T86" fmla="*/ 68 w 272"/>
              <a:gd name="T87" fmla="*/ 43 h 259"/>
              <a:gd name="T88" fmla="*/ 99 w 272"/>
              <a:gd name="T89" fmla="*/ 106 h 259"/>
              <a:gd name="T90" fmla="*/ 193 w 272"/>
              <a:gd name="T91" fmla="*/ 131 h 259"/>
              <a:gd name="T92" fmla="*/ 201 w 272"/>
              <a:gd name="T93" fmla="*/ 117 h 259"/>
              <a:gd name="T94" fmla="*/ 89 w 272"/>
              <a:gd name="T95"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59">
                <a:moveTo>
                  <a:pt x="254" y="0"/>
                </a:moveTo>
                <a:cubicBezTo>
                  <a:pt x="18" y="0"/>
                  <a:pt x="18" y="0"/>
                  <a:pt x="18" y="0"/>
                </a:cubicBezTo>
                <a:cubicBezTo>
                  <a:pt x="8" y="0"/>
                  <a:pt x="0" y="8"/>
                  <a:pt x="0" y="18"/>
                </a:cubicBezTo>
                <a:cubicBezTo>
                  <a:pt x="0" y="186"/>
                  <a:pt x="0" y="186"/>
                  <a:pt x="0" y="186"/>
                </a:cubicBezTo>
                <a:cubicBezTo>
                  <a:pt x="0" y="196"/>
                  <a:pt x="8" y="204"/>
                  <a:pt x="18" y="204"/>
                </a:cubicBezTo>
                <a:cubicBezTo>
                  <a:pt x="109" y="204"/>
                  <a:pt x="109" y="204"/>
                  <a:pt x="109" y="204"/>
                </a:cubicBezTo>
                <a:cubicBezTo>
                  <a:pt x="109" y="204"/>
                  <a:pt x="113" y="241"/>
                  <a:pt x="81" y="241"/>
                </a:cubicBezTo>
                <a:cubicBezTo>
                  <a:pt x="81" y="259"/>
                  <a:pt x="81" y="259"/>
                  <a:pt x="81" y="259"/>
                </a:cubicBezTo>
                <a:cubicBezTo>
                  <a:pt x="109" y="259"/>
                  <a:pt x="109" y="259"/>
                  <a:pt x="109" y="259"/>
                </a:cubicBezTo>
                <a:cubicBezTo>
                  <a:pt x="164" y="259"/>
                  <a:pt x="164" y="259"/>
                  <a:pt x="164" y="259"/>
                </a:cubicBezTo>
                <a:cubicBezTo>
                  <a:pt x="191" y="259"/>
                  <a:pt x="191" y="259"/>
                  <a:pt x="191" y="259"/>
                </a:cubicBezTo>
                <a:cubicBezTo>
                  <a:pt x="191" y="241"/>
                  <a:pt x="191" y="241"/>
                  <a:pt x="191" y="241"/>
                </a:cubicBezTo>
                <a:cubicBezTo>
                  <a:pt x="159" y="241"/>
                  <a:pt x="164" y="204"/>
                  <a:pt x="164" y="204"/>
                </a:cubicBezTo>
                <a:cubicBezTo>
                  <a:pt x="254" y="204"/>
                  <a:pt x="254" y="204"/>
                  <a:pt x="254" y="204"/>
                </a:cubicBezTo>
                <a:cubicBezTo>
                  <a:pt x="264" y="204"/>
                  <a:pt x="272" y="196"/>
                  <a:pt x="272" y="186"/>
                </a:cubicBezTo>
                <a:cubicBezTo>
                  <a:pt x="272" y="18"/>
                  <a:pt x="272" y="18"/>
                  <a:pt x="272" y="18"/>
                </a:cubicBezTo>
                <a:cubicBezTo>
                  <a:pt x="272" y="8"/>
                  <a:pt x="264" y="0"/>
                  <a:pt x="254" y="0"/>
                </a:cubicBezTo>
                <a:close/>
                <a:moveTo>
                  <a:pt x="137" y="198"/>
                </a:moveTo>
                <a:cubicBezTo>
                  <a:pt x="129" y="198"/>
                  <a:pt x="122" y="191"/>
                  <a:pt x="122" y="182"/>
                </a:cubicBezTo>
                <a:cubicBezTo>
                  <a:pt x="122" y="173"/>
                  <a:pt x="129" y="166"/>
                  <a:pt x="137" y="166"/>
                </a:cubicBezTo>
                <a:cubicBezTo>
                  <a:pt x="146" y="166"/>
                  <a:pt x="153" y="173"/>
                  <a:pt x="153" y="182"/>
                </a:cubicBezTo>
                <a:cubicBezTo>
                  <a:pt x="153" y="191"/>
                  <a:pt x="146" y="198"/>
                  <a:pt x="137" y="198"/>
                </a:cubicBezTo>
                <a:close/>
                <a:moveTo>
                  <a:pt x="253" y="161"/>
                </a:moveTo>
                <a:cubicBezTo>
                  <a:pt x="253" y="161"/>
                  <a:pt x="253" y="161"/>
                  <a:pt x="253" y="161"/>
                </a:cubicBezTo>
                <a:cubicBezTo>
                  <a:pt x="20" y="161"/>
                  <a:pt x="20" y="161"/>
                  <a:pt x="20" y="161"/>
                </a:cubicBezTo>
                <a:cubicBezTo>
                  <a:pt x="20" y="20"/>
                  <a:pt x="20" y="20"/>
                  <a:pt x="20" y="20"/>
                </a:cubicBezTo>
                <a:cubicBezTo>
                  <a:pt x="253" y="20"/>
                  <a:pt x="253" y="20"/>
                  <a:pt x="253" y="20"/>
                </a:cubicBezTo>
                <a:cubicBezTo>
                  <a:pt x="253" y="161"/>
                  <a:pt x="253" y="161"/>
                  <a:pt x="253" y="161"/>
                </a:cubicBezTo>
                <a:close/>
                <a:moveTo>
                  <a:pt x="147" y="182"/>
                </a:moveTo>
                <a:cubicBezTo>
                  <a:pt x="147" y="187"/>
                  <a:pt x="143" y="192"/>
                  <a:pt x="138" y="192"/>
                </a:cubicBezTo>
                <a:cubicBezTo>
                  <a:pt x="132" y="192"/>
                  <a:pt x="128" y="187"/>
                  <a:pt x="128" y="182"/>
                </a:cubicBezTo>
                <a:cubicBezTo>
                  <a:pt x="128" y="177"/>
                  <a:pt x="132" y="172"/>
                  <a:pt x="138" y="172"/>
                </a:cubicBezTo>
                <a:cubicBezTo>
                  <a:pt x="143" y="172"/>
                  <a:pt x="147" y="177"/>
                  <a:pt x="147" y="182"/>
                </a:cubicBezTo>
                <a:close/>
                <a:moveTo>
                  <a:pt x="151" y="87"/>
                </a:moveTo>
                <a:cubicBezTo>
                  <a:pt x="150" y="87"/>
                  <a:pt x="149" y="87"/>
                  <a:pt x="148" y="87"/>
                </a:cubicBezTo>
                <a:cubicBezTo>
                  <a:pt x="148" y="77"/>
                  <a:pt x="148" y="77"/>
                  <a:pt x="148" y="77"/>
                </a:cubicBezTo>
                <a:cubicBezTo>
                  <a:pt x="149" y="77"/>
                  <a:pt x="150" y="77"/>
                  <a:pt x="151" y="77"/>
                </a:cubicBezTo>
                <a:cubicBezTo>
                  <a:pt x="155" y="77"/>
                  <a:pt x="157" y="79"/>
                  <a:pt x="157" y="82"/>
                </a:cubicBezTo>
                <a:cubicBezTo>
                  <a:pt x="157" y="85"/>
                  <a:pt x="155" y="87"/>
                  <a:pt x="151" y="87"/>
                </a:cubicBezTo>
                <a:close/>
                <a:moveTo>
                  <a:pt x="178" y="98"/>
                </a:moveTo>
                <a:cubicBezTo>
                  <a:pt x="177" y="98"/>
                  <a:pt x="176" y="98"/>
                  <a:pt x="176" y="98"/>
                </a:cubicBezTo>
                <a:cubicBezTo>
                  <a:pt x="176" y="77"/>
                  <a:pt x="176" y="77"/>
                  <a:pt x="176" y="77"/>
                </a:cubicBezTo>
                <a:cubicBezTo>
                  <a:pt x="176" y="77"/>
                  <a:pt x="178" y="77"/>
                  <a:pt x="179" y="77"/>
                </a:cubicBezTo>
                <a:cubicBezTo>
                  <a:pt x="185" y="77"/>
                  <a:pt x="189" y="80"/>
                  <a:pt x="189" y="87"/>
                </a:cubicBezTo>
                <a:cubicBezTo>
                  <a:pt x="189" y="95"/>
                  <a:pt x="185" y="98"/>
                  <a:pt x="178" y="98"/>
                </a:cubicBezTo>
                <a:close/>
                <a:moveTo>
                  <a:pt x="129" y="110"/>
                </a:moveTo>
                <a:cubicBezTo>
                  <a:pt x="230" y="110"/>
                  <a:pt x="230" y="110"/>
                  <a:pt x="230" y="110"/>
                </a:cubicBezTo>
                <a:cubicBezTo>
                  <a:pt x="230" y="65"/>
                  <a:pt x="230" y="65"/>
                  <a:pt x="230" y="65"/>
                </a:cubicBezTo>
                <a:cubicBezTo>
                  <a:pt x="129" y="65"/>
                  <a:pt x="129" y="65"/>
                  <a:pt x="129" y="65"/>
                </a:cubicBezTo>
                <a:lnTo>
                  <a:pt x="129" y="110"/>
                </a:lnTo>
                <a:close/>
                <a:moveTo>
                  <a:pt x="221" y="72"/>
                </a:moveTo>
                <a:cubicBezTo>
                  <a:pt x="221" y="78"/>
                  <a:pt x="221" y="78"/>
                  <a:pt x="221" y="78"/>
                </a:cubicBezTo>
                <a:cubicBezTo>
                  <a:pt x="209" y="78"/>
                  <a:pt x="209" y="78"/>
                  <a:pt x="209" y="78"/>
                </a:cubicBezTo>
                <a:cubicBezTo>
                  <a:pt x="209" y="85"/>
                  <a:pt x="209" y="85"/>
                  <a:pt x="209" y="85"/>
                </a:cubicBezTo>
                <a:cubicBezTo>
                  <a:pt x="220" y="85"/>
                  <a:pt x="220" y="85"/>
                  <a:pt x="220" y="85"/>
                </a:cubicBezTo>
                <a:cubicBezTo>
                  <a:pt x="220" y="91"/>
                  <a:pt x="220" y="91"/>
                  <a:pt x="220" y="91"/>
                </a:cubicBezTo>
                <a:cubicBezTo>
                  <a:pt x="209" y="91"/>
                  <a:pt x="209" y="91"/>
                  <a:pt x="209" y="91"/>
                </a:cubicBezTo>
                <a:cubicBezTo>
                  <a:pt x="209" y="104"/>
                  <a:pt x="209" y="104"/>
                  <a:pt x="209" y="104"/>
                </a:cubicBezTo>
                <a:cubicBezTo>
                  <a:pt x="202" y="104"/>
                  <a:pt x="202" y="104"/>
                  <a:pt x="202" y="104"/>
                </a:cubicBezTo>
                <a:cubicBezTo>
                  <a:pt x="202" y="72"/>
                  <a:pt x="202" y="72"/>
                  <a:pt x="202" y="72"/>
                </a:cubicBezTo>
                <a:lnTo>
                  <a:pt x="221" y="72"/>
                </a:lnTo>
                <a:close/>
                <a:moveTo>
                  <a:pt x="169" y="72"/>
                </a:moveTo>
                <a:cubicBezTo>
                  <a:pt x="171" y="72"/>
                  <a:pt x="175" y="71"/>
                  <a:pt x="178" y="71"/>
                </a:cubicBezTo>
                <a:cubicBezTo>
                  <a:pt x="184" y="71"/>
                  <a:pt x="188" y="72"/>
                  <a:pt x="191" y="75"/>
                </a:cubicBezTo>
                <a:cubicBezTo>
                  <a:pt x="195" y="77"/>
                  <a:pt x="197" y="81"/>
                  <a:pt x="197" y="87"/>
                </a:cubicBezTo>
                <a:cubicBezTo>
                  <a:pt x="197" y="93"/>
                  <a:pt x="195" y="97"/>
                  <a:pt x="192" y="100"/>
                </a:cubicBezTo>
                <a:cubicBezTo>
                  <a:pt x="188" y="103"/>
                  <a:pt x="183" y="104"/>
                  <a:pt x="177" y="104"/>
                </a:cubicBezTo>
                <a:cubicBezTo>
                  <a:pt x="173" y="104"/>
                  <a:pt x="170" y="104"/>
                  <a:pt x="169" y="103"/>
                </a:cubicBezTo>
                <a:lnTo>
                  <a:pt x="169" y="72"/>
                </a:lnTo>
                <a:close/>
                <a:moveTo>
                  <a:pt x="151" y="71"/>
                </a:moveTo>
                <a:cubicBezTo>
                  <a:pt x="155" y="71"/>
                  <a:pt x="159" y="72"/>
                  <a:pt x="161" y="74"/>
                </a:cubicBezTo>
                <a:cubicBezTo>
                  <a:pt x="163" y="76"/>
                  <a:pt x="164" y="78"/>
                  <a:pt x="164" y="81"/>
                </a:cubicBezTo>
                <a:cubicBezTo>
                  <a:pt x="164" y="85"/>
                  <a:pt x="163" y="87"/>
                  <a:pt x="161" y="89"/>
                </a:cubicBezTo>
                <a:cubicBezTo>
                  <a:pt x="159" y="91"/>
                  <a:pt x="155" y="92"/>
                  <a:pt x="151" y="92"/>
                </a:cubicBezTo>
                <a:cubicBezTo>
                  <a:pt x="150" y="92"/>
                  <a:pt x="149" y="92"/>
                  <a:pt x="148" y="92"/>
                </a:cubicBezTo>
                <a:cubicBezTo>
                  <a:pt x="148" y="104"/>
                  <a:pt x="148" y="104"/>
                  <a:pt x="148" y="104"/>
                </a:cubicBezTo>
                <a:cubicBezTo>
                  <a:pt x="141" y="104"/>
                  <a:pt x="141" y="104"/>
                  <a:pt x="141" y="104"/>
                </a:cubicBezTo>
                <a:cubicBezTo>
                  <a:pt x="141" y="72"/>
                  <a:pt x="141" y="72"/>
                  <a:pt x="141" y="72"/>
                </a:cubicBezTo>
                <a:cubicBezTo>
                  <a:pt x="141" y="72"/>
                  <a:pt x="141" y="72"/>
                  <a:pt x="141" y="72"/>
                </a:cubicBezTo>
                <a:cubicBezTo>
                  <a:pt x="143" y="72"/>
                  <a:pt x="146" y="71"/>
                  <a:pt x="151" y="71"/>
                </a:cubicBezTo>
                <a:close/>
                <a:moveTo>
                  <a:pt x="89" y="141"/>
                </a:moveTo>
                <a:cubicBezTo>
                  <a:pt x="59" y="114"/>
                  <a:pt x="59" y="114"/>
                  <a:pt x="59" y="114"/>
                </a:cubicBezTo>
                <a:cubicBezTo>
                  <a:pt x="59" y="35"/>
                  <a:pt x="59" y="35"/>
                  <a:pt x="59" y="35"/>
                </a:cubicBezTo>
                <a:cubicBezTo>
                  <a:pt x="201" y="35"/>
                  <a:pt x="201" y="35"/>
                  <a:pt x="201" y="35"/>
                </a:cubicBezTo>
                <a:cubicBezTo>
                  <a:pt x="201" y="60"/>
                  <a:pt x="201" y="60"/>
                  <a:pt x="201" y="60"/>
                </a:cubicBezTo>
                <a:cubicBezTo>
                  <a:pt x="193" y="60"/>
                  <a:pt x="193" y="60"/>
                  <a:pt x="193" y="60"/>
                </a:cubicBezTo>
                <a:cubicBezTo>
                  <a:pt x="193" y="43"/>
                  <a:pt x="193" y="43"/>
                  <a:pt x="193" y="43"/>
                </a:cubicBezTo>
                <a:cubicBezTo>
                  <a:pt x="68" y="43"/>
                  <a:pt x="68" y="43"/>
                  <a:pt x="68" y="43"/>
                </a:cubicBezTo>
                <a:cubicBezTo>
                  <a:pt x="68" y="106"/>
                  <a:pt x="68" y="106"/>
                  <a:pt x="68" y="106"/>
                </a:cubicBezTo>
                <a:cubicBezTo>
                  <a:pt x="99" y="106"/>
                  <a:pt x="99" y="106"/>
                  <a:pt x="99" y="106"/>
                </a:cubicBezTo>
                <a:cubicBezTo>
                  <a:pt x="99" y="131"/>
                  <a:pt x="99" y="131"/>
                  <a:pt x="99" y="131"/>
                </a:cubicBezTo>
                <a:cubicBezTo>
                  <a:pt x="193" y="131"/>
                  <a:pt x="193" y="131"/>
                  <a:pt x="193" y="131"/>
                </a:cubicBezTo>
                <a:cubicBezTo>
                  <a:pt x="193" y="117"/>
                  <a:pt x="193" y="117"/>
                  <a:pt x="193" y="117"/>
                </a:cubicBezTo>
                <a:cubicBezTo>
                  <a:pt x="201" y="117"/>
                  <a:pt x="201" y="117"/>
                  <a:pt x="201" y="117"/>
                </a:cubicBezTo>
                <a:cubicBezTo>
                  <a:pt x="201" y="140"/>
                  <a:pt x="201" y="140"/>
                  <a:pt x="201" y="140"/>
                </a:cubicBezTo>
                <a:cubicBezTo>
                  <a:pt x="89" y="140"/>
                  <a:pt x="89" y="140"/>
                  <a:pt x="89" y="140"/>
                </a:cubicBezTo>
                <a:lnTo>
                  <a:pt x="89"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0" name="Freeform 19"/>
          <p:cNvSpPr/>
          <p:nvPr/>
        </p:nvSpPr>
        <p:spPr bwMode="auto">
          <a:xfrm>
            <a:off x="5972176" y="725488"/>
            <a:ext cx="200025" cy="192088"/>
          </a:xfrm>
          <a:custGeom>
            <a:avLst/>
            <a:gdLst>
              <a:gd name="T0" fmla="*/ 68 w 73"/>
              <a:gd name="T1" fmla="*/ 60 h 70"/>
              <a:gd name="T2" fmla="*/ 10 w 73"/>
              <a:gd name="T3" fmla="*/ 60 h 70"/>
              <a:gd name="T4" fmla="*/ 10 w 73"/>
              <a:gd name="T5" fmla="*/ 6 h 70"/>
              <a:gd name="T6" fmla="*/ 0 w 73"/>
              <a:gd name="T7" fmla="*/ 6 h 70"/>
              <a:gd name="T8" fmla="*/ 0 w 73"/>
              <a:gd name="T9" fmla="*/ 65 h 70"/>
              <a:gd name="T10" fmla="*/ 4 w 73"/>
              <a:gd name="T11" fmla="*/ 69 h 70"/>
              <a:gd name="T12" fmla="*/ 5 w 73"/>
              <a:gd name="T13" fmla="*/ 70 h 70"/>
              <a:gd name="T14" fmla="*/ 68 w 73"/>
              <a:gd name="T15" fmla="*/ 70 h 70"/>
              <a:gd name="T16" fmla="*/ 73 w 73"/>
              <a:gd name="T17" fmla="*/ 65 h 70"/>
              <a:gd name="T18" fmla="*/ 68 w 73"/>
              <a:gd name="T19"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0">
                <a:moveTo>
                  <a:pt x="68" y="60"/>
                </a:moveTo>
                <a:cubicBezTo>
                  <a:pt x="10" y="60"/>
                  <a:pt x="10" y="60"/>
                  <a:pt x="10" y="60"/>
                </a:cubicBezTo>
                <a:cubicBezTo>
                  <a:pt x="10" y="6"/>
                  <a:pt x="10" y="6"/>
                  <a:pt x="10" y="6"/>
                </a:cubicBezTo>
                <a:cubicBezTo>
                  <a:pt x="10" y="0"/>
                  <a:pt x="0" y="0"/>
                  <a:pt x="0" y="6"/>
                </a:cubicBezTo>
                <a:cubicBezTo>
                  <a:pt x="0" y="65"/>
                  <a:pt x="0" y="65"/>
                  <a:pt x="0" y="65"/>
                </a:cubicBezTo>
                <a:cubicBezTo>
                  <a:pt x="0" y="67"/>
                  <a:pt x="2" y="69"/>
                  <a:pt x="4" y="69"/>
                </a:cubicBezTo>
                <a:cubicBezTo>
                  <a:pt x="4" y="69"/>
                  <a:pt x="4" y="70"/>
                  <a:pt x="5" y="70"/>
                </a:cubicBezTo>
                <a:cubicBezTo>
                  <a:pt x="68" y="70"/>
                  <a:pt x="68" y="70"/>
                  <a:pt x="68" y="70"/>
                </a:cubicBezTo>
                <a:cubicBezTo>
                  <a:pt x="71" y="70"/>
                  <a:pt x="73" y="67"/>
                  <a:pt x="73" y="65"/>
                </a:cubicBezTo>
                <a:cubicBezTo>
                  <a:pt x="73" y="62"/>
                  <a:pt x="71" y="60"/>
                  <a:pt x="68" y="6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1" name="Freeform 20"/>
          <p:cNvSpPr>
            <a:spLocks noEditPoints="1"/>
          </p:cNvSpPr>
          <p:nvPr/>
        </p:nvSpPr>
        <p:spPr bwMode="auto">
          <a:xfrm>
            <a:off x="5667376" y="541338"/>
            <a:ext cx="647700" cy="695325"/>
          </a:xfrm>
          <a:custGeom>
            <a:avLst/>
            <a:gdLst>
              <a:gd name="T0" fmla="*/ 236 w 236"/>
              <a:gd name="T1" fmla="*/ 123 h 253"/>
              <a:gd name="T2" fmla="*/ 220 w 236"/>
              <a:gd name="T3" fmla="*/ 63 h 253"/>
              <a:gd name="T4" fmla="*/ 226 w 236"/>
              <a:gd name="T5" fmla="*/ 60 h 253"/>
              <a:gd name="T6" fmla="*/ 220 w 236"/>
              <a:gd name="T7" fmla="*/ 24 h 253"/>
              <a:gd name="T8" fmla="*/ 221 w 236"/>
              <a:gd name="T9" fmla="*/ 22 h 253"/>
              <a:gd name="T10" fmla="*/ 221 w 236"/>
              <a:gd name="T11" fmla="*/ 12 h 253"/>
              <a:gd name="T12" fmla="*/ 210 w 236"/>
              <a:gd name="T13" fmla="*/ 12 h 253"/>
              <a:gd name="T14" fmla="*/ 209 w 236"/>
              <a:gd name="T15" fmla="*/ 13 h 253"/>
              <a:gd name="T16" fmla="*/ 173 w 236"/>
              <a:gd name="T17" fmla="*/ 7 h 253"/>
              <a:gd name="T18" fmla="*/ 169 w 236"/>
              <a:gd name="T19" fmla="*/ 16 h 253"/>
              <a:gd name="T20" fmla="*/ 168 w 236"/>
              <a:gd name="T21" fmla="*/ 16 h 253"/>
              <a:gd name="T22" fmla="*/ 118 w 236"/>
              <a:gd name="T23" fmla="*/ 5 h 253"/>
              <a:gd name="T24" fmla="*/ 79 w 236"/>
              <a:gd name="T25" fmla="*/ 11 h 253"/>
              <a:gd name="T26" fmla="*/ 74 w 236"/>
              <a:gd name="T27" fmla="*/ 13 h 253"/>
              <a:gd name="T28" fmla="*/ 70 w 236"/>
              <a:gd name="T29" fmla="*/ 15 h 253"/>
              <a:gd name="T30" fmla="*/ 66 w 236"/>
              <a:gd name="T31" fmla="*/ 16 h 253"/>
              <a:gd name="T32" fmla="*/ 62 w 236"/>
              <a:gd name="T33" fmla="*/ 7 h 253"/>
              <a:gd name="T34" fmla="*/ 27 w 236"/>
              <a:gd name="T35" fmla="*/ 13 h 253"/>
              <a:gd name="T36" fmla="*/ 25 w 236"/>
              <a:gd name="T37" fmla="*/ 12 h 253"/>
              <a:gd name="T38" fmla="*/ 15 w 236"/>
              <a:gd name="T39" fmla="*/ 12 h 253"/>
              <a:gd name="T40" fmla="*/ 15 w 236"/>
              <a:gd name="T41" fmla="*/ 22 h 253"/>
              <a:gd name="T42" fmla="*/ 16 w 236"/>
              <a:gd name="T43" fmla="*/ 24 h 253"/>
              <a:gd name="T44" fmla="*/ 9 w 236"/>
              <a:gd name="T45" fmla="*/ 60 h 253"/>
              <a:gd name="T46" fmla="*/ 16 w 236"/>
              <a:gd name="T47" fmla="*/ 63 h 253"/>
              <a:gd name="T48" fmla="*/ 14 w 236"/>
              <a:gd name="T49" fmla="*/ 66 h 253"/>
              <a:gd name="T50" fmla="*/ 13 w 236"/>
              <a:gd name="T51" fmla="*/ 68 h 253"/>
              <a:gd name="T52" fmla="*/ 10 w 236"/>
              <a:gd name="T53" fmla="*/ 75 h 253"/>
              <a:gd name="T54" fmla="*/ 0 w 236"/>
              <a:gd name="T55" fmla="*/ 123 h 253"/>
              <a:gd name="T56" fmla="*/ 45 w 236"/>
              <a:gd name="T57" fmla="*/ 216 h 253"/>
              <a:gd name="T58" fmla="*/ 28 w 236"/>
              <a:gd name="T59" fmla="*/ 249 h 253"/>
              <a:gd name="T60" fmla="*/ 36 w 236"/>
              <a:gd name="T61" fmla="*/ 253 h 253"/>
              <a:gd name="T62" fmla="*/ 62 w 236"/>
              <a:gd name="T63" fmla="*/ 227 h 253"/>
              <a:gd name="T64" fmla="*/ 118 w 236"/>
              <a:gd name="T65" fmla="*/ 241 h 253"/>
              <a:gd name="T66" fmla="*/ 174 w 236"/>
              <a:gd name="T67" fmla="*/ 227 h 253"/>
              <a:gd name="T68" fmla="*/ 199 w 236"/>
              <a:gd name="T69" fmla="*/ 253 h 253"/>
              <a:gd name="T70" fmla="*/ 208 w 236"/>
              <a:gd name="T71" fmla="*/ 249 h 253"/>
              <a:gd name="T72" fmla="*/ 190 w 236"/>
              <a:gd name="T73" fmla="*/ 217 h 253"/>
              <a:gd name="T74" fmla="*/ 236 w 236"/>
              <a:gd name="T75" fmla="*/ 123 h 253"/>
              <a:gd name="T76" fmla="*/ 21 w 236"/>
              <a:gd name="T77" fmla="*/ 123 h 253"/>
              <a:gd name="T78" fmla="*/ 118 w 236"/>
              <a:gd name="T79" fmla="*/ 26 h 253"/>
              <a:gd name="T80" fmla="*/ 215 w 236"/>
              <a:gd name="T81" fmla="*/ 123 h 253"/>
              <a:gd name="T82" fmla="*/ 118 w 236"/>
              <a:gd name="T83" fmla="*/ 220 h 253"/>
              <a:gd name="T84" fmla="*/ 21 w 236"/>
              <a:gd name="T85" fmla="*/ 1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53">
                <a:moveTo>
                  <a:pt x="236" y="123"/>
                </a:moveTo>
                <a:cubicBezTo>
                  <a:pt x="236" y="101"/>
                  <a:pt x="230" y="81"/>
                  <a:pt x="220" y="63"/>
                </a:cubicBezTo>
                <a:cubicBezTo>
                  <a:pt x="222" y="63"/>
                  <a:pt x="224" y="62"/>
                  <a:pt x="226" y="60"/>
                </a:cubicBezTo>
                <a:cubicBezTo>
                  <a:pt x="233" y="53"/>
                  <a:pt x="230" y="37"/>
                  <a:pt x="220" y="24"/>
                </a:cubicBezTo>
                <a:cubicBezTo>
                  <a:pt x="221" y="22"/>
                  <a:pt x="221" y="22"/>
                  <a:pt x="221" y="22"/>
                </a:cubicBezTo>
                <a:cubicBezTo>
                  <a:pt x="224" y="19"/>
                  <a:pt x="224" y="15"/>
                  <a:pt x="221" y="12"/>
                </a:cubicBezTo>
                <a:cubicBezTo>
                  <a:pt x="218" y="9"/>
                  <a:pt x="213" y="9"/>
                  <a:pt x="210" y="12"/>
                </a:cubicBezTo>
                <a:cubicBezTo>
                  <a:pt x="209" y="13"/>
                  <a:pt x="209" y="13"/>
                  <a:pt x="209" y="13"/>
                </a:cubicBezTo>
                <a:cubicBezTo>
                  <a:pt x="195" y="3"/>
                  <a:pt x="180" y="0"/>
                  <a:pt x="173" y="7"/>
                </a:cubicBezTo>
                <a:cubicBezTo>
                  <a:pt x="171" y="9"/>
                  <a:pt x="169" y="13"/>
                  <a:pt x="169" y="16"/>
                </a:cubicBezTo>
                <a:cubicBezTo>
                  <a:pt x="169" y="16"/>
                  <a:pt x="169" y="16"/>
                  <a:pt x="168" y="16"/>
                </a:cubicBezTo>
                <a:cubicBezTo>
                  <a:pt x="153" y="9"/>
                  <a:pt x="136" y="5"/>
                  <a:pt x="118" y="5"/>
                </a:cubicBezTo>
                <a:cubicBezTo>
                  <a:pt x="104" y="5"/>
                  <a:pt x="91" y="7"/>
                  <a:pt x="79" y="11"/>
                </a:cubicBezTo>
                <a:cubicBezTo>
                  <a:pt x="77" y="12"/>
                  <a:pt x="76" y="13"/>
                  <a:pt x="74" y="13"/>
                </a:cubicBezTo>
                <a:cubicBezTo>
                  <a:pt x="73" y="14"/>
                  <a:pt x="72" y="14"/>
                  <a:pt x="70" y="15"/>
                </a:cubicBezTo>
                <a:cubicBezTo>
                  <a:pt x="69" y="15"/>
                  <a:pt x="68" y="16"/>
                  <a:pt x="66" y="16"/>
                </a:cubicBezTo>
                <a:cubicBezTo>
                  <a:pt x="66" y="13"/>
                  <a:pt x="65" y="9"/>
                  <a:pt x="62" y="7"/>
                </a:cubicBezTo>
                <a:cubicBezTo>
                  <a:pt x="55" y="0"/>
                  <a:pt x="40" y="3"/>
                  <a:pt x="27" y="13"/>
                </a:cubicBezTo>
                <a:cubicBezTo>
                  <a:pt x="25" y="12"/>
                  <a:pt x="25" y="12"/>
                  <a:pt x="25" y="12"/>
                </a:cubicBezTo>
                <a:cubicBezTo>
                  <a:pt x="23" y="9"/>
                  <a:pt x="18" y="9"/>
                  <a:pt x="15" y="12"/>
                </a:cubicBezTo>
                <a:cubicBezTo>
                  <a:pt x="12" y="15"/>
                  <a:pt x="12" y="19"/>
                  <a:pt x="15" y="22"/>
                </a:cubicBezTo>
                <a:cubicBezTo>
                  <a:pt x="16" y="24"/>
                  <a:pt x="16" y="24"/>
                  <a:pt x="16" y="24"/>
                </a:cubicBezTo>
                <a:cubicBezTo>
                  <a:pt x="5" y="37"/>
                  <a:pt x="2" y="53"/>
                  <a:pt x="9" y="60"/>
                </a:cubicBezTo>
                <a:cubicBezTo>
                  <a:pt x="11" y="62"/>
                  <a:pt x="13" y="63"/>
                  <a:pt x="16" y="63"/>
                </a:cubicBezTo>
                <a:cubicBezTo>
                  <a:pt x="15" y="64"/>
                  <a:pt x="15" y="65"/>
                  <a:pt x="14" y="66"/>
                </a:cubicBezTo>
                <a:cubicBezTo>
                  <a:pt x="14" y="67"/>
                  <a:pt x="13" y="68"/>
                  <a:pt x="13" y="68"/>
                </a:cubicBezTo>
                <a:cubicBezTo>
                  <a:pt x="12" y="70"/>
                  <a:pt x="11" y="72"/>
                  <a:pt x="10" y="75"/>
                </a:cubicBezTo>
                <a:cubicBezTo>
                  <a:pt x="3" y="89"/>
                  <a:pt x="0" y="106"/>
                  <a:pt x="0" y="123"/>
                </a:cubicBezTo>
                <a:cubicBezTo>
                  <a:pt x="0" y="161"/>
                  <a:pt x="18" y="195"/>
                  <a:pt x="45" y="216"/>
                </a:cubicBezTo>
                <a:cubicBezTo>
                  <a:pt x="28" y="249"/>
                  <a:pt x="28" y="249"/>
                  <a:pt x="28" y="249"/>
                </a:cubicBezTo>
                <a:cubicBezTo>
                  <a:pt x="36" y="253"/>
                  <a:pt x="36" y="253"/>
                  <a:pt x="36" y="253"/>
                </a:cubicBezTo>
                <a:cubicBezTo>
                  <a:pt x="62" y="227"/>
                  <a:pt x="62" y="227"/>
                  <a:pt x="62" y="227"/>
                </a:cubicBezTo>
                <a:cubicBezTo>
                  <a:pt x="78" y="236"/>
                  <a:pt x="98" y="241"/>
                  <a:pt x="118" y="241"/>
                </a:cubicBezTo>
                <a:cubicBezTo>
                  <a:pt x="138" y="241"/>
                  <a:pt x="157" y="236"/>
                  <a:pt x="174" y="227"/>
                </a:cubicBezTo>
                <a:cubicBezTo>
                  <a:pt x="199" y="253"/>
                  <a:pt x="199" y="253"/>
                  <a:pt x="199" y="253"/>
                </a:cubicBezTo>
                <a:cubicBezTo>
                  <a:pt x="208" y="249"/>
                  <a:pt x="208" y="249"/>
                  <a:pt x="208" y="249"/>
                </a:cubicBezTo>
                <a:cubicBezTo>
                  <a:pt x="190" y="217"/>
                  <a:pt x="190" y="217"/>
                  <a:pt x="190" y="217"/>
                </a:cubicBezTo>
                <a:cubicBezTo>
                  <a:pt x="218" y="195"/>
                  <a:pt x="236" y="161"/>
                  <a:pt x="236" y="123"/>
                </a:cubicBezTo>
                <a:close/>
                <a:moveTo>
                  <a:pt x="21" y="123"/>
                </a:moveTo>
                <a:cubicBezTo>
                  <a:pt x="21" y="69"/>
                  <a:pt x="64" y="26"/>
                  <a:pt x="118" y="26"/>
                </a:cubicBezTo>
                <a:cubicBezTo>
                  <a:pt x="172" y="26"/>
                  <a:pt x="215" y="69"/>
                  <a:pt x="215" y="123"/>
                </a:cubicBezTo>
                <a:cubicBezTo>
                  <a:pt x="215" y="177"/>
                  <a:pt x="172" y="220"/>
                  <a:pt x="118" y="220"/>
                </a:cubicBezTo>
                <a:cubicBezTo>
                  <a:pt x="64" y="220"/>
                  <a:pt x="21" y="177"/>
                  <a:pt x="21" y="12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2" name="Freeform 21"/>
          <p:cNvSpPr>
            <a:spLocks noEditPoints="1"/>
          </p:cNvSpPr>
          <p:nvPr/>
        </p:nvSpPr>
        <p:spPr bwMode="auto">
          <a:xfrm>
            <a:off x="4208464" y="3863975"/>
            <a:ext cx="752475" cy="755650"/>
          </a:xfrm>
          <a:custGeom>
            <a:avLst/>
            <a:gdLst>
              <a:gd name="T0" fmla="*/ 274 w 274"/>
              <a:gd name="T1" fmla="*/ 128 h 275"/>
              <a:gd name="T2" fmla="*/ 120 w 274"/>
              <a:gd name="T3" fmla="*/ 134 h 275"/>
              <a:gd name="T4" fmla="*/ 114 w 274"/>
              <a:gd name="T5" fmla="*/ 120 h 275"/>
              <a:gd name="T6" fmla="*/ 125 w 274"/>
              <a:gd name="T7" fmla="*/ 123 h 275"/>
              <a:gd name="T8" fmla="*/ 263 w 274"/>
              <a:gd name="T9" fmla="*/ 24 h 275"/>
              <a:gd name="T10" fmla="*/ 125 w 274"/>
              <a:gd name="T11" fmla="*/ 66 h 275"/>
              <a:gd name="T12" fmla="*/ 122 w 274"/>
              <a:gd name="T13" fmla="*/ 68 h 275"/>
              <a:gd name="T14" fmla="*/ 114 w 274"/>
              <a:gd name="T15" fmla="*/ 18 h 275"/>
              <a:gd name="T16" fmla="*/ 269 w 274"/>
              <a:gd name="T17" fmla="*/ 13 h 275"/>
              <a:gd name="T18" fmla="*/ 141 w 274"/>
              <a:gd name="T19" fmla="*/ 93 h 275"/>
              <a:gd name="T20" fmla="*/ 148 w 274"/>
              <a:gd name="T21" fmla="*/ 88 h 275"/>
              <a:gd name="T22" fmla="*/ 150 w 274"/>
              <a:gd name="T23" fmla="*/ 76 h 275"/>
              <a:gd name="T24" fmla="*/ 202 w 274"/>
              <a:gd name="T25" fmla="*/ 35 h 275"/>
              <a:gd name="T26" fmla="*/ 141 w 274"/>
              <a:gd name="T27" fmla="*/ 70 h 275"/>
              <a:gd name="T28" fmla="*/ 133 w 274"/>
              <a:gd name="T29" fmla="*/ 73 h 275"/>
              <a:gd name="T30" fmla="*/ 119 w 274"/>
              <a:gd name="T31" fmla="*/ 83 h 275"/>
              <a:gd name="T32" fmla="*/ 85 w 274"/>
              <a:gd name="T33" fmla="*/ 52 h 275"/>
              <a:gd name="T34" fmla="*/ 60 w 274"/>
              <a:gd name="T35" fmla="*/ 71 h 275"/>
              <a:gd name="T36" fmla="*/ 36 w 274"/>
              <a:gd name="T37" fmla="*/ 52 h 275"/>
              <a:gd name="T38" fmla="*/ 2 w 274"/>
              <a:gd name="T39" fmla="*/ 140 h 275"/>
              <a:gd name="T40" fmla="*/ 2 w 274"/>
              <a:gd name="T41" fmla="*/ 140 h 275"/>
              <a:gd name="T42" fmla="*/ 22 w 274"/>
              <a:gd name="T43" fmla="*/ 140 h 275"/>
              <a:gd name="T44" fmla="*/ 22 w 274"/>
              <a:gd name="T45" fmla="*/ 140 h 275"/>
              <a:gd name="T46" fmla="*/ 29 w 274"/>
              <a:gd name="T47" fmla="*/ 84 h 275"/>
              <a:gd name="T48" fmla="*/ 43 w 274"/>
              <a:gd name="T49" fmla="*/ 275 h 275"/>
              <a:gd name="T50" fmla="*/ 57 w 274"/>
              <a:gd name="T51" fmla="*/ 147 h 275"/>
              <a:gd name="T52" fmla="*/ 63 w 274"/>
              <a:gd name="T53" fmla="*/ 261 h 275"/>
              <a:gd name="T54" fmla="*/ 77 w 274"/>
              <a:gd name="T55" fmla="*/ 275 h 275"/>
              <a:gd name="T56" fmla="*/ 91 w 274"/>
              <a:gd name="T57" fmla="*/ 83 h 275"/>
              <a:gd name="T58" fmla="*/ 98 w 274"/>
              <a:gd name="T59" fmla="*/ 102 h 275"/>
              <a:gd name="T60" fmla="*/ 109 w 274"/>
              <a:gd name="T61" fmla="*/ 112 h 275"/>
              <a:gd name="T62" fmla="*/ 113 w 274"/>
              <a:gd name="T63" fmla="*/ 111 h 275"/>
              <a:gd name="T64" fmla="*/ 141 w 274"/>
              <a:gd name="T65" fmla="*/ 93 h 275"/>
              <a:gd name="T66" fmla="*/ 84 w 274"/>
              <a:gd name="T67" fmla="*/ 24 h 275"/>
              <a:gd name="T68" fmla="*/ 36 w 274"/>
              <a:gd name="T69"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275">
                <a:moveTo>
                  <a:pt x="274" y="18"/>
                </a:moveTo>
                <a:cubicBezTo>
                  <a:pt x="274" y="128"/>
                  <a:pt x="274" y="128"/>
                  <a:pt x="274" y="128"/>
                </a:cubicBezTo>
                <a:cubicBezTo>
                  <a:pt x="274" y="131"/>
                  <a:pt x="272" y="134"/>
                  <a:pt x="269" y="134"/>
                </a:cubicBezTo>
                <a:cubicBezTo>
                  <a:pt x="120" y="134"/>
                  <a:pt x="120" y="134"/>
                  <a:pt x="120" y="134"/>
                </a:cubicBezTo>
                <a:cubicBezTo>
                  <a:pt x="116" y="134"/>
                  <a:pt x="114" y="131"/>
                  <a:pt x="114" y="128"/>
                </a:cubicBezTo>
                <a:cubicBezTo>
                  <a:pt x="114" y="120"/>
                  <a:pt x="114" y="120"/>
                  <a:pt x="114" y="120"/>
                </a:cubicBezTo>
                <a:cubicBezTo>
                  <a:pt x="125" y="112"/>
                  <a:pt x="125" y="112"/>
                  <a:pt x="125" y="112"/>
                </a:cubicBezTo>
                <a:cubicBezTo>
                  <a:pt x="125" y="123"/>
                  <a:pt x="125" y="123"/>
                  <a:pt x="125" y="123"/>
                </a:cubicBezTo>
                <a:cubicBezTo>
                  <a:pt x="263" y="123"/>
                  <a:pt x="263" y="123"/>
                  <a:pt x="263" y="123"/>
                </a:cubicBezTo>
                <a:cubicBezTo>
                  <a:pt x="263" y="24"/>
                  <a:pt x="263" y="24"/>
                  <a:pt x="263" y="24"/>
                </a:cubicBezTo>
                <a:cubicBezTo>
                  <a:pt x="125" y="24"/>
                  <a:pt x="125" y="24"/>
                  <a:pt x="125" y="24"/>
                </a:cubicBezTo>
                <a:cubicBezTo>
                  <a:pt x="125" y="66"/>
                  <a:pt x="125" y="66"/>
                  <a:pt x="125" y="66"/>
                </a:cubicBezTo>
                <a:cubicBezTo>
                  <a:pt x="125" y="66"/>
                  <a:pt x="124" y="66"/>
                  <a:pt x="124" y="67"/>
                </a:cubicBezTo>
                <a:cubicBezTo>
                  <a:pt x="122" y="68"/>
                  <a:pt x="122" y="68"/>
                  <a:pt x="122" y="68"/>
                </a:cubicBezTo>
                <a:cubicBezTo>
                  <a:pt x="120" y="63"/>
                  <a:pt x="117" y="59"/>
                  <a:pt x="114" y="56"/>
                </a:cubicBezTo>
                <a:cubicBezTo>
                  <a:pt x="114" y="18"/>
                  <a:pt x="114" y="18"/>
                  <a:pt x="114" y="18"/>
                </a:cubicBezTo>
                <a:cubicBezTo>
                  <a:pt x="114" y="15"/>
                  <a:pt x="116" y="13"/>
                  <a:pt x="120" y="13"/>
                </a:cubicBezTo>
                <a:cubicBezTo>
                  <a:pt x="269" y="13"/>
                  <a:pt x="269" y="13"/>
                  <a:pt x="269" y="13"/>
                </a:cubicBezTo>
                <a:cubicBezTo>
                  <a:pt x="272" y="13"/>
                  <a:pt x="274" y="15"/>
                  <a:pt x="274" y="18"/>
                </a:cubicBezTo>
                <a:close/>
                <a:moveTo>
                  <a:pt x="141" y="93"/>
                </a:moveTo>
                <a:cubicBezTo>
                  <a:pt x="148" y="88"/>
                  <a:pt x="148" y="88"/>
                  <a:pt x="148" y="88"/>
                </a:cubicBezTo>
                <a:cubicBezTo>
                  <a:pt x="148" y="88"/>
                  <a:pt x="148" y="88"/>
                  <a:pt x="148" y="88"/>
                </a:cubicBezTo>
                <a:cubicBezTo>
                  <a:pt x="148" y="88"/>
                  <a:pt x="148" y="88"/>
                  <a:pt x="148" y="88"/>
                </a:cubicBezTo>
                <a:cubicBezTo>
                  <a:pt x="151" y="85"/>
                  <a:pt x="152" y="80"/>
                  <a:pt x="150" y="76"/>
                </a:cubicBezTo>
                <a:cubicBezTo>
                  <a:pt x="204" y="39"/>
                  <a:pt x="204" y="39"/>
                  <a:pt x="204" y="39"/>
                </a:cubicBezTo>
                <a:cubicBezTo>
                  <a:pt x="202" y="35"/>
                  <a:pt x="202" y="35"/>
                  <a:pt x="202" y="35"/>
                </a:cubicBezTo>
                <a:cubicBezTo>
                  <a:pt x="147" y="72"/>
                  <a:pt x="147" y="72"/>
                  <a:pt x="147" y="72"/>
                </a:cubicBezTo>
                <a:cubicBezTo>
                  <a:pt x="145" y="71"/>
                  <a:pt x="143" y="70"/>
                  <a:pt x="141" y="70"/>
                </a:cubicBezTo>
                <a:cubicBezTo>
                  <a:pt x="138" y="70"/>
                  <a:pt x="135" y="71"/>
                  <a:pt x="133" y="73"/>
                </a:cubicBezTo>
                <a:cubicBezTo>
                  <a:pt x="133" y="73"/>
                  <a:pt x="133" y="73"/>
                  <a:pt x="133" y="73"/>
                </a:cubicBezTo>
                <a:cubicBezTo>
                  <a:pt x="131" y="74"/>
                  <a:pt x="131" y="74"/>
                  <a:pt x="131" y="74"/>
                </a:cubicBezTo>
                <a:cubicBezTo>
                  <a:pt x="119" y="83"/>
                  <a:pt x="119" y="83"/>
                  <a:pt x="119" y="83"/>
                </a:cubicBezTo>
                <a:cubicBezTo>
                  <a:pt x="119" y="79"/>
                  <a:pt x="119" y="79"/>
                  <a:pt x="119" y="79"/>
                </a:cubicBezTo>
                <a:cubicBezTo>
                  <a:pt x="117" y="52"/>
                  <a:pt x="85" y="52"/>
                  <a:pt x="85" y="52"/>
                </a:cubicBezTo>
                <a:cubicBezTo>
                  <a:pt x="72" y="52"/>
                  <a:pt x="72" y="52"/>
                  <a:pt x="72" y="52"/>
                </a:cubicBezTo>
                <a:cubicBezTo>
                  <a:pt x="60" y="71"/>
                  <a:pt x="60" y="71"/>
                  <a:pt x="60" y="71"/>
                </a:cubicBezTo>
                <a:cubicBezTo>
                  <a:pt x="49" y="52"/>
                  <a:pt x="49" y="52"/>
                  <a:pt x="49" y="52"/>
                </a:cubicBezTo>
                <a:cubicBezTo>
                  <a:pt x="36" y="52"/>
                  <a:pt x="36" y="52"/>
                  <a:pt x="36" y="52"/>
                </a:cubicBezTo>
                <a:cubicBezTo>
                  <a:pt x="0" y="53"/>
                  <a:pt x="2" y="79"/>
                  <a:pt x="2" y="79"/>
                </a:cubicBezTo>
                <a:cubicBezTo>
                  <a:pt x="2" y="140"/>
                  <a:pt x="2" y="140"/>
                  <a:pt x="2" y="140"/>
                </a:cubicBezTo>
                <a:cubicBezTo>
                  <a:pt x="2" y="140"/>
                  <a:pt x="2" y="140"/>
                  <a:pt x="2" y="140"/>
                </a:cubicBezTo>
                <a:cubicBezTo>
                  <a:pt x="2" y="140"/>
                  <a:pt x="2" y="140"/>
                  <a:pt x="2" y="140"/>
                </a:cubicBezTo>
                <a:cubicBezTo>
                  <a:pt x="2" y="146"/>
                  <a:pt x="6" y="151"/>
                  <a:pt x="12" y="151"/>
                </a:cubicBezTo>
                <a:cubicBezTo>
                  <a:pt x="18" y="151"/>
                  <a:pt x="22" y="146"/>
                  <a:pt x="22" y="140"/>
                </a:cubicBezTo>
                <a:cubicBezTo>
                  <a:pt x="22" y="140"/>
                  <a:pt x="22" y="140"/>
                  <a:pt x="22" y="140"/>
                </a:cubicBezTo>
                <a:cubicBezTo>
                  <a:pt x="22" y="140"/>
                  <a:pt x="22" y="140"/>
                  <a:pt x="22" y="140"/>
                </a:cubicBezTo>
                <a:cubicBezTo>
                  <a:pt x="22" y="84"/>
                  <a:pt x="22" y="84"/>
                  <a:pt x="22" y="84"/>
                </a:cubicBezTo>
                <a:cubicBezTo>
                  <a:pt x="29" y="84"/>
                  <a:pt x="29" y="84"/>
                  <a:pt x="29" y="84"/>
                </a:cubicBezTo>
                <a:cubicBezTo>
                  <a:pt x="29" y="261"/>
                  <a:pt x="29" y="261"/>
                  <a:pt x="29" y="261"/>
                </a:cubicBezTo>
                <a:cubicBezTo>
                  <a:pt x="29" y="269"/>
                  <a:pt x="35" y="275"/>
                  <a:pt x="43" y="275"/>
                </a:cubicBezTo>
                <a:cubicBezTo>
                  <a:pt x="51" y="275"/>
                  <a:pt x="57" y="269"/>
                  <a:pt x="57" y="261"/>
                </a:cubicBezTo>
                <a:cubicBezTo>
                  <a:pt x="57" y="147"/>
                  <a:pt x="57" y="147"/>
                  <a:pt x="57" y="147"/>
                </a:cubicBezTo>
                <a:cubicBezTo>
                  <a:pt x="63" y="147"/>
                  <a:pt x="63" y="147"/>
                  <a:pt x="63" y="147"/>
                </a:cubicBezTo>
                <a:cubicBezTo>
                  <a:pt x="63" y="261"/>
                  <a:pt x="63" y="261"/>
                  <a:pt x="63" y="261"/>
                </a:cubicBezTo>
                <a:cubicBezTo>
                  <a:pt x="63" y="261"/>
                  <a:pt x="63" y="261"/>
                  <a:pt x="63" y="261"/>
                </a:cubicBezTo>
                <a:cubicBezTo>
                  <a:pt x="64" y="269"/>
                  <a:pt x="70" y="275"/>
                  <a:pt x="77" y="275"/>
                </a:cubicBezTo>
                <a:cubicBezTo>
                  <a:pt x="85" y="275"/>
                  <a:pt x="91" y="269"/>
                  <a:pt x="91" y="261"/>
                </a:cubicBezTo>
                <a:cubicBezTo>
                  <a:pt x="91" y="83"/>
                  <a:pt x="91" y="83"/>
                  <a:pt x="91" y="83"/>
                </a:cubicBezTo>
                <a:cubicBezTo>
                  <a:pt x="98" y="83"/>
                  <a:pt x="98" y="83"/>
                  <a:pt x="98" y="83"/>
                </a:cubicBezTo>
                <a:cubicBezTo>
                  <a:pt x="98" y="102"/>
                  <a:pt x="98" y="102"/>
                  <a:pt x="98" y="102"/>
                </a:cubicBezTo>
                <a:cubicBezTo>
                  <a:pt x="98" y="102"/>
                  <a:pt x="98" y="102"/>
                  <a:pt x="98" y="102"/>
                </a:cubicBezTo>
                <a:cubicBezTo>
                  <a:pt x="98" y="108"/>
                  <a:pt x="103" y="112"/>
                  <a:pt x="109" y="112"/>
                </a:cubicBezTo>
                <a:cubicBezTo>
                  <a:pt x="110" y="112"/>
                  <a:pt x="112" y="112"/>
                  <a:pt x="113" y="111"/>
                </a:cubicBezTo>
                <a:cubicBezTo>
                  <a:pt x="113" y="111"/>
                  <a:pt x="113" y="111"/>
                  <a:pt x="113" y="111"/>
                </a:cubicBezTo>
                <a:cubicBezTo>
                  <a:pt x="131" y="99"/>
                  <a:pt x="131" y="99"/>
                  <a:pt x="131" y="99"/>
                </a:cubicBezTo>
                <a:lnTo>
                  <a:pt x="141" y="93"/>
                </a:lnTo>
                <a:close/>
                <a:moveTo>
                  <a:pt x="60" y="48"/>
                </a:moveTo>
                <a:cubicBezTo>
                  <a:pt x="73" y="48"/>
                  <a:pt x="84" y="37"/>
                  <a:pt x="84" y="24"/>
                </a:cubicBezTo>
                <a:cubicBezTo>
                  <a:pt x="84" y="11"/>
                  <a:pt x="73" y="0"/>
                  <a:pt x="60" y="0"/>
                </a:cubicBezTo>
                <a:cubicBezTo>
                  <a:pt x="47" y="0"/>
                  <a:pt x="36" y="11"/>
                  <a:pt x="36" y="24"/>
                </a:cubicBezTo>
                <a:cubicBezTo>
                  <a:pt x="36" y="37"/>
                  <a:pt x="47" y="48"/>
                  <a:pt x="60"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3" name="Freeform 22"/>
          <p:cNvSpPr>
            <a:spLocks noEditPoints="1"/>
          </p:cNvSpPr>
          <p:nvPr/>
        </p:nvSpPr>
        <p:spPr bwMode="auto">
          <a:xfrm>
            <a:off x="5713414" y="3860800"/>
            <a:ext cx="536575" cy="752475"/>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14" name="组合 413"/>
          <p:cNvGrpSpPr/>
          <p:nvPr/>
        </p:nvGrpSpPr>
        <p:grpSpPr>
          <a:xfrm>
            <a:off x="7043739" y="527050"/>
            <a:ext cx="733425" cy="741363"/>
            <a:chOff x="7043739" y="527050"/>
            <a:chExt cx="733425" cy="741363"/>
          </a:xfrm>
        </p:grpSpPr>
        <p:sp>
          <p:nvSpPr>
            <p:cNvPr id="415" name="Freeform 23"/>
            <p:cNvSpPr>
              <a:spLocks noEditPoints="1"/>
            </p:cNvSpPr>
            <p:nvPr/>
          </p:nvSpPr>
          <p:spPr bwMode="auto">
            <a:xfrm>
              <a:off x="7342189" y="582613"/>
              <a:ext cx="434975" cy="414338"/>
            </a:xfrm>
            <a:custGeom>
              <a:avLst/>
              <a:gdLst>
                <a:gd name="T0" fmla="*/ 130 w 158"/>
                <a:gd name="T1" fmla="*/ 0 h 151"/>
                <a:gd name="T2" fmla="*/ 126 w 158"/>
                <a:gd name="T3" fmla="*/ 1 h 151"/>
                <a:gd name="T4" fmla="*/ 15 w 158"/>
                <a:gd name="T5" fmla="*/ 112 h 151"/>
                <a:gd name="T6" fmla="*/ 15 w 158"/>
                <a:gd name="T7" fmla="*/ 112 h 151"/>
                <a:gd name="T8" fmla="*/ 15 w 158"/>
                <a:gd name="T9" fmla="*/ 112 h 151"/>
                <a:gd name="T10" fmla="*/ 15 w 158"/>
                <a:gd name="T11" fmla="*/ 112 h 151"/>
                <a:gd name="T12" fmla="*/ 3 w 158"/>
                <a:gd name="T13" fmla="*/ 149 h 151"/>
                <a:gd name="T14" fmla="*/ 39 w 158"/>
                <a:gd name="T15" fmla="*/ 137 h 151"/>
                <a:gd name="T16" fmla="*/ 150 w 158"/>
                <a:gd name="T17" fmla="*/ 26 h 151"/>
                <a:gd name="T18" fmla="*/ 130 w 158"/>
                <a:gd name="T19" fmla="*/ 0 h 151"/>
                <a:gd name="T20" fmla="*/ 146 w 158"/>
                <a:gd name="T21" fmla="*/ 22 h 151"/>
                <a:gd name="T22" fmla="*/ 39 w 158"/>
                <a:gd name="T23" fmla="*/ 128 h 151"/>
                <a:gd name="T24" fmla="*/ 23 w 158"/>
                <a:gd name="T25" fmla="*/ 112 h 151"/>
                <a:gd name="T26" fmla="*/ 130 w 158"/>
                <a:gd name="T27" fmla="*/ 6 h 151"/>
                <a:gd name="T28" fmla="*/ 130 w 158"/>
                <a:gd name="T29" fmla="*/ 5 h 151"/>
                <a:gd name="T30" fmla="*/ 146 w 158"/>
                <a:gd name="T31" fmla="*/ 19 h 151"/>
                <a:gd name="T32" fmla="*/ 146 w 158"/>
                <a:gd name="T33" fmla="*/ 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1">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6" name="Freeform 24"/>
            <p:cNvSpPr/>
            <p:nvPr/>
          </p:nvSpPr>
          <p:spPr bwMode="auto">
            <a:xfrm>
              <a:off x="7043739" y="527050"/>
              <a:ext cx="552450" cy="741363"/>
            </a:xfrm>
            <a:custGeom>
              <a:avLst/>
              <a:gdLst>
                <a:gd name="T0" fmla="*/ 184 w 201"/>
                <a:gd name="T1" fmla="*/ 128 h 270"/>
                <a:gd name="T2" fmla="*/ 184 w 201"/>
                <a:gd name="T3" fmla="*/ 214 h 270"/>
                <a:gd name="T4" fmla="*/ 142 w 201"/>
                <a:gd name="T5" fmla="*/ 214 h 270"/>
                <a:gd name="T6" fmla="*/ 142 w 201"/>
                <a:gd name="T7" fmla="*/ 252 h 270"/>
                <a:gd name="T8" fmla="*/ 142 w 201"/>
                <a:gd name="T9" fmla="*/ 253 h 270"/>
                <a:gd name="T10" fmla="*/ 18 w 201"/>
                <a:gd name="T11" fmla="*/ 253 h 270"/>
                <a:gd name="T12" fmla="*/ 18 w 201"/>
                <a:gd name="T13" fmla="*/ 18 h 270"/>
                <a:gd name="T14" fmla="*/ 184 w 201"/>
                <a:gd name="T15" fmla="*/ 18 h 270"/>
                <a:gd name="T16" fmla="*/ 184 w 201"/>
                <a:gd name="T17" fmla="*/ 65 h 270"/>
                <a:gd name="T18" fmla="*/ 201 w 201"/>
                <a:gd name="T19" fmla="*/ 47 h 270"/>
                <a:gd name="T20" fmla="*/ 201 w 201"/>
                <a:gd name="T21" fmla="*/ 9 h 270"/>
                <a:gd name="T22" fmla="*/ 193 w 201"/>
                <a:gd name="T23" fmla="*/ 0 h 270"/>
                <a:gd name="T24" fmla="*/ 9 w 201"/>
                <a:gd name="T25" fmla="*/ 0 h 270"/>
                <a:gd name="T26" fmla="*/ 0 w 201"/>
                <a:gd name="T27" fmla="*/ 9 h 270"/>
                <a:gd name="T28" fmla="*/ 0 w 201"/>
                <a:gd name="T29" fmla="*/ 262 h 270"/>
                <a:gd name="T30" fmla="*/ 9 w 201"/>
                <a:gd name="T31" fmla="*/ 270 h 270"/>
                <a:gd name="T32" fmla="*/ 145 w 201"/>
                <a:gd name="T33" fmla="*/ 270 h 270"/>
                <a:gd name="T34" fmla="*/ 151 w 201"/>
                <a:gd name="T35" fmla="*/ 268 h 270"/>
                <a:gd name="T36" fmla="*/ 198 w 201"/>
                <a:gd name="T37" fmla="*/ 226 h 270"/>
                <a:gd name="T38" fmla="*/ 201 w 201"/>
                <a:gd name="T39" fmla="*/ 219 h 270"/>
                <a:gd name="T40" fmla="*/ 201 w 201"/>
                <a:gd name="T41" fmla="*/ 110 h 270"/>
                <a:gd name="T42" fmla="*/ 184 w 201"/>
                <a:gd name="T43" fmla="*/ 1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70">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7" name="Freeform 25"/>
            <p:cNvSpPr/>
            <p:nvPr/>
          </p:nvSpPr>
          <p:spPr bwMode="auto">
            <a:xfrm>
              <a:off x="7458076" y="601663"/>
              <a:ext cx="282575" cy="282575"/>
            </a:xfrm>
            <a:custGeom>
              <a:avLst/>
              <a:gdLst>
                <a:gd name="T0" fmla="*/ 2 w 103"/>
                <a:gd name="T1" fmla="*/ 103 h 103"/>
                <a:gd name="T2" fmla="*/ 1 w 103"/>
                <a:gd name="T3" fmla="*/ 103 h 103"/>
                <a:gd name="T4" fmla="*/ 1 w 103"/>
                <a:gd name="T5" fmla="*/ 99 h 103"/>
                <a:gd name="T6" fmla="*/ 99 w 103"/>
                <a:gd name="T7" fmla="*/ 1 h 103"/>
                <a:gd name="T8" fmla="*/ 102 w 103"/>
                <a:gd name="T9" fmla="*/ 1 h 103"/>
                <a:gd name="T10" fmla="*/ 102 w 103"/>
                <a:gd name="T11" fmla="*/ 4 h 103"/>
                <a:gd name="T12" fmla="*/ 4 w 103"/>
                <a:gd name="T13" fmla="*/ 103 h 103"/>
                <a:gd name="T14" fmla="*/ 2 w 1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18" name="Freeform 26"/>
          <p:cNvSpPr>
            <a:spLocks noEditPoints="1"/>
          </p:cNvSpPr>
          <p:nvPr/>
        </p:nvSpPr>
        <p:spPr bwMode="auto">
          <a:xfrm>
            <a:off x="7059614" y="2749550"/>
            <a:ext cx="658813" cy="757238"/>
          </a:xfrm>
          <a:custGeom>
            <a:avLst/>
            <a:gdLst>
              <a:gd name="T0" fmla="*/ 61 w 240"/>
              <a:gd name="T1" fmla="*/ 0 h 275"/>
              <a:gd name="T2" fmla="*/ 61 w 240"/>
              <a:gd name="T3" fmla="*/ 46 h 275"/>
              <a:gd name="T4" fmla="*/ 91 w 240"/>
              <a:gd name="T5" fmla="*/ 109 h 275"/>
              <a:gd name="T6" fmla="*/ 152 w 240"/>
              <a:gd name="T7" fmla="*/ 131 h 275"/>
              <a:gd name="T8" fmla="*/ 179 w 240"/>
              <a:gd name="T9" fmla="*/ 275 h 275"/>
              <a:gd name="T10" fmla="*/ 240 w 240"/>
              <a:gd name="T11" fmla="*/ 131 h 275"/>
              <a:gd name="T12" fmla="*/ 91 w 240"/>
              <a:gd name="T13" fmla="*/ 109 h 275"/>
              <a:gd name="T14" fmla="*/ 59 w 240"/>
              <a:gd name="T15" fmla="*/ 145 h 275"/>
              <a:gd name="T16" fmla="*/ 123 w 240"/>
              <a:gd name="T17" fmla="*/ 102 h 275"/>
              <a:gd name="T18" fmla="*/ 123 w 240"/>
              <a:gd name="T19" fmla="*/ 102 h 275"/>
              <a:gd name="T20" fmla="*/ 123 w 240"/>
              <a:gd name="T21" fmla="*/ 73 h 275"/>
              <a:gd name="T22" fmla="*/ 69 w 240"/>
              <a:gd name="T23" fmla="*/ 73 h 275"/>
              <a:gd name="T24" fmla="*/ 68 w 240"/>
              <a:gd name="T25" fmla="*/ 50 h 275"/>
              <a:gd name="T26" fmla="*/ 40 w 240"/>
              <a:gd name="T27" fmla="*/ 53 h 275"/>
              <a:gd name="T28" fmla="*/ 3 w 240"/>
              <a:gd name="T29" fmla="*/ 177 h 275"/>
              <a:gd name="T30" fmla="*/ 92 w 240"/>
              <a:gd name="T31" fmla="*/ 259 h 275"/>
              <a:gd name="T32" fmla="*/ 125 w 240"/>
              <a:gd name="T33" fmla="*/ 259 h 275"/>
              <a:gd name="T34" fmla="*/ 121 w 240"/>
              <a:gd name="T35" fmla="*/ 145 h 275"/>
              <a:gd name="T36" fmla="*/ 40 w 240"/>
              <a:gd name="T37" fmla="*/ 197 h 275"/>
              <a:gd name="T38" fmla="*/ 54 w 240"/>
              <a:gd name="T39" fmla="*/ 273 h 275"/>
              <a:gd name="T40" fmla="*/ 86 w 240"/>
              <a:gd name="T41" fmla="*/ 197 h 275"/>
              <a:gd name="T42" fmla="*/ 7 w 240"/>
              <a:gd name="T43" fmla="*/ 185 h 275"/>
              <a:gd name="T44" fmla="*/ 218 w 240"/>
              <a:gd name="T45" fmla="*/ 79 h 275"/>
              <a:gd name="T46" fmla="*/ 146 w 240"/>
              <a:gd name="T47" fmla="*/ 100 h 275"/>
              <a:gd name="T48" fmla="*/ 218 w 240"/>
              <a:gd name="T49" fmla="*/ 79 h 275"/>
              <a:gd name="T50" fmla="*/ 233 w 240"/>
              <a:gd name="T51" fmla="*/ 75 h 275"/>
              <a:gd name="T52" fmla="*/ 161 w 240"/>
              <a:gd name="T53" fmla="*/ 53 h 275"/>
              <a:gd name="T54" fmla="*/ 160 w 240"/>
              <a:gd name="T55" fmla="*/ 49 h 275"/>
              <a:gd name="T56" fmla="*/ 232 w 240"/>
              <a:gd name="T57" fmla="*/ 28 h 275"/>
              <a:gd name="T58" fmla="*/ 160 w 240"/>
              <a:gd name="T59" fmla="*/ 49 h 275"/>
              <a:gd name="T60" fmla="*/ 149 w 240"/>
              <a:gd name="T61" fmla="*/ 2 h 275"/>
              <a:gd name="T62" fmla="*/ 222 w 240"/>
              <a:gd name="T63"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75">
                <a:moveTo>
                  <a:pt x="37" y="23"/>
                </a:moveTo>
                <a:cubicBezTo>
                  <a:pt x="37" y="10"/>
                  <a:pt x="48" y="0"/>
                  <a:pt x="61" y="0"/>
                </a:cubicBezTo>
                <a:cubicBezTo>
                  <a:pt x="74" y="0"/>
                  <a:pt x="84" y="10"/>
                  <a:pt x="84" y="23"/>
                </a:cubicBezTo>
                <a:cubicBezTo>
                  <a:pt x="84" y="36"/>
                  <a:pt x="74" y="46"/>
                  <a:pt x="61" y="46"/>
                </a:cubicBezTo>
                <a:cubicBezTo>
                  <a:pt x="48" y="46"/>
                  <a:pt x="37" y="36"/>
                  <a:pt x="37" y="23"/>
                </a:cubicBezTo>
                <a:close/>
                <a:moveTo>
                  <a:pt x="91" y="109"/>
                </a:moveTo>
                <a:cubicBezTo>
                  <a:pt x="91" y="131"/>
                  <a:pt x="91" y="131"/>
                  <a:pt x="91" y="131"/>
                </a:cubicBezTo>
                <a:cubicBezTo>
                  <a:pt x="152" y="131"/>
                  <a:pt x="152" y="131"/>
                  <a:pt x="152" y="131"/>
                </a:cubicBezTo>
                <a:cubicBezTo>
                  <a:pt x="152" y="275"/>
                  <a:pt x="152" y="275"/>
                  <a:pt x="152" y="275"/>
                </a:cubicBezTo>
                <a:cubicBezTo>
                  <a:pt x="179" y="275"/>
                  <a:pt x="179" y="275"/>
                  <a:pt x="179" y="275"/>
                </a:cubicBezTo>
                <a:cubicBezTo>
                  <a:pt x="179" y="131"/>
                  <a:pt x="179" y="131"/>
                  <a:pt x="179" y="131"/>
                </a:cubicBezTo>
                <a:cubicBezTo>
                  <a:pt x="240" y="131"/>
                  <a:pt x="240" y="131"/>
                  <a:pt x="240" y="131"/>
                </a:cubicBezTo>
                <a:cubicBezTo>
                  <a:pt x="240" y="109"/>
                  <a:pt x="240" y="109"/>
                  <a:pt x="240" y="109"/>
                </a:cubicBezTo>
                <a:lnTo>
                  <a:pt x="91" y="109"/>
                </a:lnTo>
                <a:close/>
                <a:moveTo>
                  <a:pt x="121" y="145"/>
                </a:moveTo>
                <a:cubicBezTo>
                  <a:pt x="59" y="145"/>
                  <a:pt x="59" y="145"/>
                  <a:pt x="59" y="145"/>
                </a:cubicBezTo>
                <a:cubicBezTo>
                  <a:pt x="65" y="102"/>
                  <a:pt x="65" y="102"/>
                  <a:pt x="65" y="102"/>
                </a:cubicBezTo>
                <a:cubicBezTo>
                  <a:pt x="123" y="102"/>
                  <a:pt x="123" y="102"/>
                  <a:pt x="123" y="102"/>
                </a:cubicBezTo>
                <a:cubicBezTo>
                  <a:pt x="123" y="102"/>
                  <a:pt x="123" y="102"/>
                  <a:pt x="123" y="102"/>
                </a:cubicBezTo>
                <a:cubicBezTo>
                  <a:pt x="123" y="102"/>
                  <a:pt x="123" y="102"/>
                  <a:pt x="123" y="102"/>
                </a:cubicBezTo>
                <a:cubicBezTo>
                  <a:pt x="131" y="102"/>
                  <a:pt x="138" y="96"/>
                  <a:pt x="138" y="88"/>
                </a:cubicBezTo>
                <a:cubicBezTo>
                  <a:pt x="138" y="80"/>
                  <a:pt x="131" y="73"/>
                  <a:pt x="123" y="73"/>
                </a:cubicBezTo>
                <a:cubicBezTo>
                  <a:pt x="123" y="73"/>
                  <a:pt x="123" y="73"/>
                  <a:pt x="123" y="73"/>
                </a:cubicBezTo>
                <a:cubicBezTo>
                  <a:pt x="69" y="73"/>
                  <a:pt x="69" y="73"/>
                  <a:pt x="69" y="73"/>
                </a:cubicBezTo>
                <a:cubicBezTo>
                  <a:pt x="72" y="53"/>
                  <a:pt x="72" y="53"/>
                  <a:pt x="72" y="53"/>
                </a:cubicBezTo>
                <a:cubicBezTo>
                  <a:pt x="72" y="52"/>
                  <a:pt x="70" y="50"/>
                  <a:pt x="68" y="50"/>
                </a:cubicBezTo>
                <a:cubicBezTo>
                  <a:pt x="43" y="50"/>
                  <a:pt x="43" y="50"/>
                  <a:pt x="43" y="50"/>
                </a:cubicBezTo>
                <a:cubicBezTo>
                  <a:pt x="41" y="50"/>
                  <a:pt x="40" y="52"/>
                  <a:pt x="40" y="53"/>
                </a:cubicBezTo>
                <a:cubicBezTo>
                  <a:pt x="0" y="174"/>
                  <a:pt x="0" y="174"/>
                  <a:pt x="0" y="174"/>
                </a:cubicBezTo>
                <a:cubicBezTo>
                  <a:pt x="0" y="176"/>
                  <a:pt x="1" y="177"/>
                  <a:pt x="3" y="177"/>
                </a:cubicBezTo>
                <a:cubicBezTo>
                  <a:pt x="92" y="177"/>
                  <a:pt x="92" y="177"/>
                  <a:pt x="92" y="177"/>
                </a:cubicBezTo>
                <a:cubicBezTo>
                  <a:pt x="92" y="259"/>
                  <a:pt x="92" y="259"/>
                  <a:pt x="92" y="259"/>
                </a:cubicBezTo>
                <a:cubicBezTo>
                  <a:pt x="92" y="268"/>
                  <a:pt x="100" y="275"/>
                  <a:pt x="109" y="275"/>
                </a:cubicBezTo>
                <a:cubicBezTo>
                  <a:pt x="117" y="275"/>
                  <a:pt x="125" y="268"/>
                  <a:pt x="125" y="259"/>
                </a:cubicBezTo>
                <a:cubicBezTo>
                  <a:pt x="125" y="148"/>
                  <a:pt x="125" y="148"/>
                  <a:pt x="125" y="148"/>
                </a:cubicBezTo>
                <a:cubicBezTo>
                  <a:pt x="125" y="146"/>
                  <a:pt x="123" y="145"/>
                  <a:pt x="121" y="145"/>
                </a:cubicBezTo>
                <a:close/>
                <a:moveTo>
                  <a:pt x="7" y="197"/>
                </a:moveTo>
                <a:cubicBezTo>
                  <a:pt x="40" y="197"/>
                  <a:pt x="40" y="197"/>
                  <a:pt x="40" y="197"/>
                </a:cubicBezTo>
                <a:cubicBezTo>
                  <a:pt x="40" y="273"/>
                  <a:pt x="40" y="273"/>
                  <a:pt x="40" y="273"/>
                </a:cubicBezTo>
                <a:cubicBezTo>
                  <a:pt x="54" y="273"/>
                  <a:pt x="54" y="273"/>
                  <a:pt x="54" y="273"/>
                </a:cubicBezTo>
                <a:cubicBezTo>
                  <a:pt x="54" y="197"/>
                  <a:pt x="54" y="197"/>
                  <a:pt x="54" y="197"/>
                </a:cubicBezTo>
                <a:cubicBezTo>
                  <a:pt x="86" y="197"/>
                  <a:pt x="86" y="197"/>
                  <a:pt x="86" y="197"/>
                </a:cubicBezTo>
                <a:cubicBezTo>
                  <a:pt x="86" y="185"/>
                  <a:pt x="86" y="185"/>
                  <a:pt x="86" y="185"/>
                </a:cubicBezTo>
                <a:cubicBezTo>
                  <a:pt x="7" y="185"/>
                  <a:pt x="7" y="185"/>
                  <a:pt x="7" y="185"/>
                </a:cubicBezTo>
                <a:lnTo>
                  <a:pt x="7" y="197"/>
                </a:lnTo>
                <a:close/>
                <a:moveTo>
                  <a:pt x="218" y="79"/>
                </a:moveTo>
                <a:cubicBezTo>
                  <a:pt x="146" y="79"/>
                  <a:pt x="146" y="79"/>
                  <a:pt x="146" y="79"/>
                </a:cubicBezTo>
                <a:cubicBezTo>
                  <a:pt x="146" y="100"/>
                  <a:pt x="146" y="100"/>
                  <a:pt x="146" y="100"/>
                </a:cubicBezTo>
                <a:cubicBezTo>
                  <a:pt x="218" y="100"/>
                  <a:pt x="218" y="100"/>
                  <a:pt x="218" y="100"/>
                </a:cubicBezTo>
                <a:lnTo>
                  <a:pt x="218" y="79"/>
                </a:lnTo>
                <a:close/>
                <a:moveTo>
                  <a:pt x="161" y="75"/>
                </a:moveTo>
                <a:cubicBezTo>
                  <a:pt x="233" y="75"/>
                  <a:pt x="233" y="75"/>
                  <a:pt x="233" y="75"/>
                </a:cubicBezTo>
                <a:cubicBezTo>
                  <a:pt x="233" y="53"/>
                  <a:pt x="233" y="53"/>
                  <a:pt x="233" y="53"/>
                </a:cubicBezTo>
                <a:cubicBezTo>
                  <a:pt x="161" y="53"/>
                  <a:pt x="161" y="53"/>
                  <a:pt x="161" y="53"/>
                </a:cubicBezTo>
                <a:lnTo>
                  <a:pt x="161" y="75"/>
                </a:lnTo>
                <a:close/>
                <a:moveTo>
                  <a:pt x="160" y="49"/>
                </a:moveTo>
                <a:cubicBezTo>
                  <a:pt x="232" y="49"/>
                  <a:pt x="232" y="49"/>
                  <a:pt x="232" y="49"/>
                </a:cubicBezTo>
                <a:cubicBezTo>
                  <a:pt x="232" y="28"/>
                  <a:pt x="232" y="28"/>
                  <a:pt x="232" y="28"/>
                </a:cubicBezTo>
                <a:cubicBezTo>
                  <a:pt x="160" y="28"/>
                  <a:pt x="160" y="28"/>
                  <a:pt x="160" y="28"/>
                </a:cubicBezTo>
                <a:lnTo>
                  <a:pt x="160" y="49"/>
                </a:lnTo>
                <a:close/>
                <a:moveTo>
                  <a:pt x="222" y="2"/>
                </a:moveTo>
                <a:cubicBezTo>
                  <a:pt x="149" y="2"/>
                  <a:pt x="149" y="2"/>
                  <a:pt x="149" y="2"/>
                </a:cubicBezTo>
                <a:cubicBezTo>
                  <a:pt x="149" y="24"/>
                  <a:pt x="149" y="24"/>
                  <a:pt x="149" y="24"/>
                </a:cubicBezTo>
                <a:cubicBezTo>
                  <a:pt x="222" y="24"/>
                  <a:pt x="222" y="24"/>
                  <a:pt x="222" y="24"/>
                </a:cubicBezTo>
                <a:lnTo>
                  <a:pt x="222" y="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9" name="Freeform 27"/>
          <p:cNvSpPr>
            <a:spLocks noEditPoints="1"/>
          </p:cNvSpPr>
          <p:nvPr/>
        </p:nvSpPr>
        <p:spPr bwMode="auto">
          <a:xfrm>
            <a:off x="5746751" y="1609725"/>
            <a:ext cx="560388" cy="782638"/>
          </a:xfrm>
          <a:custGeom>
            <a:avLst/>
            <a:gdLst>
              <a:gd name="T0" fmla="*/ 20 w 204"/>
              <a:gd name="T1" fmla="*/ 87 h 285"/>
              <a:gd name="T2" fmla="*/ 49 w 204"/>
              <a:gd name="T3" fmla="*/ 64 h 285"/>
              <a:gd name="T4" fmla="*/ 66 w 204"/>
              <a:gd name="T5" fmla="*/ 64 h 285"/>
              <a:gd name="T6" fmla="*/ 72 w 204"/>
              <a:gd name="T7" fmla="*/ 73 h 285"/>
              <a:gd name="T8" fmla="*/ 78 w 204"/>
              <a:gd name="T9" fmla="*/ 64 h 285"/>
              <a:gd name="T10" fmla="*/ 92 w 204"/>
              <a:gd name="T11" fmla="*/ 64 h 285"/>
              <a:gd name="T12" fmla="*/ 122 w 204"/>
              <a:gd name="T13" fmla="*/ 87 h 285"/>
              <a:gd name="T14" fmla="*/ 122 w 204"/>
              <a:gd name="T15" fmla="*/ 117 h 285"/>
              <a:gd name="T16" fmla="*/ 104 w 204"/>
              <a:gd name="T17" fmla="*/ 117 h 285"/>
              <a:gd name="T18" fmla="*/ 104 w 204"/>
              <a:gd name="T19" fmla="*/ 91 h 285"/>
              <a:gd name="T20" fmla="*/ 98 w 204"/>
              <a:gd name="T21" fmla="*/ 91 h 285"/>
              <a:gd name="T22" fmla="*/ 98 w 204"/>
              <a:gd name="T23" fmla="*/ 117 h 285"/>
              <a:gd name="T24" fmla="*/ 43 w 204"/>
              <a:gd name="T25" fmla="*/ 117 h 285"/>
              <a:gd name="T26" fmla="*/ 43 w 204"/>
              <a:gd name="T27" fmla="*/ 91 h 285"/>
              <a:gd name="T28" fmla="*/ 38 w 204"/>
              <a:gd name="T29" fmla="*/ 91 h 285"/>
              <a:gd name="T30" fmla="*/ 38 w 204"/>
              <a:gd name="T31" fmla="*/ 117 h 285"/>
              <a:gd name="T32" fmla="*/ 20 w 204"/>
              <a:gd name="T33" fmla="*/ 117 h 285"/>
              <a:gd name="T34" fmla="*/ 20 w 204"/>
              <a:gd name="T35" fmla="*/ 87 h 285"/>
              <a:gd name="T36" fmla="*/ 72 w 204"/>
              <a:gd name="T37" fmla="*/ 57 h 285"/>
              <a:gd name="T38" fmla="*/ 93 w 204"/>
              <a:gd name="T39" fmla="*/ 35 h 285"/>
              <a:gd name="T40" fmla="*/ 72 w 204"/>
              <a:gd name="T41" fmla="*/ 14 h 285"/>
              <a:gd name="T42" fmla="*/ 50 w 204"/>
              <a:gd name="T43" fmla="*/ 35 h 285"/>
              <a:gd name="T44" fmla="*/ 72 w 204"/>
              <a:gd name="T45" fmla="*/ 57 h 285"/>
              <a:gd name="T46" fmla="*/ 43 w 204"/>
              <a:gd name="T47" fmla="*/ 285 h 285"/>
              <a:gd name="T48" fmla="*/ 98 w 204"/>
              <a:gd name="T49" fmla="*/ 285 h 285"/>
              <a:gd name="T50" fmla="*/ 124 w 204"/>
              <a:gd name="T51" fmla="*/ 147 h 285"/>
              <a:gd name="T52" fmla="*/ 17 w 204"/>
              <a:gd name="T53" fmla="*/ 147 h 285"/>
              <a:gd name="T54" fmla="*/ 43 w 204"/>
              <a:gd name="T55" fmla="*/ 285 h 285"/>
              <a:gd name="T56" fmla="*/ 204 w 204"/>
              <a:gd name="T57" fmla="*/ 29 h 285"/>
              <a:gd name="T58" fmla="*/ 166 w 204"/>
              <a:gd name="T59" fmla="*/ 58 h 285"/>
              <a:gd name="T60" fmla="*/ 135 w 204"/>
              <a:gd name="T61" fmla="*/ 73 h 285"/>
              <a:gd name="T62" fmla="*/ 144 w 204"/>
              <a:gd name="T63" fmla="*/ 55 h 285"/>
              <a:gd name="T64" fmla="*/ 122 w 204"/>
              <a:gd name="T65" fmla="*/ 29 h 285"/>
              <a:gd name="T66" fmla="*/ 163 w 204"/>
              <a:gd name="T67" fmla="*/ 0 h 285"/>
              <a:gd name="T68" fmla="*/ 204 w 204"/>
              <a:gd name="T69" fmla="*/ 29 h 285"/>
              <a:gd name="T70" fmla="*/ 187 w 204"/>
              <a:gd name="T71" fmla="*/ 36 h 285"/>
              <a:gd name="T72" fmla="*/ 185 w 204"/>
              <a:gd name="T73" fmla="*/ 34 h 285"/>
              <a:gd name="T74" fmla="*/ 141 w 204"/>
              <a:gd name="T75" fmla="*/ 34 h 285"/>
              <a:gd name="T76" fmla="*/ 139 w 204"/>
              <a:gd name="T77" fmla="*/ 36 h 285"/>
              <a:gd name="T78" fmla="*/ 141 w 204"/>
              <a:gd name="T79" fmla="*/ 39 h 285"/>
              <a:gd name="T80" fmla="*/ 185 w 204"/>
              <a:gd name="T81" fmla="*/ 39 h 285"/>
              <a:gd name="T82" fmla="*/ 187 w 204"/>
              <a:gd name="T83" fmla="*/ 36 h 285"/>
              <a:gd name="T84" fmla="*/ 187 w 204"/>
              <a:gd name="T85" fmla="*/ 22 h 285"/>
              <a:gd name="T86" fmla="*/ 185 w 204"/>
              <a:gd name="T87" fmla="*/ 20 h 285"/>
              <a:gd name="T88" fmla="*/ 141 w 204"/>
              <a:gd name="T89" fmla="*/ 20 h 285"/>
              <a:gd name="T90" fmla="*/ 139 w 204"/>
              <a:gd name="T91" fmla="*/ 22 h 285"/>
              <a:gd name="T92" fmla="*/ 141 w 204"/>
              <a:gd name="T93" fmla="*/ 25 h 285"/>
              <a:gd name="T94" fmla="*/ 185 w 204"/>
              <a:gd name="T95" fmla="*/ 25 h 285"/>
              <a:gd name="T96" fmla="*/ 187 w 204"/>
              <a:gd name="T97" fmla="*/ 22 h 285"/>
              <a:gd name="T98" fmla="*/ 0 w 204"/>
              <a:gd name="T99" fmla="*/ 141 h 285"/>
              <a:gd name="T100" fmla="*/ 141 w 204"/>
              <a:gd name="T101" fmla="*/ 141 h 285"/>
              <a:gd name="T102" fmla="*/ 141 w 204"/>
              <a:gd name="T103" fmla="*/ 121 h 285"/>
              <a:gd name="T104" fmla="*/ 0 w 204"/>
              <a:gd name="T105" fmla="*/ 121 h 285"/>
              <a:gd name="T106" fmla="*/ 0 w 204"/>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285">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0" name="Freeform 28"/>
          <p:cNvSpPr/>
          <p:nvPr/>
        </p:nvSpPr>
        <p:spPr bwMode="auto">
          <a:xfrm>
            <a:off x="6991351" y="1898650"/>
            <a:ext cx="760413" cy="436563"/>
          </a:xfrm>
          <a:custGeom>
            <a:avLst/>
            <a:gdLst>
              <a:gd name="T0" fmla="*/ 420 w 479"/>
              <a:gd name="T1" fmla="*/ 41 h 275"/>
              <a:gd name="T2" fmla="*/ 240 w 479"/>
              <a:gd name="T3" fmla="*/ 169 h 275"/>
              <a:gd name="T4" fmla="*/ 59 w 479"/>
              <a:gd name="T5" fmla="*/ 41 h 275"/>
              <a:gd name="T6" fmla="*/ 0 w 479"/>
              <a:gd name="T7" fmla="*/ 0 h 275"/>
              <a:gd name="T8" fmla="*/ 0 w 479"/>
              <a:gd name="T9" fmla="*/ 275 h 275"/>
              <a:gd name="T10" fmla="*/ 479 w 479"/>
              <a:gd name="T11" fmla="*/ 275 h 275"/>
              <a:gd name="T12" fmla="*/ 479 w 479"/>
              <a:gd name="T13" fmla="*/ 0 h 275"/>
              <a:gd name="T14" fmla="*/ 420 w 479"/>
              <a:gd name="T15" fmla="*/ 41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75">
                <a:moveTo>
                  <a:pt x="420" y="41"/>
                </a:moveTo>
                <a:lnTo>
                  <a:pt x="240" y="169"/>
                </a:lnTo>
                <a:lnTo>
                  <a:pt x="59" y="41"/>
                </a:lnTo>
                <a:lnTo>
                  <a:pt x="0" y="0"/>
                </a:lnTo>
                <a:lnTo>
                  <a:pt x="0" y="275"/>
                </a:lnTo>
                <a:lnTo>
                  <a:pt x="479" y="275"/>
                </a:lnTo>
                <a:lnTo>
                  <a:pt x="479" y="0"/>
                </a:lnTo>
                <a:lnTo>
                  <a:pt x="420" y="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1" name="Freeform 29"/>
          <p:cNvSpPr>
            <a:spLocks noEditPoints="1"/>
          </p:cNvSpPr>
          <p:nvPr/>
        </p:nvSpPr>
        <p:spPr bwMode="auto">
          <a:xfrm>
            <a:off x="7062789" y="1708150"/>
            <a:ext cx="617538" cy="438150"/>
          </a:xfrm>
          <a:custGeom>
            <a:avLst/>
            <a:gdLst>
              <a:gd name="T0" fmla="*/ 3 w 225"/>
              <a:gd name="T1" fmla="*/ 83 h 159"/>
              <a:gd name="T2" fmla="*/ 108 w 225"/>
              <a:gd name="T3" fmla="*/ 157 h 159"/>
              <a:gd name="T4" fmla="*/ 113 w 225"/>
              <a:gd name="T5" fmla="*/ 159 h 159"/>
              <a:gd name="T6" fmla="*/ 117 w 225"/>
              <a:gd name="T7" fmla="*/ 157 h 159"/>
              <a:gd name="T8" fmla="*/ 222 w 225"/>
              <a:gd name="T9" fmla="*/ 83 h 159"/>
              <a:gd name="T10" fmla="*/ 225 w 225"/>
              <a:gd name="T11" fmla="*/ 76 h 159"/>
              <a:gd name="T12" fmla="*/ 225 w 225"/>
              <a:gd name="T13" fmla="*/ 8 h 159"/>
              <a:gd name="T14" fmla="*/ 217 w 225"/>
              <a:gd name="T15" fmla="*/ 0 h 159"/>
              <a:gd name="T16" fmla="*/ 8 w 225"/>
              <a:gd name="T17" fmla="*/ 0 h 159"/>
              <a:gd name="T18" fmla="*/ 0 w 225"/>
              <a:gd name="T19" fmla="*/ 8 h 159"/>
              <a:gd name="T20" fmla="*/ 0 w 225"/>
              <a:gd name="T21" fmla="*/ 76 h 159"/>
              <a:gd name="T22" fmla="*/ 3 w 225"/>
              <a:gd name="T23" fmla="*/ 83 h 159"/>
              <a:gd name="T24" fmla="*/ 16 w 225"/>
              <a:gd name="T25" fmla="*/ 16 h 159"/>
              <a:gd name="T26" fmla="*/ 209 w 225"/>
              <a:gd name="T27" fmla="*/ 16 h 159"/>
              <a:gd name="T28" fmla="*/ 209 w 225"/>
              <a:gd name="T29" fmla="*/ 72 h 159"/>
              <a:gd name="T30" fmla="*/ 113 w 225"/>
              <a:gd name="T31" fmla="*/ 141 h 159"/>
              <a:gd name="T32" fmla="*/ 16 w 225"/>
              <a:gd name="T33" fmla="*/ 72 h 159"/>
              <a:gd name="T34" fmla="*/ 16 w 225"/>
              <a:gd name="T35"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159">
                <a:moveTo>
                  <a:pt x="3" y="83"/>
                </a:moveTo>
                <a:cubicBezTo>
                  <a:pt x="108" y="157"/>
                  <a:pt x="108" y="157"/>
                  <a:pt x="108" y="157"/>
                </a:cubicBezTo>
                <a:cubicBezTo>
                  <a:pt x="109" y="158"/>
                  <a:pt x="111" y="159"/>
                  <a:pt x="113" y="159"/>
                </a:cubicBezTo>
                <a:cubicBezTo>
                  <a:pt x="114" y="159"/>
                  <a:pt x="116" y="158"/>
                  <a:pt x="117" y="157"/>
                </a:cubicBezTo>
                <a:cubicBezTo>
                  <a:pt x="222" y="83"/>
                  <a:pt x="222" y="83"/>
                  <a:pt x="222" y="83"/>
                </a:cubicBezTo>
                <a:cubicBezTo>
                  <a:pt x="224" y="81"/>
                  <a:pt x="225" y="79"/>
                  <a:pt x="225" y="76"/>
                </a:cubicBezTo>
                <a:cubicBezTo>
                  <a:pt x="225" y="8"/>
                  <a:pt x="225" y="8"/>
                  <a:pt x="225" y="8"/>
                </a:cubicBezTo>
                <a:cubicBezTo>
                  <a:pt x="225" y="3"/>
                  <a:pt x="221" y="0"/>
                  <a:pt x="217" y="0"/>
                </a:cubicBezTo>
                <a:cubicBezTo>
                  <a:pt x="8" y="0"/>
                  <a:pt x="8" y="0"/>
                  <a:pt x="8" y="0"/>
                </a:cubicBezTo>
                <a:cubicBezTo>
                  <a:pt x="4" y="0"/>
                  <a:pt x="0" y="3"/>
                  <a:pt x="0" y="8"/>
                </a:cubicBezTo>
                <a:cubicBezTo>
                  <a:pt x="0" y="76"/>
                  <a:pt x="0" y="76"/>
                  <a:pt x="0" y="76"/>
                </a:cubicBezTo>
                <a:cubicBezTo>
                  <a:pt x="0" y="79"/>
                  <a:pt x="1" y="81"/>
                  <a:pt x="3" y="83"/>
                </a:cubicBezTo>
                <a:close/>
                <a:moveTo>
                  <a:pt x="16" y="16"/>
                </a:moveTo>
                <a:cubicBezTo>
                  <a:pt x="209" y="16"/>
                  <a:pt x="209" y="16"/>
                  <a:pt x="209" y="16"/>
                </a:cubicBezTo>
                <a:cubicBezTo>
                  <a:pt x="209" y="72"/>
                  <a:pt x="209" y="72"/>
                  <a:pt x="209" y="72"/>
                </a:cubicBezTo>
                <a:cubicBezTo>
                  <a:pt x="113" y="141"/>
                  <a:pt x="113" y="141"/>
                  <a:pt x="113" y="141"/>
                </a:cubicBezTo>
                <a:cubicBezTo>
                  <a:pt x="16" y="72"/>
                  <a:pt x="16" y="72"/>
                  <a:pt x="16" y="72"/>
                </a:cubicBezTo>
                <a:lnTo>
                  <a:pt x="16" y="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2" name="Freeform 30"/>
          <p:cNvSpPr/>
          <p:nvPr/>
        </p:nvSpPr>
        <p:spPr bwMode="auto">
          <a:xfrm>
            <a:off x="7172326" y="1798638"/>
            <a:ext cx="384175" cy="50800"/>
          </a:xfrm>
          <a:custGeom>
            <a:avLst/>
            <a:gdLst>
              <a:gd name="T0" fmla="*/ 9 w 140"/>
              <a:gd name="T1" fmla="*/ 18 h 18"/>
              <a:gd name="T2" fmla="*/ 131 w 140"/>
              <a:gd name="T3" fmla="*/ 18 h 18"/>
              <a:gd name="T4" fmla="*/ 140 w 140"/>
              <a:gd name="T5" fmla="*/ 9 h 18"/>
              <a:gd name="T6" fmla="*/ 131 w 140"/>
              <a:gd name="T7" fmla="*/ 0 h 18"/>
              <a:gd name="T8" fmla="*/ 9 w 140"/>
              <a:gd name="T9" fmla="*/ 0 h 18"/>
              <a:gd name="T10" fmla="*/ 0 w 140"/>
              <a:gd name="T11" fmla="*/ 9 h 18"/>
              <a:gd name="T12" fmla="*/ 9 w 14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9" y="18"/>
                </a:moveTo>
                <a:cubicBezTo>
                  <a:pt x="131" y="18"/>
                  <a:pt x="131" y="18"/>
                  <a:pt x="131" y="18"/>
                </a:cubicBezTo>
                <a:cubicBezTo>
                  <a:pt x="136" y="18"/>
                  <a:pt x="140" y="14"/>
                  <a:pt x="140" y="9"/>
                </a:cubicBezTo>
                <a:cubicBezTo>
                  <a:pt x="140" y="4"/>
                  <a:pt x="136" y="0"/>
                  <a:pt x="131" y="0"/>
                </a:cubicBezTo>
                <a:cubicBezTo>
                  <a:pt x="9" y="0"/>
                  <a:pt x="9" y="0"/>
                  <a:pt x="9" y="0"/>
                </a:cubicBezTo>
                <a:cubicBezTo>
                  <a:pt x="4" y="0"/>
                  <a:pt x="0" y="4"/>
                  <a:pt x="0" y="9"/>
                </a:cubicBezTo>
                <a:cubicBezTo>
                  <a:pt x="0" y="14"/>
                  <a:pt x="4" y="18"/>
                  <a:pt x="9" y="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3" name="Freeform 31"/>
          <p:cNvSpPr/>
          <p:nvPr/>
        </p:nvSpPr>
        <p:spPr bwMode="auto">
          <a:xfrm>
            <a:off x="7172326" y="1884363"/>
            <a:ext cx="384175" cy="49213"/>
          </a:xfrm>
          <a:custGeom>
            <a:avLst/>
            <a:gdLst>
              <a:gd name="T0" fmla="*/ 140 w 140"/>
              <a:gd name="T1" fmla="*/ 9 h 18"/>
              <a:gd name="T2" fmla="*/ 131 w 140"/>
              <a:gd name="T3" fmla="*/ 0 h 18"/>
              <a:gd name="T4" fmla="*/ 9 w 140"/>
              <a:gd name="T5" fmla="*/ 0 h 18"/>
              <a:gd name="T6" fmla="*/ 0 w 140"/>
              <a:gd name="T7" fmla="*/ 9 h 18"/>
              <a:gd name="T8" fmla="*/ 9 w 140"/>
              <a:gd name="T9" fmla="*/ 18 h 18"/>
              <a:gd name="T10" fmla="*/ 131 w 140"/>
              <a:gd name="T11" fmla="*/ 18 h 18"/>
              <a:gd name="T12" fmla="*/ 140 w 140"/>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9"/>
                </a:moveTo>
                <a:cubicBezTo>
                  <a:pt x="140" y="4"/>
                  <a:pt x="136" y="0"/>
                  <a:pt x="131" y="0"/>
                </a:cubicBezTo>
                <a:cubicBezTo>
                  <a:pt x="9" y="0"/>
                  <a:pt x="9" y="0"/>
                  <a:pt x="9" y="0"/>
                </a:cubicBezTo>
                <a:cubicBezTo>
                  <a:pt x="4" y="0"/>
                  <a:pt x="0" y="4"/>
                  <a:pt x="0" y="9"/>
                </a:cubicBezTo>
                <a:cubicBezTo>
                  <a:pt x="0" y="14"/>
                  <a:pt x="4" y="18"/>
                  <a:pt x="9" y="18"/>
                </a:cubicBezTo>
                <a:cubicBezTo>
                  <a:pt x="131" y="18"/>
                  <a:pt x="131" y="18"/>
                  <a:pt x="131" y="18"/>
                </a:cubicBezTo>
                <a:cubicBezTo>
                  <a:pt x="136" y="18"/>
                  <a:pt x="140" y="14"/>
                  <a:pt x="140"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4" name="Freeform 32"/>
          <p:cNvSpPr>
            <a:spLocks noEditPoints="1"/>
          </p:cNvSpPr>
          <p:nvPr/>
        </p:nvSpPr>
        <p:spPr bwMode="auto">
          <a:xfrm>
            <a:off x="2900364" y="2747963"/>
            <a:ext cx="523875" cy="763588"/>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5" name="Rectangle 33"/>
          <p:cNvSpPr>
            <a:spLocks noChangeArrowheads="1"/>
          </p:cNvSpPr>
          <p:nvPr/>
        </p:nvSpPr>
        <p:spPr bwMode="auto">
          <a:xfrm>
            <a:off x="6988176" y="4071938"/>
            <a:ext cx="82550" cy="1270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26" name="Rectangle 34"/>
          <p:cNvSpPr>
            <a:spLocks noChangeArrowheads="1"/>
          </p:cNvSpPr>
          <p:nvPr/>
        </p:nvSpPr>
        <p:spPr bwMode="auto">
          <a:xfrm>
            <a:off x="7694614" y="4071938"/>
            <a:ext cx="76200" cy="1270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27" name="Freeform 35"/>
          <p:cNvSpPr>
            <a:spLocks noEditPoints="1"/>
          </p:cNvSpPr>
          <p:nvPr/>
        </p:nvSpPr>
        <p:spPr bwMode="auto">
          <a:xfrm>
            <a:off x="7056439" y="4003675"/>
            <a:ext cx="652463" cy="463550"/>
          </a:xfrm>
          <a:custGeom>
            <a:avLst/>
            <a:gdLst>
              <a:gd name="T0" fmla="*/ 225 w 237"/>
              <a:gd name="T1" fmla="*/ 0 h 169"/>
              <a:gd name="T2" fmla="*/ 11 w 237"/>
              <a:gd name="T3" fmla="*/ 2 h 169"/>
              <a:gd name="T4" fmla="*/ 11 w 237"/>
              <a:gd name="T5" fmla="*/ 94 h 169"/>
              <a:gd name="T6" fmla="*/ 0 w 237"/>
              <a:gd name="T7" fmla="*/ 105 h 169"/>
              <a:gd name="T8" fmla="*/ 0 w 237"/>
              <a:gd name="T9" fmla="*/ 169 h 169"/>
              <a:gd name="T10" fmla="*/ 237 w 237"/>
              <a:gd name="T11" fmla="*/ 169 h 169"/>
              <a:gd name="T12" fmla="*/ 237 w 237"/>
              <a:gd name="T13" fmla="*/ 107 h 169"/>
              <a:gd name="T14" fmla="*/ 225 w 237"/>
              <a:gd name="T15" fmla="*/ 98 h 169"/>
              <a:gd name="T16" fmla="*/ 225 w 237"/>
              <a:gd name="T17" fmla="*/ 0 h 169"/>
              <a:gd name="T18" fmla="*/ 28 w 237"/>
              <a:gd name="T19" fmla="*/ 9 h 169"/>
              <a:gd name="T20" fmla="*/ 114 w 237"/>
              <a:gd name="T21" fmla="*/ 9 h 169"/>
              <a:gd name="T22" fmla="*/ 114 w 237"/>
              <a:gd name="T23" fmla="*/ 25 h 169"/>
              <a:gd name="T24" fmla="*/ 98 w 237"/>
              <a:gd name="T25" fmla="*/ 25 h 169"/>
              <a:gd name="T26" fmla="*/ 98 w 237"/>
              <a:gd name="T27" fmla="*/ 34 h 169"/>
              <a:gd name="T28" fmla="*/ 114 w 237"/>
              <a:gd name="T29" fmla="*/ 34 h 169"/>
              <a:gd name="T30" fmla="*/ 114 w 237"/>
              <a:gd name="T31" fmla="*/ 73 h 169"/>
              <a:gd name="T32" fmla="*/ 28 w 237"/>
              <a:gd name="T33" fmla="*/ 73 h 169"/>
              <a:gd name="T34" fmla="*/ 28 w 237"/>
              <a:gd name="T35" fmla="*/ 9 h 169"/>
              <a:gd name="T36" fmla="*/ 49 w 237"/>
              <a:gd name="T37" fmla="*/ 148 h 169"/>
              <a:gd name="T38" fmla="*/ 31 w 237"/>
              <a:gd name="T39" fmla="*/ 130 h 169"/>
              <a:gd name="T40" fmla="*/ 49 w 237"/>
              <a:gd name="T41" fmla="*/ 112 h 169"/>
              <a:gd name="T42" fmla="*/ 67 w 237"/>
              <a:gd name="T43" fmla="*/ 130 h 169"/>
              <a:gd name="T44" fmla="*/ 49 w 237"/>
              <a:gd name="T45" fmla="*/ 148 h 169"/>
              <a:gd name="T46" fmla="*/ 152 w 237"/>
              <a:gd name="T47" fmla="*/ 142 h 169"/>
              <a:gd name="T48" fmla="*/ 84 w 237"/>
              <a:gd name="T49" fmla="*/ 142 h 169"/>
              <a:gd name="T50" fmla="*/ 84 w 237"/>
              <a:gd name="T51" fmla="*/ 136 h 169"/>
              <a:gd name="T52" fmla="*/ 152 w 237"/>
              <a:gd name="T53" fmla="*/ 136 h 169"/>
              <a:gd name="T54" fmla="*/ 152 w 237"/>
              <a:gd name="T55" fmla="*/ 142 h 169"/>
              <a:gd name="T56" fmla="*/ 152 w 237"/>
              <a:gd name="T57" fmla="*/ 130 h 169"/>
              <a:gd name="T58" fmla="*/ 84 w 237"/>
              <a:gd name="T59" fmla="*/ 130 h 169"/>
              <a:gd name="T60" fmla="*/ 84 w 237"/>
              <a:gd name="T61" fmla="*/ 123 h 169"/>
              <a:gd name="T62" fmla="*/ 152 w 237"/>
              <a:gd name="T63" fmla="*/ 123 h 169"/>
              <a:gd name="T64" fmla="*/ 152 w 237"/>
              <a:gd name="T65" fmla="*/ 130 h 169"/>
              <a:gd name="T66" fmla="*/ 152 w 237"/>
              <a:gd name="T67" fmla="*/ 116 h 169"/>
              <a:gd name="T68" fmla="*/ 84 w 237"/>
              <a:gd name="T69" fmla="*/ 116 h 169"/>
              <a:gd name="T70" fmla="*/ 84 w 237"/>
              <a:gd name="T71" fmla="*/ 109 h 169"/>
              <a:gd name="T72" fmla="*/ 152 w 237"/>
              <a:gd name="T73" fmla="*/ 109 h 169"/>
              <a:gd name="T74" fmla="*/ 152 w 237"/>
              <a:gd name="T75" fmla="*/ 116 h 169"/>
              <a:gd name="T76" fmla="*/ 183 w 237"/>
              <a:gd name="T77" fmla="*/ 148 h 169"/>
              <a:gd name="T78" fmla="*/ 165 w 237"/>
              <a:gd name="T79" fmla="*/ 130 h 169"/>
              <a:gd name="T80" fmla="*/ 183 w 237"/>
              <a:gd name="T81" fmla="*/ 112 h 169"/>
              <a:gd name="T82" fmla="*/ 201 w 237"/>
              <a:gd name="T83" fmla="*/ 130 h 169"/>
              <a:gd name="T84" fmla="*/ 183 w 237"/>
              <a:gd name="T85" fmla="*/ 148 h 169"/>
              <a:gd name="T86" fmla="*/ 206 w 237"/>
              <a:gd name="T87" fmla="*/ 73 h 169"/>
              <a:gd name="T88" fmla="*/ 124 w 237"/>
              <a:gd name="T89" fmla="*/ 73 h 169"/>
              <a:gd name="T90" fmla="*/ 124 w 237"/>
              <a:gd name="T91" fmla="*/ 34 h 169"/>
              <a:gd name="T92" fmla="*/ 142 w 237"/>
              <a:gd name="T93" fmla="*/ 34 h 169"/>
              <a:gd name="T94" fmla="*/ 142 w 237"/>
              <a:gd name="T95" fmla="*/ 25 h 169"/>
              <a:gd name="T96" fmla="*/ 124 w 237"/>
              <a:gd name="T97" fmla="*/ 25 h 169"/>
              <a:gd name="T98" fmla="*/ 124 w 237"/>
              <a:gd name="T99" fmla="*/ 9 h 169"/>
              <a:gd name="T100" fmla="*/ 206 w 237"/>
              <a:gd name="T101" fmla="*/ 9 h 169"/>
              <a:gd name="T102" fmla="*/ 206 w 237"/>
              <a:gd name="T103" fmla="*/ 7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169">
                <a:moveTo>
                  <a:pt x="225" y="0"/>
                </a:moveTo>
                <a:cubicBezTo>
                  <a:pt x="11" y="2"/>
                  <a:pt x="11" y="2"/>
                  <a:pt x="11" y="2"/>
                </a:cubicBezTo>
                <a:cubicBezTo>
                  <a:pt x="11" y="94"/>
                  <a:pt x="11" y="94"/>
                  <a:pt x="11" y="94"/>
                </a:cubicBezTo>
                <a:cubicBezTo>
                  <a:pt x="0" y="105"/>
                  <a:pt x="0" y="105"/>
                  <a:pt x="0" y="105"/>
                </a:cubicBezTo>
                <a:cubicBezTo>
                  <a:pt x="0" y="169"/>
                  <a:pt x="0" y="169"/>
                  <a:pt x="0" y="169"/>
                </a:cubicBezTo>
                <a:cubicBezTo>
                  <a:pt x="237" y="169"/>
                  <a:pt x="237" y="169"/>
                  <a:pt x="237" y="169"/>
                </a:cubicBezTo>
                <a:cubicBezTo>
                  <a:pt x="237" y="107"/>
                  <a:pt x="237" y="107"/>
                  <a:pt x="237" y="107"/>
                </a:cubicBezTo>
                <a:cubicBezTo>
                  <a:pt x="225" y="98"/>
                  <a:pt x="225" y="98"/>
                  <a:pt x="225" y="98"/>
                </a:cubicBezTo>
                <a:cubicBezTo>
                  <a:pt x="225" y="0"/>
                  <a:pt x="225" y="0"/>
                  <a:pt x="225" y="0"/>
                </a:cubicBezTo>
                <a:close/>
                <a:moveTo>
                  <a:pt x="28" y="9"/>
                </a:moveTo>
                <a:cubicBezTo>
                  <a:pt x="114" y="9"/>
                  <a:pt x="114" y="9"/>
                  <a:pt x="114" y="9"/>
                </a:cubicBezTo>
                <a:cubicBezTo>
                  <a:pt x="114" y="25"/>
                  <a:pt x="114" y="25"/>
                  <a:pt x="114" y="25"/>
                </a:cubicBezTo>
                <a:cubicBezTo>
                  <a:pt x="98" y="25"/>
                  <a:pt x="98" y="25"/>
                  <a:pt x="98" y="25"/>
                </a:cubicBezTo>
                <a:cubicBezTo>
                  <a:pt x="98" y="34"/>
                  <a:pt x="98" y="34"/>
                  <a:pt x="98" y="34"/>
                </a:cubicBezTo>
                <a:cubicBezTo>
                  <a:pt x="114" y="34"/>
                  <a:pt x="114" y="34"/>
                  <a:pt x="114" y="34"/>
                </a:cubicBezTo>
                <a:cubicBezTo>
                  <a:pt x="114" y="73"/>
                  <a:pt x="114" y="73"/>
                  <a:pt x="114" y="73"/>
                </a:cubicBezTo>
                <a:cubicBezTo>
                  <a:pt x="28" y="73"/>
                  <a:pt x="28" y="73"/>
                  <a:pt x="28" y="73"/>
                </a:cubicBezTo>
                <a:lnTo>
                  <a:pt x="28" y="9"/>
                </a:lnTo>
                <a:close/>
                <a:moveTo>
                  <a:pt x="49" y="148"/>
                </a:moveTo>
                <a:cubicBezTo>
                  <a:pt x="39" y="148"/>
                  <a:pt x="31" y="140"/>
                  <a:pt x="31" y="130"/>
                </a:cubicBezTo>
                <a:cubicBezTo>
                  <a:pt x="31" y="120"/>
                  <a:pt x="39" y="112"/>
                  <a:pt x="49" y="112"/>
                </a:cubicBezTo>
                <a:cubicBezTo>
                  <a:pt x="59" y="112"/>
                  <a:pt x="67" y="120"/>
                  <a:pt x="67" y="130"/>
                </a:cubicBezTo>
                <a:cubicBezTo>
                  <a:pt x="67" y="140"/>
                  <a:pt x="59" y="148"/>
                  <a:pt x="49" y="148"/>
                </a:cubicBezTo>
                <a:close/>
                <a:moveTo>
                  <a:pt x="152" y="142"/>
                </a:moveTo>
                <a:cubicBezTo>
                  <a:pt x="84" y="142"/>
                  <a:pt x="84" y="142"/>
                  <a:pt x="84" y="142"/>
                </a:cubicBezTo>
                <a:cubicBezTo>
                  <a:pt x="84" y="136"/>
                  <a:pt x="84" y="136"/>
                  <a:pt x="84" y="136"/>
                </a:cubicBezTo>
                <a:cubicBezTo>
                  <a:pt x="152" y="136"/>
                  <a:pt x="152" y="136"/>
                  <a:pt x="152" y="136"/>
                </a:cubicBezTo>
                <a:lnTo>
                  <a:pt x="152" y="142"/>
                </a:lnTo>
                <a:close/>
                <a:moveTo>
                  <a:pt x="152" y="130"/>
                </a:moveTo>
                <a:cubicBezTo>
                  <a:pt x="84" y="130"/>
                  <a:pt x="84" y="130"/>
                  <a:pt x="84" y="130"/>
                </a:cubicBezTo>
                <a:cubicBezTo>
                  <a:pt x="84" y="123"/>
                  <a:pt x="84" y="123"/>
                  <a:pt x="84" y="123"/>
                </a:cubicBezTo>
                <a:cubicBezTo>
                  <a:pt x="152" y="123"/>
                  <a:pt x="152" y="123"/>
                  <a:pt x="152" y="123"/>
                </a:cubicBezTo>
                <a:lnTo>
                  <a:pt x="152" y="130"/>
                </a:lnTo>
                <a:close/>
                <a:moveTo>
                  <a:pt x="152" y="116"/>
                </a:moveTo>
                <a:cubicBezTo>
                  <a:pt x="84" y="116"/>
                  <a:pt x="84" y="116"/>
                  <a:pt x="84" y="116"/>
                </a:cubicBezTo>
                <a:cubicBezTo>
                  <a:pt x="84" y="109"/>
                  <a:pt x="84" y="109"/>
                  <a:pt x="84" y="109"/>
                </a:cubicBezTo>
                <a:cubicBezTo>
                  <a:pt x="152" y="109"/>
                  <a:pt x="152" y="109"/>
                  <a:pt x="152" y="109"/>
                </a:cubicBezTo>
                <a:lnTo>
                  <a:pt x="152" y="116"/>
                </a:lnTo>
                <a:close/>
                <a:moveTo>
                  <a:pt x="183" y="148"/>
                </a:moveTo>
                <a:cubicBezTo>
                  <a:pt x="173" y="148"/>
                  <a:pt x="165" y="140"/>
                  <a:pt x="165" y="130"/>
                </a:cubicBezTo>
                <a:cubicBezTo>
                  <a:pt x="165" y="120"/>
                  <a:pt x="173" y="112"/>
                  <a:pt x="183" y="112"/>
                </a:cubicBezTo>
                <a:cubicBezTo>
                  <a:pt x="193" y="112"/>
                  <a:pt x="201" y="120"/>
                  <a:pt x="201" y="130"/>
                </a:cubicBezTo>
                <a:cubicBezTo>
                  <a:pt x="201" y="140"/>
                  <a:pt x="193" y="148"/>
                  <a:pt x="183" y="148"/>
                </a:cubicBezTo>
                <a:close/>
                <a:moveTo>
                  <a:pt x="206" y="73"/>
                </a:moveTo>
                <a:cubicBezTo>
                  <a:pt x="124" y="73"/>
                  <a:pt x="124" y="73"/>
                  <a:pt x="124" y="73"/>
                </a:cubicBezTo>
                <a:cubicBezTo>
                  <a:pt x="124" y="34"/>
                  <a:pt x="124" y="34"/>
                  <a:pt x="124" y="34"/>
                </a:cubicBezTo>
                <a:cubicBezTo>
                  <a:pt x="142" y="34"/>
                  <a:pt x="142" y="34"/>
                  <a:pt x="142" y="34"/>
                </a:cubicBezTo>
                <a:cubicBezTo>
                  <a:pt x="142" y="25"/>
                  <a:pt x="142" y="25"/>
                  <a:pt x="142" y="25"/>
                </a:cubicBezTo>
                <a:cubicBezTo>
                  <a:pt x="124" y="25"/>
                  <a:pt x="124" y="25"/>
                  <a:pt x="124" y="25"/>
                </a:cubicBezTo>
                <a:cubicBezTo>
                  <a:pt x="124" y="9"/>
                  <a:pt x="124" y="9"/>
                  <a:pt x="124" y="9"/>
                </a:cubicBezTo>
                <a:cubicBezTo>
                  <a:pt x="206" y="9"/>
                  <a:pt x="206" y="9"/>
                  <a:pt x="206" y="9"/>
                </a:cubicBezTo>
                <a:lnTo>
                  <a:pt x="206" y="7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8" name="Rectangle 36"/>
          <p:cNvSpPr>
            <a:spLocks noChangeArrowheads="1"/>
          </p:cNvSpPr>
          <p:nvPr/>
        </p:nvSpPr>
        <p:spPr bwMode="auto">
          <a:xfrm>
            <a:off x="7086601" y="4481513"/>
            <a:ext cx="88900" cy="115888"/>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29" name="Rectangle 37"/>
          <p:cNvSpPr>
            <a:spLocks noChangeArrowheads="1"/>
          </p:cNvSpPr>
          <p:nvPr/>
        </p:nvSpPr>
        <p:spPr bwMode="auto">
          <a:xfrm>
            <a:off x="7589839" y="4481513"/>
            <a:ext cx="85725" cy="115888"/>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30" name="Freeform 38"/>
          <p:cNvSpPr>
            <a:spLocks noEditPoints="1"/>
          </p:cNvSpPr>
          <p:nvPr/>
        </p:nvSpPr>
        <p:spPr bwMode="auto">
          <a:xfrm>
            <a:off x="7086601" y="3884613"/>
            <a:ext cx="588963" cy="100013"/>
          </a:xfrm>
          <a:custGeom>
            <a:avLst/>
            <a:gdLst>
              <a:gd name="T0" fmla="*/ 214 w 214"/>
              <a:gd name="T1" fmla="*/ 20 h 36"/>
              <a:gd name="T2" fmla="*/ 172 w 214"/>
              <a:gd name="T3" fmla="*/ 0 h 36"/>
              <a:gd name="T4" fmla="*/ 39 w 214"/>
              <a:gd name="T5" fmla="*/ 0 h 36"/>
              <a:gd name="T6" fmla="*/ 0 w 214"/>
              <a:gd name="T7" fmla="*/ 20 h 36"/>
              <a:gd name="T8" fmla="*/ 0 w 214"/>
              <a:gd name="T9" fmla="*/ 36 h 36"/>
              <a:gd name="T10" fmla="*/ 214 w 214"/>
              <a:gd name="T11" fmla="*/ 36 h 36"/>
              <a:gd name="T12" fmla="*/ 214 w 214"/>
              <a:gd name="T13" fmla="*/ 20 h 36"/>
              <a:gd name="T14" fmla="*/ 25 w 214"/>
              <a:gd name="T15" fmla="*/ 30 h 36"/>
              <a:gd name="T16" fmla="*/ 16 w 214"/>
              <a:gd name="T17" fmla="*/ 21 h 36"/>
              <a:gd name="T18" fmla="*/ 25 w 214"/>
              <a:gd name="T19" fmla="*/ 13 h 36"/>
              <a:gd name="T20" fmla="*/ 33 w 214"/>
              <a:gd name="T21" fmla="*/ 21 h 36"/>
              <a:gd name="T22" fmla="*/ 25 w 214"/>
              <a:gd name="T23" fmla="*/ 30 h 36"/>
              <a:gd name="T24" fmla="*/ 53 w 214"/>
              <a:gd name="T25" fmla="*/ 30 h 36"/>
              <a:gd name="T26" fmla="*/ 44 w 214"/>
              <a:gd name="T27" fmla="*/ 21 h 36"/>
              <a:gd name="T28" fmla="*/ 53 w 214"/>
              <a:gd name="T29" fmla="*/ 13 h 36"/>
              <a:gd name="T30" fmla="*/ 61 w 214"/>
              <a:gd name="T31" fmla="*/ 21 h 36"/>
              <a:gd name="T32" fmla="*/ 53 w 214"/>
              <a:gd name="T33" fmla="*/ 30 h 36"/>
              <a:gd name="T34" fmla="*/ 159 w 214"/>
              <a:gd name="T35" fmla="*/ 30 h 36"/>
              <a:gd name="T36" fmla="*/ 151 w 214"/>
              <a:gd name="T37" fmla="*/ 21 h 36"/>
              <a:gd name="T38" fmla="*/ 159 w 214"/>
              <a:gd name="T39" fmla="*/ 13 h 36"/>
              <a:gd name="T40" fmla="*/ 167 w 214"/>
              <a:gd name="T41" fmla="*/ 21 h 36"/>
              <a:gd name="T42" fmla="*/ 159 w 214"/>
              <a:gd name="T43" fmla="*/ 30 h 36"/>
              <a:gd name="T44" fmla="*/ 187 w 214"/>
              <a:gd name="T45" fmla="*/ 30 h 36"/>
              <a:gd name="T46" fmla="*/ 179 w 214"/>
              <a:gd name="T47" fmla="*/ 21 h 36"/>
              <a:gd name="T48" fmla="*/ 187 w 214"/>
              <a:gd name="T49" fmla="*/ 13 h 36"/>
              <a:gd name="T50" fmla="*/ 196 w 214"/>
              <a:gd name="T51" fmla="*/ 21 h 36"/>
              <a:gd name="T52" fmla="*/ 187 w 214"/>
              <a:gd name="T5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36">
                <a:moveTo>
                  <a:pt x="214" y="20"/>
                </a:moveTo>
                <a:cubicBezTo>
                  <a:pt x="214" y="20"/>
                  <a:pt x="192" y="0"/>
                  <a:pt x="172" y="0"/>
                </a:cubicBezTo>
                <a:cubicBezTo>
                  <a:pt x="151" y="0"/>
                  <a:pt x="56" y="0"/>
                  <a:pt x="39" y="0"/>
                </a:cubicBezTo>
                <a:cubicBezTo>
                  <a:pt x="23" y="0"/>
                  <a:pt x="0" y="20"/>
                  <a:pt x="0" y="20"/>
                </a:cubicBezTo>
                <a:cubicBezTo>
                  <a:pt x="0" y="36"/>
                  <a:pt x="0" y="36"/>
                  <a:pt x="0" y="36"/>
                </a:cubicBezTo>
                <a:cubicBezTo>
                  <a:pt x="214" y="36"/>
                  <a:pt x="214" y="36"/>
                  <a:pt x="214" y="36"/>
                </a:cubicBezTo>
                <a:lnTo>
                  <a:pt x="214" y="20"/>
                </a:lnTo>
                <a:close/>
                <a:moveTo>
                  <a:pt x="25" y="30"/>
                </a:moveTo>
                <a:cubicBezTo>
                  <a:pt x="20" y="30"/>
                  <a:pt x="16" y="26"/>
                  <a:pt x="16" y="21"/>
                </a:cubicBezTo>
                <a:cubicBezTo>
                  <a:pt x="16" y="17"/>
                  <a:pt x="20" y="13"/>
                  <a:pt x="25" y="13"/>
                </a:cubicBezTo>
                <a:cubicBezTo>
                  <a:pt x="29" y="13"/>
                  <a:pt x="33" y="17"/>
                  <a:pt x="33" y="21"/>
                </a:cubicBezTo>
                <a:cubicBezTo>
                  <a:pt x="33" y="26"/>
                  <a:pt x="29" y="30"/>
                  <a:pt x="25" y="30"/>
                </a:cubicBezTo>
                <a:close/>
                <a:moveTo>
                  <a:pt x="53" y="30"/>
                </a:moveTo>
                <a:cubicBezTo>
                  <a:pt x="48" y="30"/>
                  <a:pt x="44" y="26"/>
                  <a:pt x="44" y="21"/>
                </a:cubicBezTo>
                <a:cubicBezTo>
                  <a:pt x="44" y="17"/>
                  <a:pt x="48" y="13"/>
                  <a:pt x="53" y="13"/>
                </a:cubicBezTo>
                <a:cubicBezTo>
                  <a:pt x="57" y="13"/>
                  <a:pt x="61" y="17"/>
                  <a:pt x="61" y="21"/>
                </a:cubicBezTo>
                <a:cubicBezTo>
                  <a:pt x="61" y="26"/>
                  <a:pt x="57" y="30"/>
                  <a:pt x="53" y="30"/>
                </a:cubicBezTo>
                <a:close/>
                <a:moveTo>
                  <a:pt x="159" y="30"/>
                </a:moveTo>
                <a:cubicBezTo>
                  <a:pt x="154" y="30"/>
                  <a:pt x="151" y="26"/>
                  <a:pt x="151" y="21"/>
                </a:cubicBezTo>
                <a:cubicBezTo>
                  <a:pt x="151" y="17"/>
                  <a:pt x="154" y="13"/>
                  <a:pt x="159" y="13"/>
                </a:cubicBezTo>
                <a:cubicBezTo>
                  <a:pt x="164" y="13"/>
                  <a:pt x="167" y="17"/>
                  <a:pt x="167" y="21"/>
                </a:cubicBezTo>
                <a:cubicBezTo>
                  <a:pt x="167" y="26"/>
                  <a:pt x="164" y="30"/>
                  <a:pt x="159" y="30"/>
                </a:cubicBezTo>
                <a:close/>
                <a:moveTo>
                  <a:pt x="187" y="30"/>
                </a:moveTo>
                <a:cubicBezTo>
                  <a:pt x="182" y="30"/>
                  <a:pt x="179" y="26"/>
                  <a:pt x="179" y="21"/>
                </a:cubicBezTo>
                <a:cubicBezTo>
                  <a:pt x="179" y="17"/>
                  <a:pt x="182" y="13"/>
                  <a:pt x="187" y="13"/>
                </a:cubicBezTo>
                <a:cubicBezTo>
                  <a:pt x="192" y="13"/>
                  <a:pt x="196" y="17"/>
                  <a:pt x="196" y="21"/>
                </a:cubicBezTo>
                <a:cubicBezTo>
                  <a:pt x="196" y="26"/>
                  <a:pt x="192" y="30"/>
                  <a:pt x="187"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1" name="Freeform 39"/>
          <p:cNvSpPr>
            <a:spLocks noEditPoints="1"/>
          </p:cNvSpPr>
          <p:nvPr/>
        </p:nvSpPr>
        <p:spPr bwMode="auto">
          <a:xfrm>
            <a:off x="4152901" y="2786063"/>
            <a:ext cx="865188" cy="646113"/>
          </a:xfrm>
          <a:custGeom>
            <a:avLst/>
            <a:gdLst>
              <a:gd name="T0" fmla="*/ 306 w 315"/>
              <a:gd name="T1" fmla="*/ 210 h 235"/>
              <a:gd name="T2" fmla="*/ 297 w 315"/>
              <a:gd name="T3" fmla="*/ 95 h 235"/>
              <a:gd name="T4" fmla="*/ 243 w 315"/>
              <a:gd name="T5" fmla="*/ 115 h 235"/>
              <a:gd name="T6" fmla="*/ 226 w 315"/>
              <a:gd name="T7" fmla="*/ 133 h 235"/>
              <a:gd name="T8" fmla="*/ 221 w 315"/>
              <a:gd name="T9" fmla="*/ 139 h 235"/>
              <a:gd name="T10" fmla="*/ 215 w 315"/>
              <a:gd name="T11" fmla="*/ 210 h 235"/>
              <a:gd name="T12" fmla="*/ 220 w 315"/>
              <a:gd name="T13" fmla="*/ 133 h 235"/>
              <a:gd name="T14" fmla="*/ 213 w 315"/>
              <a:gd name="T15" fmla="*/ 123 h 235"/>
              <a:gd name="T16" fmla="*/ 97 w 315"/>
              <a:gd name="T17" fmla="*/ 124 h 235"/>
              <a:gd name="T18" fmla="*/ 90 w 315"/>
              <a:gd name="T19" fmla="*/ 134 h 235"/>
              <a:gd name="T20" fmla="*/ 96 w 315"/>
              <a:gd name="T21" fmla="*/ 210 h 235"/>
              <a:gd name="T22" fmla="*/ 90 w 315"/>
              <a:gd name="T23" fmla="*/ 140 h 235"/>
              <a:gd name="T24" fmla="*/ 84 w 315"/>
              <a:gd name="T25" fmla="*/ 136 h 235"/>
              <a:gd name="T26" fmla="*/ 72 w 315"/>
              <a:gd name="T27" fmla="*/ 115 h 235"/>
              <a:gd name="T28" fmla="*/ 13 w 315"/>
              <a:gd name="T29" fmla="*/ 95 h 235"/>
              <a:gd name="T30" fmla="*/ 4 w 315"/>
              <a:gd name="T31" fmla="*/ 210 h 235"/>
              <a:gd name="T32" fmla="*/ 0 w 315"/>
              <a:gd name="T33" fmla="*/ 235 h 235"/>
              <a:gd name="T34" fmla="*/ 315 w 315"/>
              <a:gd name="T35" fmla="*/ 210 h 235"/>
              <a:gd name="T36" fmla="*/ 42 w 315"/>
              <a:gd name="T37" fmla="*/ 198 h 235"/>
              <a:gd name="T38" fmla="*/ 14 w 315"/>
              <a:gd name="T39" fmla="*/ 182 h 235"/>
              <a:gd name="T40" fmla="*/ 42 w 315"/>
              <a:gd name="T41" fmla="*/ 198 h 235"/>
              <a:gd name="T42" fmla="*/ 14 w 315"/>
              <a:gd name="T43" fmla="*/ 173 h 235"/>
              <a:gd name="T44" fmla="*/ 42 w 315"/>
              <a:gd name="T45" fmla="*/ 158 h 235"/>
              <a:gd name="T46" fmla="*/ 53 w 315"/>
              <a:gd name="T47" fmla="*/ 198 h 235"/>
              <a:gd name="T48" fmla="*/ 81 w 315"/>
              <a:gd name="T49" fmla="*/ 182 h 235"/>
              <a:gd name="T50" fmla="*/ 53 w 315"/>
              <a:gd name="T51" fmla="*/ 198 h 235"/>
              <a:gd name="T52" fmla="*/ 53 w 315"/>
              <a:gd name="T53" fmla="*/ 158 h 235"/>
              <a:gd name="T54" fmla="*/ 81 w 315"/>
              <a:gd name="T55" fmla="*/ 173 h 235"/>
              <a:gd name="T56" fmla="*/ 155 w 315"/>
              <a:gd name="T57" fmla="*/ 99 h 235"/>
              <a:gd name="T58" fmla="*/ 155 w 315"/>
              <a:gd name="T59" fmla="*/ 121 h 235"/>
              <a:gd name="T60" fmla="*/ 155 w 315"/>
              <a:gd name="T61" fmla="*/ 99 h 235"/>
              <a:gd name="T62" fmla="*/ 194 w 315"/>
              <a:gd name="T63" fmla="*/ 210 h 235"/>
              <a:gd name="T64" fmla="*/ 114 w 315"/>
              <a:gd name="T65" fmla="*/ 140 h 235"/>
              <a:gd name="T66" fmla="*/ 108 w 315"/>
              <a:gd name="T67" fmla="*/ 210 h 235"/>
              <a:gd name="T68" fmla="*/ 114 w 315"/>
              <a:gd name="T69" fmla="*/ 134 h 235"/>
              <a:gd name="T70" fmla="*/ 197 w 315"/>
              <a:gd name="T71" fmla="*/ 130 h 235"/>
              <a:gd name="T72" fmla="*/ 200 w 315"/>
              <a:gd name="T73" fmla="*/ 133 h 235"/>
              <a:gd name="T74" fmla="*/ 254 w 315"/>
              <a:gd name="T75" fmla="*/ 196 h 235"/>
              <a:gd name="T76" fmla="*/ 226 w 315"/>
              <a:gd name="T77" fmla="*/ 181 h 235"/>
              <a:gd name="T78" fmla="*/ 254 w 315"/>
              <a:gd name="T79" fmla="*/ 196 h 235"/>
              <a:gd name="T80" fmla="*/ 226 w 315"/>
              <a:gd name="T81" fmla="*/ 172 h 235"/>
              <a:gd name="T82" fmla="*/ 254 w 315"/>
              <a:gd name="T83" fmla="*/ 156 h 235"/>
              <a:gd name="T84" fmla="*/ 294 w 315"/>
              <a:gd name="T85" fmla="*/ 196 h 235"/>
              <a:gd name="T86" fmla="*/ 266 w 315"/>
              <a:gd name="T87" fmla="*/ 181 h 235"/>
              <a:gd name="T88" fmla="*/ 294 w 315"/>
              <a:gd name="T89" fmla="*/ 196 h 235"/>
              <a:gd name="T90" fmla="*/ 266 w 315"/>
              <a:gd name="T91" fmla="*/ 172 h 235"/>
              <a:gd name="T92" fmla="*/ 294 w 315"/>
              <a:gd name="T93" fmla="*/ 156 h 235"/>
              <a:gd name="T94" fmla="*/ 154 w 315"/>
              <a:gd name="T95" fmla="*/ 53 h 235"/>
              <a:gd name="T96" fmla="*/ 152 w 315"/>
              <a:gd name="T97" fmla="*/ 8 h 235"/>
              <a:gd name="T98" fmla="*/ 156 w 315"/>
              <a:gd name="T99" fmla="*/ 8 h 235"/>
              <a:gd name="T100" fmla="*/ 194 w 315"/>
              <a:gd name="T101" fmla="*/ 8 h 235"/>
              <a:gd name="T102" fmla="*/ 175 w 315"/>
              <a:gd name="T103" fmla="*/ 29 h 235"/>
              <a:gd name="T104" fmla="*/ 156 w 315"/>
              <a:gd name="T105" fmla="*/ 53 h 235"/>
              <a:gd name="T106" fmla="*/ 154 w 315"/>
              <a:gd name="T107" fmla="*/ 53 h 235"/>
              <a:gd name="T108" fmla="*/ 237 w 315"/>
              <a:gd name="T109" fmla="*/ 134 h 235"/>
              <a:gd name="T110" fmla="*/ 78 w 315"/>
              <a:gd name="T111" fmla="*/ 134 h 235"/>
              <a:gd name="T112" fmla="*/ 154 w 315"/>
              <a:gd name="T113" fmla="*/ 5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235">
                <a:moveTo>
                  <a:pt x="306" y="210"/>
                </a:moveTo>
                <a:cubicBezTo>
                  <a:pt x="306" y="210"/>
                  <a:pt x="306" y="210"/>
                  <a:pt x="306" y="210"/>
                </a:cubicBezTo>
                <a:cubicBezTo>
                  <a:pt x="306" y="146"/>
                  <a:pt x="306" y="146"/>
                  <a:pt x="306" y="146"/>
                </a:cubicBezTo>
                <a:cubicBezTo>
                  <a:pt x="297" y="95"/>
                  <a:pt x="297" y="95"/>
                  <a:pt x="297" y="95"/>
                </a:cubicBezTo>
                <a:cubicBezTo>
                  <a:pt x="216" y="95"/>
                  <a:pt x="216" y="95"/>
                  <a:pt x="216" y="95"/>
                </a:cubicBezTo>
                <a:cubicBezTo>
                  <a:pt x="243" y="115"/>
                  <a:pt x="243" y="115"/>
                  <a:pt x="243" y="115"/>
                </a:cubicBezTo>
                <a:cubicBezTo>
                  <a:pt x="243" y="146"/>
                  <a:pt x="243" y="146"/>
                  <a:pt x="243" y="146"/>
                </a:cubicBezTo>
                <a:cubicBezTo>
                  <a:pt x="226" y="133"/>
                  <a:pt x="226" y="133"/>
                  <a:pt x="226" y="133"/>
                </a:cubicBezTo>
                <a:cubicBezTo>
                  <a:pt x="226" y="139"/>
                  <a:pt x="226" y="139"/>
                  <a:pt x="226" y="139"/>
                </a:cubicBezTo>
                <a:cubicBezTo>
                  <a:pt x="221" y="139"/>
                  <a:pt x="221" y="139"/>
                  <a:pt x="221" y="139"/>
                </a:cubicBezTo>
                <a:cubicBezTo>
                  <a:pt x="221" y="210"/>
                  <a:pt x="221" y="210"/>
                  <a:pt x="221" y="210"/>
                </a:cubicBezTo>
                <a:cubicBezTo>
                  <a:pt x="215" y="210"/>
                  <a:pt x="215" y="210"/>
                  <a:pt x="215" y="210"/>
                </a:cubicBezTo>
                <a:cubicBezTo>
                  <a:pt x="215" y="133"/>
                  <a:pt x="215" y="133"/>
                  <a:pt x="215" y="133"/>
                </a:cubicBezTo>
                <a:cubicBezTo>
                  <a:pt x="220" y="133"/>
                  <a:pt x="220" y="133"/>
                  <a:pt x="220" y="133"/>
                </a:cubicBezTo>
                <a:cubicBezTo>
                  <a:pt x="220" y="123"/>
                  <a:pt x="220" y="123"/>
                  <a:pt x="220" y="123"/>
                </a:cubicBezTo>
                <a:cubicBezTo>
                  <a:pt x="213" y="123"/>
                  <a:pt x="213" y="123"/>
                  <a:pt x="213" y="123"/>
                </a:cubicBezTo>
                <a:cubicBezTo>
                  <a:pt x="154" y="80"/>
                  <a:pt x="154" y="80"/>
                  <a:pt x="154" y="80"/>
                </a:cubicBezTo>
                <a:cubicBezTo>
                  <a:pt x="97" y="124"/>
                  <a:pt x="97" y="124"/>
                  <a:pt x="97" y="124"/>
                </a:cubicBezTo>
                <a:cubicBezTo>
                  <a:pt x="90" y="124"/>
                  <a:pt x="90" y="124"/>
                  <a:pt x="90" y="124"/>
                </a:cubicBezTo>
                <a:cubicBezTo>
                  <a:pt x="90" y="134"/>
                  <a:pt x="90" y="134"/>
                  <a:pt x="90" y="134"/>
                </a:cubicBezTo>
                <a:cubicBezTo>
                  <a:pt x="96" y="134"/>
                  <a:pt x="96" y="134"/>
                  <a:pt x="96" y="134"/>
                </a:cubicBezTo>
                <a:cubicBezTo>
                  <a:pt x="96" y="210"/>
                  <a:pt x="96" y="210"/>
                  <a:pt x="96" y="210"/>
                </a:cubicBezTo>
                <a:cubicBezTo>
                  <a:pt x="90" y="210"/>
                  <a:pt x="90" y="210"/>
                  <a:pt x="90" y="210"/>
                </a:cubicBezTo>
                <a:cubicBezTo>
                  <a:pt x="90" y="140"/>
                  <a:pt x="90" y="140"/>
                  <a:pt x="90" y="140"/>
                </a:cubicBezTo>
                <a:cubicBezTo>
                  <a:pt x="84" y="140"/>
                  <a:pt x="84" y="140"/>
                  <a:pt x="84" y="140"/>
                </a:cubicBezTo>
                <a:cubicBezTo>
                  <a:pt x="84" y="136"/>
                  <a:pt x="84" y="136"/>
                  <a:pt x="84" y="136"/>
                </a:cubicBezTo>
                <a:cubicBezTo>
                  <a:pt x="72" y="146"/>
                  <a:pt x="72" y="146"/>
                  <a:pt x="72" y="146"/>
                </a:cubicBezTo>
                <a:cubicBezTo>
                  <a:pt x="72" y="115"/>
                  <a:pt x="72" y="115"/>
                  <a:pt x="72" y="115"/>
                </a:cubicBezTo>
                <a:cubicBezTo>
                  <a:pt x="97" y="95"/>
                  <a:pt x="97" y="95"/>
                  <a:pt x="97" y="95"/>
                </a:cubicBezTo>
                <a:cubicBezTo>
                  <a:pt x="13" y="95"/>
                  <a:pt x="13" y="95"/>
                  <a:pt x="13" y="95"/>
                </a:cubicBezTo>
                <a:cubicBezTo>
                  <a:pt x="4" y="146"/>
                  <a:pt x="4" y="146"/>
                  <a:pt x="4" y="146"/>
                </a:cubicBezTo>
                <a:cubicBezTo>
                  <a:pt x="4" y="210"/>
                  <a:pt x="4" y="210"/>
                  <a:pt x="4" y="210"/>
                </a:cubicBezTo>
                <a:cubicBezTo>
                  <a:pt x="0" y="210"/>
                  <a:pt x="0" y="210"/>
                  <a:pt x="0" y="210"/>
                </a:cubicBezTo>
                <a:cubicBezTo>
                  <a:pt x="0" y="235"/>
                  <a:pt x="0" y="235"/>
                  <a:pt x="0" y="235"/>
                </a:cubicBezTo>
                <a:cubicBezTo>
                  <a:pt x="315" y="235"/>
                  <a:pt x="315" y="235"/>
                  <a:pt x="315" y="235"/>
                </a:cubicBezTo>
                <a:cubicBezTo>
                  <a:pt x="315" y="210"/>
                  <a:pt x="315" y="210"/>
                  <a:pt x="315" y="210"/>
                </a:cubicBezTo>
                <a:lnTo>
                  <a:pt x="306" y="210"/>
                </a:lnTo>
                <a:close/>
                <a:moveTo>
                  <a:pt x="42" y="198"/>
                </a:moveTo>
                <a:cubicBezTo>
                  <a:pt x="14" y="198"/>
                  <a:pt x="14" y="198"/>
                  <a:pt x="14" y="198"/>
                </a:cubicBezTo>
                <a:cubicBezTo>
                  <a:pt x="14" y="182"/>
                  <a:pt x="14" y="182"/>
                  <a:pt x="14" y="182"/>
                </a:cubicBezTo>
                <a:cubicBezTo>
                  <a:pt x="42" y="182"/>
                  <a:pt x="42" y="182"/>
                  <a:pt x="42" y="182"/>
                </a:cubicBezTo>
                <a:lnTo>
                  <a:pt x="42" y="198"/>
                </a:lnTo>
                <a:close/>
                <a:moveTo>
                  <a:pt x="42" y="173"/>
                </a:moveTo>
                <a:cubicBezTo>
                  <a:pt x="14" y="173"/>
                  <a:pt x="14" y="173"/>
                  <a:pt x="14" y="173"/>
                </a:cubicBezTo>
                <a:cubicBezTo>
                  <a:pt x="14" y="158"/>
                  <a:pt x="14" y="158"/>
                  <a:pt x="14" y="158"/>
                </a:cubicBezTo>
                <a:cubicBezTo>
                  <a:pt x="42" y="158"/>
                  <a:pt x="42" y="158"/>
                  <a:pt x="42" y="158"/>
                </a:cubicBezTo>
                <a:lnTo>
                  <a:pt x="42" y="173"/>
                </a:lnTo>
                <a:close/>
                <a:moveTo>
                  <a:pt x="53" y="198"/>
                </a:moveTo>
                <a:cubicBezTo>
                  <a:pt x="53" y="182"/>
                  <a:pt x="53" y="182"/>
                  <a:pt x="53" y="182"/>
                </a:cubicBezTo>
                <a:cubicBezTo>
                  <a:pt x="81" y="182"/>
                  <a:pt x="81" y="182"/>
                  <a:pt x="81" y="182"/>
                </a:cubicBezTo>
                <a:cubicBezTo>
                  <a:pt x="81" y="198"/>
                  <a:pt x="81" y="198"/>
                  <a:pt x="81" y="198"/>
                </a:cubicBezTo>
                <a:lnTo>
                  <a:pt x="53" y="198"/>
                </a:lnTo>
                <a:close/>
                <a:moveTo>
                  <a:pt x="53" y="173"/>
                </a:moveTo>
                <a:cubicBezTo>
                  <a:pt x="53" y="158"/>
                  <a:pt x="53" y="158"/>
                  <a:pt x="53" y="158"/>
                </a:cubicBezTo>
                <a:cubicBezTo>
                  <a:pt x="81" y="158"/>
                  <a:pt x="81" y="158"/>
                  <a:pt x="81" y="158"/>
                </a:cubicBezTo>
                <a:cubicBezTo>
                  <a:pt x="81" y="173"/>
                  <a:pt x="81" y="173"/>
                  <a:pt x="81" y="173"/>
                </a:cubicBezTo>
                <a:lnTo>
                  <a:pt x="53" y="173"/>
                </a:lnTo>
                <a:close/>
                <a:moveTo>
                  <a:pt x="155" y="99"/>
                </a:moveTo>
                <a:cubicBezTo>
                  <a:pt x="161" y="99"/>
                  <a:pt x="166" y="104"/>
                  <a:pt x="166" y="110"/>
                </a:cubicBezTo>
                <a:cubicBezTo>
                  <a:pt x="166" y="116"/>
                  <a:pt x="161" y="121"/>
                  <a:pt x="155" y="121"/>
                </a:cubicBezTo>
                <a:cubicBezTo>
                  <a:pt x="149" y="121"/>
                  <a:pt x="144" y="116"/>
                  <a:pt x="144" y="110"/>
                </a:cubicBezTo>
                <a:cubicBezTo>
                  <a:pt x="144" y="104"/>
                  <a:pt x="149" y="99"/>
                  <a:pt x="155" y="99"/>
                </a:cubicBezTo>
                <a:close/>
                <a:moveTo>
                  <a:pt x="200" y="210"/>
                </a:moveTo>
                <a:cubicBezTo>
                  <a:pt x="194" y="210"/>
                  <a:pt x="194" y="210"/>
                  <a:pt x="194" y="210"/>
                </a:cubicBezTo>
                <a:cubicBezTo>
                  <a:pt x="194" y="140"/>
                  <a:pt x="194" y="140"/>
                  <a:pt x="194" y="140"/>
                </a:cubicBezTo>
                <a:cubicBezTo>
                  <a:pt x="114" y="140"/>
                  <a:pt x="114" y="140"/>
                  <a:pt x="114" y="140"/>
                </a:cubicBezTo>
                <a:cubicBezTo>
                  <a:pt x="114" y="210"/>
                  <a:pt x="114" y="210"/>
                  <a:pt x="114" y="210"/>
                </a:cubicBezTo>
                <a:cubicBezTo>
                  <a:pt x="108" y="210"/>
                  <a:pt x="108" y="210"/>
                  <a:pt x="108" y="210"/>
                </a:cubicBezTo>
                <a:cubicBezTo>
                  <a:pt x="108" y="134"/>
                  <a:pt x="108" y="134"/>
                  <a:pt x="108" y="134"/>
                </a:cubicBezTo>
                <a:cubicBezTo>
                  <a:pt x="114" y="134"/>
                  <a:pt x="114" y="134"/>
                  <a:pt x="114" y="134"/>
                </a:cubicBezTo>
                <a:cubicBezTo>
                  <a:pt x="114" y="130"/>
                  <a:pt x="114" y="130"/>
                  <a:pt x="114" y="130"/>
                </a:cubicBezTo>
                <a:cubicBezTo>
                  <a:pt x="197" y="130"/>
                  <a:pt x="197" y="130"/>
                  <a:pt x="197" y="130"/>
                </a:cubicBezTo>
                <a:cubicBezTo>
                  <a:pt x="197" y="133"/>
                  <a:pt x="197" y="133"/>
                  <a:pt x="197" y="133"/>
                </a:cubicBezTo>
                <a:cubicBezTo>
                  <a:pt x="200" y="133"/>
                  <a:pt x="200" y="133"/>
                  <a:pt x="200" y="133"/>
                </a:cubicBezTo>
                <a:lnTo>
                  <a:pt x="200" y="210"/>
                </a:lnTo>
                <a:close/>
                <a:moveTo>
                  <a:pt x="254" y="196"/>
                </a:moveTo>
                <a:cubicBezTo>
                  <a:pt x="226" y="196"/>
                  <a:pt x="226" y="196"/>
                  <a:pt x="226" y="196"/>
                </a:cubicBezTo>
                <a:cubicBezTo>
                  <a:pt x="226" y="181"/>
                  <a:pt x="226" y="181"/>
                  <a:pt x="226" y="181"/>
                </a:cubicBezTo>
                <a:cubicBezTo>
                  <a:pt x="254" y="181"/>
                  <a:pt x="254" y="181"/>
                  <a:pt x="254" y="181"/>
                </a:cubicBezTo>
                <a:lnTo>
                  <a:pt x="254" y="196"/>
                </a:lnTo>
                <a:close/>
                <a:moveTo>
                  <a:pt x="254" y="172"/>
                </a:moveTo>
                <a:cubicBezTo>
                  <a:pt x="226" y="172"/>
                  <a:pt x="226" y="172"/>
                  <a:pt x="226" y="172"/>
                </a:cubicBezTo>
                <a:cubicBezTo>
                  <a:pt x="226" y="156"/>
                  <a:pt x="226" y="156"/>
                  <a:pt x="226" y="156"/>
                </a:cubicBezTo>
                <a:cubicBezTo>
                  <a:pt x="254" y="156"/>
                  <a:pt x="254" y="156"/>
                  <a:pt x="254" y="156"/>
                </a:cubicBezTo>
                <a:lnTo>
                  <a:pt x="254" y="172"/>
                </a:lnTo>
                <a:close/>
                <a:moveTo>
                  <a:pt x="294" y="196"/>
                </a:moveTo>
                <a:cubicBezTo>
                  <a:pt x="266" y="196"/>
                  <a:pt x="266" y="196"/>
                  <a:pt x="266" y="196"/>
                </a:cubicBezTo>
                <a:cubicBezTo>
                  <a:pt x="266" y="181"/>
                  <a:pt x="266" y="181"/>
                  <a:pt x="266" y="181"/>
                </a:cubicBezTo>
                <a:cubicBezTo>
                  <a:pt x="294" y="181"/>
                  <a:pt x="294" y="181"/>
                  <a:pt x="294" y="181"/>
                </a:cubicBezTo>
                <a:lnTo>
                  <a:pt x="294" y="196"/>
                </a:lnTo>
                <a:close/>
                <a:moveTo>
                  <a:pt x="294" y="172"/>
                </a:moveTo>
                <a:cubicBezTo>
                  <a:pt x="266" y="172"/>
                  <a:pt x="266" y="172"/>
                  <a:pt x="266" y="172"/>
                </a:cubicBezTo>
                <a:cubicBezTo>
                  <a:pt x="266" y="156"/>
                  <a:pt x="266" y="156"/>
                  <a:pt x="266" y="156"/>
                </a:cubicBezTo>
                <a:cubicBezTo>
                  <a:pt x="294" y="156"/>
                  <a:pt x="294" y="156"/>
                  <a:pt x="294" y="156"/>
                </a:cubicBezTo>
                <a:lnTo>
                  <a:pt x="294" y="172"/>
                </a:lnTo>
                <a:close/>
                <a:moveTo>
                  <a:pt x="154" y="53"/>
                </a:moveTo>
                <a:cubicBezTo>
                  <a:pt x="152" y="53"/>
                  <a:pt x="152" y="53"/>
                  <a:pt x="152" y="53"/>
                </a:cubicBezTo>
                <a:cubicBezTo>
                  <a:pt x="152" y="8"/>
                  <a:pt x="152" y="8"/>
                  <a:pt x="152" y="8"/>
                </a:cubicBezTo>
                <a:cubicBezTo>
                  <a:pt x="156" y="8"/>
                  <a:pt x="156" y="8"/>
                  <a:pt x="156" y="8"/>
                </a:cubicBezTo>
                <a:cubicBezTo>
                  <a:pt x="156" y="8"/>
                  <a:pt x="156" y="8"/>
                  <a:pt x="156" y="8"/>
                </a:cubicBezTo>
                <a:cubicBezTo>
                  <a:pt x="160" y="10"/>
                  <a:pt x="169" y="13"/>
                  <a:pt x="175" y="8"/>
                </a:cubicBezTo>
                <a:cubicBezTo>
                  <a:pt x="182" y="0"/>
                  <a:pt x="194" y="8"/>
                  <a:pt x="194" y="8"/>
                </a:cubicBezTo>
                <a:cubicBezTo>
                  <a:pt x="194" y="29"/>
                  <a:pt x="194" y="29"/>
                  <a:pt x="194" y="29"/>
                </a:cubicBezTo>
                <a:cubicBezTo>
                  <a:pt x="194" y="29"/>
                  <a:pt x="184" y="21"/>
                  <a:pt x="175" y="29"/>
                </a:cubicBezTo>
                <a:cubicBezTo>
                  <a:pt x="168" y="35"/>
                  <a:pt x="159" y="32"/>
                  <a:pt x="156" y="30"/>
                </a:cubicBezTo>
                <a:cubicBezTo>
                  <a:pt x="156" y="53"/>
                  <a:pt x="156" y="53"/>
                  <a:pt x="156" y="53"/>
                </a:cubicBezTo>
                <a:cubicBezTo>
                  <a:pt x="156" y="53"/>
                  <a:pt x="156" y="53"/>
                  <a:pt x="156" y="53"/>
                </a:cubicBezTo>
                <a:cubicBezTo>
                  <a:pt x="154" y="53"/>
                  <a:pt x="154" y="53"/>
                  <a:pt x="154" y="53"/>
                </a:cubicBezTo>
                <a:cubicBezTo>
                  <a:pt x="237" y="116"/>
                  <a:pt x="237" y="116"/>
                  <a:pt x="237" y="116"/>
                </a:cubicBezTo>
                <a:cubicBezTo>
                  <a:pt x="237" y="134"/>
                  <a:pt x="237" y="134"/>
                  <a:pt x="237" y="134"/>
                </a:cubicBezTo>
                <a:cubicBezTo>
                  <a:pt x="153" y="71"/>
                  <a:pt x="153" y="71"/>
                  <a:pt x="153" y="71"/>
                </a:cubicBezTo>
                <a:cubicBezTo>
                  <a:pt x="78" y="134"/>
                  <a:pt x="78" y="134"/>
                  <a:pt x="78" y="134"/>
                </a:cubicBezTo>
                <a:cubicBezTo>
                  <a:pt x="78" y="116"/>
                  <a:pt x="78" y="116"/>
                  <a:pt x="78" y="116"/>
                </a:cubicBezTo>
                <a:lnTo>
                  <a:pt x="154" y="5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32" name="图片 43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r="337" b="13595"/>
          <a:stretch>
            <a:fillRect/>
          </a:stretch>
        </p:blipFill>
        <p:spPr>
          <a:xfrm>
            <a:off x="1103690" y="849513"/>
            <a:ext cx="6936619" cy="3384062"/>
          </a:xfrm>
          <a:prstGeom prst="rect">
            <a:avLst/>
          </a:prstGeom>
        </p:spPr>
      </p:pic>
      <p:grpSp>
        <p:nvGrpSpPr>
          <p:cNvPr id="433" name="组合 432"/>
          <p:cNvGrpSpPr/>
          <p:nvPr/>
        </p:nvGrpSpPr>
        <p:grpSpPr>
          <a:xfrm>
            <a:off x="3111928" y="3946867"/>
            <a:ext cx="3014134" cy="422552"/>
            <a:chOff x="3230880" y="4157525"/>
            <a:chExt cx="3014134" cy="422552"/>
          </a:xfrm>
        </p:grpSpPr>
        <p:sp>
          <p:nvSpPr>
            <p:cNvPr id="434" name="圆角矩形 433"/>
            <p:cNvSpPr/>
            <p:nvPr/>
          </p:nvSpPr>
          <p:spPr>
            <a:xfrm>
              <a:off x="3230880" y="4157525"/>
              <a:ext cx="3014134" cy="42255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nvGrpSpPr>
            <p:cNvPr id="435" name="Group 231"/>
            <p:cNvGrpSpPr/>
            <p:nvPr/>
          </p:nvGrpSpPr>
          <p:grpSpPr>
            <a:xfrm>
              <a:off x="5703159" y="4192490"/>
              <a:ext cx="314678" cy="352678"/>
              <a:chOff x="4608513" y="6291263"/>
              <a:chExt cx="420688" cy="471488"/>
            </a:xfrm>
            <a:solidFill>
              <a:sysClr val="window" lastClr="FFFFFF"/>
            </a:solidFill>
          </p:grpSpPr>
          <p:sp>
            <p:nvSpPr>
              <p:cNvPr id="437"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38"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39"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436" name="文本框 8"/>
            <p:cNvSpPr txBox="1">
              <a:spLocks noChangeArrowheads="1"/>
            </p:cNvSpPr>
            <p:nvPr/>
          </p:nvSpPr>
          <p:spPr bwMode="auto">
            <a:xfrm>
              <a:off x="4013328" y="4168414"/>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2000">
                  <a:solidFill>
                    <a:schemeClr val="bg1"/>
                  </a:solidFill>
                  <a:latin typeface="微软雅黑" panose="020B0503020204020204" pitchFamily="34" charset="-122"/>
                </a:rPr>
                <a:t>xiazaii</a:t>
              </a:r>
              <a:endParaRPr lang="zh-CN" altLang="en-US" sz="2000">
                <a:solidFill>
                  <a:schemeClr val="bg1"/>
                </a:solidFill>
                <a:latin typeface="微软雅黑" panose="020B0503020204020204" pitchFamily="34" charset="-122"/>
              </a:endParaRPr>
            </a:p>
          </p:txBody>
        </p:sp>
      </p:gr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3921759" y="1"/>
            <a:ext cx="1300480" cy="1660923"/>
          </a:xfrm>
          <a:custGeom>
            <a:avLst/>
            <a:gdLst>
              <a:gd name="connsiteX0" fmla="*/ 0 w 1300480"/>
              <a:gd name="connsiteY0" fmla="*/ 0 h 1660923"/>
              <a:gd name="connsiteX1" fmla="*/ 1300480 w 1300480"/>
              <a:gd name="connsiteY1" fmla="*/ 0 h 1660923"/>
              <a:gd name="connsiteX2" fmla="*/ 1300480 w 1300480"/>
              <a:gd name="connsiteY2" fmla="*/ 1010683 h 1660923"/>
              <a:gd name="connsiteX3" fmla="*/ 650240 w 1300480"/>
              <a:gd name="connsiteY3" fmla="*/ 1660923 h 1660923"/>
              <a:gd name="connsiteX4" fmla="*/ 0 w 1300480"/>
              <a:gd name="connsiteY4" fmla="*/ 1010683 h 166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480" h="1660923">
                <a:moveTo>
                  <a:pt x="0" y="0"/>
                </a:moveTo>
                <a:lnTo>
                  <a:pt x="1300480" y="0"/>
                </a:lnTo>
                <a:lnTo>
                  <a:pt x="1300480" y="1010683"/>
                </a:lnTo>
                <a:cubicBezTo>
                  <a:pt x="1300480" y="1369801"/>
                  <a:pt x="1009358" y="1660923"/>
                  <a:pt x="650240" y="1660923"/>
                </a:cubicBezTo>
                <a:cubicBezTo>
                  <a:pt x="291122" y="1660923"/>
                  <a:pt x="0" y="1369801"/>
                  <a:pt x="0" y="10106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bwMode="auto">
          <a:xfrm>
            <a:off x="3949875" y="229969"/>
            <a:ext cx="1244250" cy="646331"/>
          </a:xfrm>
          <a:prstGeom prst="rect">
            <a:avLst/>
          </a:prstGeom>
        </p:spPr>
        <p:txBody>
          <a:bodyPr wrap="none">
            <a:spAutoFit/>
          </a:bodyPr>
          <a:lstStyle/>
          <a:p>
            <a:pPr algn="ctr">
              <a:defRPr/>
            </a:pPr>
            <a:r>
              <a:rPr lang="zh-CN" altLang="en-US" sz="3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目 录</a:t>
            </a:r>
          </a:p>
        </p:txBody>
      </p:sp>
      <p:sp>
        <p:nvSpPr>
          <p:cNvPr id="53" name="矩形 52"/>
          <p:cNvSpPr/>
          <p:nvPr/>
        </p:nvSpPr>
        <p:spPr bwMode="auto">
          <a:xfrm>
            <a:off x="3917013" y="807613"/>
            <a:ext cx="1309974" cy="338554"/>
          </a:xfrm>
          <a:prstGeom prst="rect">
            <a:avLst/>
          </a:prstGeom>
        </p:spPr>
        <p:txBody>
          <a:bodyPr wrap="none">
            <a:spAutoFit/>
          </a:bodyPr>
          <a:lstStyle/>
          <a:p>
            <a:pPr algn="ctr">
              <a:defRPr/>
            </a:pPr>
            <a:r>
              <a:rPr lang="en-US" altLang="zh-CN" sz="1600" kern="100">
                <a:solidFill>
                  <a:schemeClr val="bg1"/>
                </a:solidFill>
                <a:latin typeface="+mj-lt"/>
                <a:ea typeface="微软雅黑" panose="020B0503020204020204" pitchFamily="34" charset="-122"/>
                <a:cs typeface="Times New Roman" panose="02020603050405020304" pitchFamily="18" charset="0"/>
              </a:rPr>
              <a:t>CONTENTS</a:t>
            </a:r>
            <a:endParaRPr lang="zh-CN" altLang="en-US" sz="1600" kern="100">
              <a:solidFill>
                <a:schemeClr val="bg1"/>
              </a:solidFill>
              <a:latin typeface="+mj-lt"/>
              <a:ea typeface="微软雅黑" panose="020B0503020204020204" pitchFamily="34" charset="-122"/>
              <a:cs typeface="Times New Roman" panose="02020603050405020304" pitchFamily="18" charset="0"/>
            </a:endParaRPr>
          </a:p>
        </p:txBody>
      </p:sp>
      <p:cxnSp>
        <p:nvCxnSpPr>
          <p:cNvPr id="54" name="直接连接符 53"/>
          <p:cNvCxnSpPr/>
          <p:nvPr/>
        </p:nvCxnSpPr>
        <p:spPr>
          <a:xfrm>
            <a:off x="4446396" y="1190819"/>
            <a:ext cx="2512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30033" y="1925106"/>
            <a:ext cx="1244010" cy="1244010"/>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01</a:t>
            </a:r>
            <a:endParaRPr lang="zh-CN" altLang="en-US" sz="3200">
              <a:latin typeface="+mj-lt"/>
            </a:endParaRPr>
          </a:p>
        </p:txBody>
      </p:sp>
      <p:sp>
        <p:nvSpPr>
          <p:cNvPr id="29" name="文本框 28"/>
          <p:cNvSpPr txBox="1"/>
          <p:nvPr/>
        </p:nvSpPr>
        <p:spPr>
          <a:xfrm>
            <a:off x="357590" y="3306726"/>
            <a:ext cx="1588897" cy="369332"/>
          </a:xfrm>
          <a:prstGeom prst="rect">
            <a:avLst/>
          </a:prstGeom>
          <a:noFill/>
        </p:spPr>
        <p:txBody>
          <a:bodyPr wrap="none" rtlCol="0">
            <a:spAutoFit/>
          </a:bodyPr>
          <a:lstStyle/>
          <a:p>
            <a:pPr algn="ctr"/>
            <a:r>
              <a:rPr lang="zh-CN" altLang="en-US" sz="1800">
                <a:solidFill>
                  <a:srgbClr val="234577"/>
                </a:solidFill>
                <a:latin typeface="+mj-ea"/>
                <a:ea typeface="+mj-ea"/>
              </a:rPr>
              <a:t>思想篇</a:t>
            </a:r>
            <a:r>
              <a:rPr lang="en-US" altLang="zh-CN" sz="1800">
                <a:solidFill>
                  <a:srgbClr val="234577"/>
                </a:solidFill>
                <a:latin typeface="+mj-ea"/>
                <a:ea typeface="+mj-ea"/>
              </a:rPr>
              <a:t>—</a:t>
            </a:r>
            <a:r>
              <a:rPr lang="zh-CN" altLang="en-US" sz="1800">
                <a:solidFill>
                  <a:srgbClr val="234577"/>
                </a:solidFill>
                <a:latin typeface="+mj-ea"/>
                <a:ea typeface="+mj-ea"/>
              </a:rPr>
              <a:t>厚德</a:t>
            </a:r>
          </a:p>
        </p:txBody>
      </p:sp>
      <p:sp>
        <p:nvSpPr>
          <p:cNvPr id="30" name="文本框 29"/>
          <p:cNvSpPr txBox="1"/>
          <p:nvPr/>
        </p:nvSpPr>
        <p:spPr>
          <a:xfrm>
            <a:off x="2661730" y="3306726"/>
            <a:ext cx="1588897" cy="369332"/>
          </a:xfrm>
          <a:prstGeom prst="rect">
            <a:avLst/>
          </a:prstGeom>
          <a:noFill/>
        </p:spPr>
        <p:txBody>
          <a:bodyPr wrap="none" rtlCol="0">
            <a:spAutoFit/>
          </a:bodyPr>
          <a:lstStyle/>
          <a:p>
            <a:pPr algn="ctr"/>
            <a:r>
              <a:rPr lang="zh-CN" altLang="en-US" sz="1800">
                <a:solidFill>
                  <a:srgbClr val="234577"/>
                </a:solidFill>
                <a:latin typeface="+mj-ea"/>
                <a:ea typeface="+mj-ea"/>
              </a:rPr>
              <a:t>学习篇</a:t>
            </a:r>
            <a:r>
              <a:rPr lang="en-US" altLang="zh-CN" sz="1800">
                <a:solidFill>
                  <a:srgbClr val="234577"/>
                </a:solidFill>
                <a:latin typeface="+mj-ea"/>
                <a:ea typeface="+mj-ea"/>
              </a:rPr>
              <a:t>—</a:t>
            </a:r>
            <a:r>
              <a:rPr lang="zh-CN" altLang="en-US" sz="1800">
                <a:solidFill>
                  <a:srgbClr val="234577"/>
                </a:solidFill>
                <a:latin typeface="+mj-ea"/>
                <a:ea typeface="+mj-ea"/>
              </a:rPr>
              <a:t>博学</a:t>
            </a:r>
          </a:p>
        </p:txBody>
      </p:sp>
      <p:sp>
        <p:nvSpPr>
          <p:cNvPr id="31" name="文本框 30"/>
          <p:cNvSpPr txBox="1"/>
          <p:nvPr/>
        </p:nvSpPr>
        <p:spPr>
          <a:xfrm>
            <a:off x="4974078" y="3306726"/>
            <a:ext cx="1588897" cy="369332"/>
          </a:xfrm>
          <a:prstGeom prst="rect">
            <a:avLst/>
          </a:prstGeom>
          <a:noFill/>
        </p:spPr>
        <p:txBody>
          <a:bodyPr wrap="none" rtlCol="0">
            <a:spAutoFit/>
          </a:bodyPr>
          <a:lstStyle/>
          <a:p>
            <a:pPr algn="ctr"/>
            <a:r>
              <a:rPr lang="zh-CN" altLang="en-US" sz="1800">
                <a:solidFill>
                  <a:srgbClr val="234577"/>
                </a:solidFill>
                <a:latin typeface="+mj-ea"/>
                <a:ea typeface="+mj-ea"/>
              </a:rPr>
              <a:t>生活篇</a:t>
            </a:r>
            <a:r>
              <a:rPr lang="en-US" altLang="zh-CN" sz="1800">
                <a:solidFill>
                  <a:srgbClr val="234577"/>
                </a:solidFill>
                <a:latin typeface="+mj-ea"/>
                <a:ea typeface="+mj-ea"/>
              </a:rPr>
              <a:t>—</a:t>
            </a:r>
            <a:r>
              <a:rPr lang="zh-CN" altLang="en-US" sz="1800">
                <a:solidFill>
                  <a:srgbClr val="234577"/>
                </a:solidFill>
                <a:latin typeface="+mj-ea"/>
                <a:ea typeface="+mj-ea"/>
              </a:rPr>
              <a:t>求实</a:t>
            </a:r>
          </a:p>
        </p:txBody>
      </p:sp>
      <p:sp>
        <p:nvSpPr>
          <p:cNvPr id="32" name="文本框 31"/>
          <p:cNvSpPr txBox="1"/>
          <p:nvPr/>
        </p:nvSpPr>
        <p:spPr>
          <a:xfrm>
            <a:off x="7286426" y="3306726"/>
            <a:ext cx="1588897" cy="369332"/>
          </a:xfrm>
          <a:prstGeom prst="rect">
            <a:avLst/>
          </a:prstGeom>
          <a:noFill/>
        </p:spPr>
        <p:txBody>
          <a:bodyPr wrap="none" rtlCol="0">
            <a:spAutoFit/>
          </a:bodyPr>
          <a:lstStyle/>
          <a:p>
            <a:pPr algn="ctr"/>
            <a:r>
              <a:rPr lang="zh-CN" altLang="en-US" sz="1800">
                <a:solidFill>
                  <a:srgbClr val="234577"/>
                </a:solidFill>
                <a:latin typeface="+mj-ea"/>
                <a:ea typeface="+mj-ea"/>
              </a:rPr>
              <a:t>科研篇</a:t>
            </a:r>
            <a:r>
              <a:rPr lang="en-US" altLang="zh-CN" sz="1800">
                <a:solidFill>
                  <a:srgbClr val="234577"/>
                </a:solidFill>
                <a:latin typeface="+mj-ea"/>
                <a:ea typeface="+mj-ea"/>
              </a:rPr>
              <a:t>—</a:t>
            </a:r>
            <a:r>
              <a:rPr lang="zh-CN" altLang="en-US" sz="1800">
                <a:solidFill>
                  <a:srgbClr val="234577"/>
                </a:solidFill>
                <a:latin typeface="+mj-ea"/>
                <a:ea typeface="+mj-ea"/>
              </a:rPr>
              <a:t>创新</a:t>
            </a:r>
          </a:p>
        </p:txBody>
      </p:sp>
      <p:sp>
        <p:nvSpPr>
          <p:cNvPr id="33" name="椭圆 32"/>
          <p:cNvSpPr/>
          <p:nvPr/>
        </p:nvSpPr>
        <p:spPr>
          <a:xfrm>
            <a:off x="2911726" y="1925106"/>
            <a:ext cx="1244010" cy="1244010"/>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02</a:t>
            </a:r>
            <a:endParaRPr lang="zh-CN" altLang="en-US" sz="3200">
              <a:latin typeface="+mj-lt"/>
            </a:endParaRPr>
          </a:p>
        </p:txBody>
      </p:sp>
      <p:sp>
        <p:nvSpPr>
          <p:cNvPr id="34" name="椭圆 33"/>
          <p:cNvSpPr/>
          <p:nvPr/>
        </p:nvSpPr>
        <p:spPr>
          <a:xfrm>
            <a:off x="5194125" y="1925106"/>
            <a:ext cx="1244010" cy="1244010"/>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03</a:t>
            </a:r>
            <a:endParaRPr lang="zh-CN" altLang="en-US" sz="3200">
              <a:latin typeface="+mj-lt"/>
            </a:endParaRPr>
          </a:p>
        </p:txBody>
      </p:sp>
      <p:sp>
        <p:nvSpPr>
          <p:cNvPr id="35" name="椭圆 34"/>
          <p:cNvSpPr/>
          <p:nvPr/>
        </p:nvSpPr>
        <p:spPr>
          <a:xfrm>
            <a:off x="7471571" y="1925106"/>
            <a:ext cx="1244010" cy="1244010"/>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04</a:t>
            </a:r>
            <a:endParaRPr lang="zh-CN" altLang="en-US" sz="32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79597" y="1569514"/>
            <a:ext cx="2316495" cy="2316495"/>
            <a:chOff x="968965" y="1654575"/>
            <a:chExt cx="2316495" cy="2316495"/>
          </a:xfrm>
        </p:grpSpPr>
        <p:sp>
          <p:nvSpPr>
            <p:cNvPr id="9" name="文本框 5"/>
            <p:cNvSpPr txBox="1">
              <a:spLocks noChangeArrowheads="1"/>
            </p:cNvSpPr>
            <p:nvPr/>
          </p:nvSpPr>
          <p:spPr bwMode="auto">
            <a:xfrm>
              <a:off x="1377617" y="2089547"/>
              <a:ext cx="14414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8800" b="1">
                  <a:solidFill>
                    <a:schemeClr val="accent1"/>
                  </a:solidFill>
                  <a:latin typeface="+mj-lt"/>
                  <a:ea typeface="方正兰亭黑_GBK"/>
                </a:rPr>
                <a:t>01</a:t>
              </a:r>
              <a:endParaRPr lang="zh-CN" altLang="en-US" sz="8800" b="1">
                <a:solidFill>
                  <a:schemeClr val="accent1"/>
                </a:solidFill>
                <a:latin typeface="+mj-lt"/>
                <a:ea typeface="方正兰亭黑_GBK"/>
              </a:endParaRPr>
            </a:p>
          </p:txBody>
        </p:sp>
        <p:sp>
          <p:nvSpPr>
            <p:cNvPr id="4" name="椭圆 3"/>
            <p:cNvSpPr/>
            <p:nvPr/>
          </p:nvSpPr>
          <p:spPr>
            <a:xfrm>
              <a:off x="968965" y="1654575"/>
              <a:ext cx="2316495" cy="231649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p:nvSpPr>
        <p:spPr>
          <a:xfrm>
            <a:off x="3533263" y="2221968"/>
            <a:ext cx="3304110" cy="707886"/>
          </a:xfrm>
          <a:prstGeom prst="rect">
            <a:avLst/>
          </a:prstGeom>
          <a:noFill/>
        </p:spPr>
        <p:txBody>
          <a:bodyPr wrap="none" rtlCol="0">
            <a:spAutoFit/>
          </a:bodyPr>
          <a:lstStyle/>
          <a:p>
            <a:pPr algn="ctr"/>
            <a:r>
              <a:rPr lang="zh-CN" altLang="en-US" sz="4000" b="1">
                <a:solidFill>
                  <a:srgbClr val="234577"/>
                </a:solidFill>
                <a:latin typeface="+mj-ea"/>
                <a:ea typeface="+mj-ea"/>
              </a:rPr>
              <a:t>思想篇</a:t>
            </a:r>
            <a:r>
              <a:rPr lang="en-US" altLang="zh-CN" sz="4000" b="1">
                <a:solidFill>
                  <a:srgbClr val="234577"/>
                </a:solidFill>
                <a:latin typeface="+mj-ea"/>
                <a:ea typeface="+mj-ea"/>
              </a:rPr>
              <a:t>—</a:t>
            </a:r>
            <a:r>
              <a:rPr lang="zh-CN" altLang="en-US" sz="4000" b="1">
                <a:solidFill>
                  <a:srgbClr val="234577"/>
                </a:solidFill>
                <a:latin typeface="+mj-ea"/>
                <a:ea typeface="+mj-ea"/>
              </a:rPr>
              <a:t>厚德</a:t>
            </a:r>
          </a:p>
        </p:txBody>
      </p:sp>
      <p:sp>
        <p:nvSpPr>
          <p:cNvPr id="17" name="文本框 16"/>
          <p:cNvSpPr txBox="1"/>
          <p:nvPr/>
        </p:nvSpPr>
        <p:spPr>
          <a:xfrm>
            <a:off x="3533263" y="2929854"/>
            <a:ext cx="4118948" cy="523220"/>
          </a:xfrm>
          <a:prstGeom prst="rect">
            <a:avLst/>
          </a:prstGeom>
          <a:noFill/>
        </p:spPr>
        <p:txBody>
          <a:bodyPr wrap="none" rtlCol="0">
            <a:spAutoFit/>
          </a:bodyPr>
          <a:lstStyle/>
          <a:p>
            <a:r>
              <a:rPr lang="en-US" altLang="zh-CN" sz="2800">
                <a:solidFill>
                  <a:schemeClr val="tx1">
                    <a:lumMod val="85000"/>
                    <a:lumOff val="15000"/>
                  </a:schemeClr>
                </a:solidFill>
                <a:latin typeface="+mj-lt"/>
              </a:rPr>
              <a:t>IDEOLOGICAL ASPECT</a:t>
            </a:r>
            <a:endParaRPr lang="zh-CN" altLang="en-US" sz="2800">
              <a:solidFill>
                <a:schemeClr val="tx1">
                  <a:lumMod val="85000"/>
                  <a:lumOff val="15000"/>
                </a:schemeClr>
              </a:solidFill>
              <a:latin typeface="+mj-lt"/>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41" t="26286" r="9603" b="11821"/>
          <a:stretch>
            <a:fillRect/>
          </a:stretch>
        </p:blipFill>
        <p:spPr>
          <a:xfrm>
            <a:off x="-496711" y="1202766"/>
            <a:ext cx="6050845" cy="3940734"/>
          </a:xfrm>
          <a:prstGeom prst="rect">
            <a:avLst/>
          </a:prstGeom>
        </p:spPr>
      </p:pic>
      <p:sp>
        <p:nvSpPr>
          <p:cNvPr id="12" name="矩形 11"/>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思想篇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厚德</a:t>
            </a:r>
          </a:p>
        </p:txBody>
      </p:sp>
      <p:sp>
        <p:nvSpPr>
          <p:cNvPr id="13" name="矩形 12"/>
          <p:cNvSpPr/>
          <p:nvPr/>
        </p:nvSpPr>
        <p:spPr>
          <a:xfrm>
            <a:off x="90232" y="541792"/>
            <a:ext cx="1701107"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IDEOLOGICAL ASPECT</a:t>
            </a:r>
          </a:p>
        </p:txBody>
      </p:sp>
      <p:cxnSp>
        <p:nvCxnSpPr>
          <p:cNvPr id="14" name="直接连接符 13"/>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856708" y="2266949"/>
            <a:ext cx="4071392" cy="2031325"/>
          </a:xfrm>
          <a:prstGeom prst="rect">
            <a:avLst/>
          </a:prstGeom>
          <a:noFill/>
        </p:spPr>
        <p:txBody>
          <a:bodyPr wrap="square" rtlCol="0">
            <a:spAutoFit/>
          </a:bodyPr>
          <a:lstStyle/>
          <a:p>
            <a:pPr>
              <a:lnSpc>
                <a:spcPct val="150000"/>
              </a:lnSpc>
            </a:pPr>
            <a:r>
              <a:rPr lang="en-US" altLang="zh-CN" sz="1200">
                <a:solidFill>
                  <a:schemeClr val="tx1">
                    <a:lumMod val="85000"/>
                    <a:lumOff val="15000"/>
                  </a:schemeClr>
                </a:solidFill>
              </a:rPr>
              <a:t>Lorem ipsum dolor sit amet, consectetuer adipiscing elit. Aenean commodo ligula eget dolor. Lorem ipsum dolor sit amet, consectetuer adipiscing elit. Lorem ipsum dolor sit amet, consectetuer adipiscing elit. Lorem ipsum dolor sit amet, consectetuer adipiscing elit. Aenean commodo ligula eget dolor. Lorem ipsum dolor sit amet, consectetuer adipiscing elit. Lorem ipsum dolor sit amet, consectetuer adipiscing elit. </a:t>
            </a:r>
            <a:endParaRPr lang="zh-CN" altLang="en-US" sz="1200">
              <a:solidFill>
                <a:schemeClr val="tx1">
                  <a:lumMod val="85000"/>
                  <a:lumOff val="15000"/>
                </a:schemeClr>
              </a:solidFill>
            </a:endParaRPr>
          </a:p>
        </p:txBody>
      </p:sp>
      <p:sp>
        <p:nvSpPr>
          <p:cNvPr id="22" name="文本框 21"/>
          <p:cNvSpPr txBox="1"/>
          <p:nvPr/>
        </p:nvSpPr>
        <p:spPr>
          <a:xfrm>
            <a:off x="4847702" y="1743729"/>
            <a:ext cx="1620957" cy="523220"/>
          </a:xfrm>
          <a:prstGeom prst="rect">
            <a:avLst/>
          </a:prstGeom>
          <a:noFill/>
        </p:spPr>
        <p:txBody>
          <a:bodyPr wrap="none" rtlCol="0">
            <a:spAutoFit/>
          </a:bodyPr>
          <a:lstStyle/>
          <a:p>
            <a:r>
              <a:rPr lang="zh-CN" altLang="en-US" sz="2800" b="1">
                <a:solidFill>
                  <a:srgbClr val="234577"/>
                </a:solidFill>
                <a:latin typeface="+mn-ea"/>
              </a:rPr>
              <a:t>思想方面</a:t>
            </a:r>
          </a:p>
        </p:txBody>
      </p:sp>
      <p:cxnSp>
        <p:nvCxnSpPr>
          <p:cNvPr id="23" name="直接连接符 22"/>
          <p:cNvCxnSpPr/>
          <p:nvPr/>
        </p:nvCxnSpPr>
        <p:spPr>
          <a:xfrm>
            <a:off x="4950278" y="2266949"/>
            <a:ext cx="249011"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SpPr>
            <a:spLocks noEditPoints="1"/>
          </p:cNvSpPr>
          <p:nvPr/>
        </p:nvSpPr>
        <p:spPr bwMode="auto">
          <a:xfrm flipH="1">
            <a:off x="569195" y="1445840"/>
            <a:ext cx="2531910" cy="3355653"/>
          </a:xfrm>
          <a:custGeom>
            <a:avLst/>
            <a:gdLst>
              <a:gd name="T0" fmla="*/ 1132 w 2427"/>
              <a:gd name="T1" fmla="*/ 3164 h 3218"/>
              <a:gd name="T2" fmla="*/ 1103 w 2427"/>
              <a:gd name="T3" fmla="*/ 3002 h 3218"/>
              <a:gd name="T4" fmla="*/ 888 w 2427"/>
              <a:gd name="T5" fmla="*/ 2524 h 3218"/>
              <a:gd name="T6" fmla="*/ 681 w 2427"/>
              <a:gd name="T7" fmla="*/ 2512 h 3218"/>
              <a:gd name="T8" fmla="*/ 563 w 2427"/>
              <a:gd name="T9" fmla="*/ 2520 h 3218"/>
              <a:gd name="T10" fmla="*/ 270 w 2427"/>
              <a:gd name="T11" fmla="*/ 2454 h 3218"/>
              <a:gd name="T12" fmla="*/ 241 w 2427"/>
              <a:gd name="T13" fmla="*/ 2186 h 3218"/>
              <a:gd name="T14" fmla="*/ 195 w 2427"/>
              <a:gd name="T15" fmla="*/ 1972 h 3218"/>
              <a:gd name="T16" fmla="*/ 209 w 2427"/>
              <a:gd name="T17" fmla="*/ 1949 h 3218"/>
              <a:gd name="T18" fmla="*/ 156 w 2427"/>
              <a:gd name="T19" fmla="*/ 1889 h 3218"/>
              <a:gd name="T20" fmla="*/ 174 w 2427"/>
              <a:gd name="T21" fmla="*/ 1772 h 3218"/>
              <a:gd name="T22" fmla="*/ 111 w 2427"/>
              <a:gd name="T23" fmla="*/ 1781 h 3218"/>
              <a:gd name="T24" fmla="*/ 38 w 2427"/>
              <a:gd name="T25" fmla="*/ 1595 h 3218"/>
              <a:gd name="T26" fmla="*/ 154 w 2427"/>
              <a:gd name="T27" fmla="*/ 1399 h 3218"/>
              <a:gd name="T28" fmla="*/ 338 w 2427"/>
              <a:gd name="T29" fmla="*/ 504 h 3218"/>
              <a:gd name="T30" fmla="*/ 1090 w 2427"/>
              <a:gd name="T31" fmla="*/ 5 h 3218"/>
              <a:gd name="T32" fmla="*/ 2084 w 2427"/>
              <a:gd name="T33" fmla="*/ 244 h 3218"/>
              <a:gd name="T34" fmla="*/ 2258 w 2427"/>
              <a:gd name="T35" fmla="*/ 1562 h 3218"/>
              <a:gd name="T36" fmla="*/ 2026 w 2427"/>
              <a:gd name="T37" fmla="*/ 2008 h 3218"/>
              <a:gd name="T38" fmla="*/ 2036 w 2427"/>
              <a:gd name="T39" fmla="*/ 2679 h 3218"/>
              <a:gd name="T40" fmla="*/ 2055 w 2427"/>
              <a:gd name="T41" fmla="*/ 2773 h 3218"/>
              <a:gd name="T42" fmla="*/ 2070 w 2427"/>
              <a:gd name="T43" fmla="*/ 2839 h 3218"/>
              <a:gd name="T44" fmla="*/ 1460 w 2427"/>
              <a:gd name="T45" fmla="*/ 3147 h 3218"/>
              <a:gd name="T46" fmla="*/ 1288 w 2427"/>
              <a:gd name="T47" fmla="*/ 3193 h 3218"/>
              <a:gd name="T48" fmla="*/ 1219 w 2427"/>
              <a:gd name="T49" fmla="*/ 3213 h 3218"/>
              <a:gd name="T50" fmla="*/ 779 w 2427"/>
              <a:gd name="T51" fmla="*/ 2421 h 3218"/>
              <a:gd name="T52" fmla="*/ 1136 w 2427"/>
              <a:gd name="T53" fmla="*/ 2739 h 3218"/>
              <a:gd name="T54" fmla="*/ 1206 w 2427"/>
              <a:gd name="T55" fmla="*/ 3103 h 3218"/>
              <a:gd name="T56" fmla="*/ 1264 w 2427"/>
              <a:gd name="T57" fmla="*/ 3112 h 3218"/>
              <a:gd name="T58" fmla="*/ 1438 w 2427"/>
              <a:gd name="T59" fmla="*/ 3066 h 3218"/>
              <a:gd name="T60" fmla="*/ 1989 w 2427"/>
              <a:gd name="T61" fmla="*/ 2864 h 3218"/>
              <a:gd name="T62" fmla="*/ 1972 w 2427"/>
              <a:gd name="T63" fmla="*/ 2790 h 3218"/>
              <a:gd name="T64" fmla="*/ 1953 w 2427"/>
              <a:gd name="T65" fmla="*/ 2697 h 3218"/>
              <a:gd name="T66" fmla="*/ 1947 w 2427"/>
              <a:gd name="T67" fmla="*/ 1976 h 3218"/>
              <a:gd name="T68" fmla="*/ 2182 w 2427"/>
              <a:gd name="T69" fmla="*/ 1526 h 3218"/>
              <a:gd name="T70" fmla="*/ 2033 w 2427"/>
              <a:gd name="T71" fmla="*/ 311 h 3218"/>
              <a:gd name="T72" fmla="*/ 1097 w 2427"/>
              <a:gd name="T73" fmla="*/ 89 h 3218"/>
              <a:gd name="T74" fmla="*/ 341 w 2427"/>
              <a:gd name="T75" fmla="*/ 1039 h 3218"/>
              <a:gd name="T76" fmla="*/ 182 w 2427"/>
              <a:gd name="T77" fmla="*/ 1517 h 3218"/>
              <a:gd name="T78" fmla="*/ 107 w 2427"/>
              <a:gd name="T79" fmla="*/ 1696 h 3218"/>
              <a:gd name="T80" fmla="*/ 138 w 2427"/>
              <a:gd name="T81" fmla="*/ 1692 h 3218"/>
              <a:gd name="T82" fmla="*/ 257 w 2427"/>
              <a:gd name="T83" fmla="*/ 1757 h 3218"/>
              <a:gd name="T84" fmla="*/ 238 w 2427"/>
              <a:gd name="T85" fmla="*/ 1868 h 3218"/>
              <a:gd name="T86" fmla="*/ 289 w 2427"/>
              <a:gd name="T87" fmla="*/ 1915 h 3218"/>
              <a:gd name="T88" fmla="*/ 269 w 2427"/>
              <a:gd name="T89" fmla="*/ 2012 h 3218"/>
              <a:gd name="T90" fmla="*/ 325 w 2427"/>
              <a:gd name="T91" fmla="*/ 2177 h 3218"/>
              <a:gd name="T92" fmla="*/ 337 w 2427"/>
              <a:gd name="T93" fmla="*/ 2404 h 3218"/>
              <a:gd name="T94" fmla="*/ 556 w 2427"/>
              <a:gd name="T95" fmla="*/ 2436 h 3218"/>
              <a:gd name="T96" fmla="*/ 674 w 2427"/>
              <a:gd name="T97" fmla="*/ 2428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7" h="3218">
                <a:moveTo>
                  <a:pt x="1190" y="3218"/>
                </a:moveTo>
                <a:cubicBezTo>
                  <a:pt x="1169" y="3218"/>
                  <a:pt x="1142" y="3208"/>
                  <a:pt x="1132" y="3164"/>
                </a:cubicBezTo>
                <a:cubicBezTo>
                  <a:pt x="1129" y="3150"/>
                  <a:pt x="1126" y="3136"/>
                  <a:pt x="1123" y="3119"/>
                </a:cubicBezTo>
                <a:cubicBezTo>
                  <a:pt x="1115" y="3080"/>
                  <a:pt x="1109" y="3040"/>
                  <a:pt x="1103" y="3002"/>
                </a:cubicBezTo>
                <a:cubicBezTo>
                  <a:pt x="1091" y="2922"/>
                  <a:pt x="1078" y="2840"/>
                  <a:pt x="1055" y="2762"/>
                </a:cubicBezTo>
                <a:cubicBezTo>
                  <a:pt x="1018" y="2633"/>
                  <a:pt x="963" y="2555"/>
                  <a:pt x="888" y="2524"/>
                </a:cubicBezTo>
                <a:cubicBezTo>
                  <a:pt x="857" y="2511"/>
                  <a:pt x="822" y="2506"/>
                  <a:pt x="779" y="2506"/>
                </a:cubicBezTo>
                <a:cubicBezTo>
                  <a:pt x="747" y="2506"/>
                  <a:pt x="714" y="2509"/>
                  <a:pt x="681" y="2512"/>
                </a:cubicBezTo>
                <a:cubicBezTo>
                  <a:pt x="657" y="2514"/>
                  <a:pt x="631" y="2516"/>
                  <a:pt x="606" y="2517"/>
                </a:cubicBezTo>
                <a:cubicBezTo>
                  <a:pt x="593" y="2518"/>
                  <a:pt x="579" y="2519"/>
                  <a:pt x="563" y="2520"/>
                </a:cubicBezTo>
                <a:cubicBezTo>
                  <a:pt x="534" y="2523"/>
                  <a:pt x="500" y="2525"/>
                  <a:pt x="467" y="2525"/>
                </a:cubicBezTo>
                <a:cubicBezTo>
                  <a:pt x="405" y="2525"/>
                  <a:pt x="317" y="2518"/>
                  <a:pt x="270" y="2454"/>
                </a:cubicBezTo>
                <a:cubicBezTo>
                  <a:pt x="228" y="2398"/>
                  <a:pt x="234" y="2327"/>
                  <a:pt x="239" y="2264"/>
                </a:cubicBezTo>
                <a:cubicBezTo>
                  <a:pt x="241" y="2236"/>
                  <a:pt x="243" y="2209"/>
                  <a:pt x="241" y="2186"/>
                </a:cubicBezTo>
                <a:cubicBezTo>
                  <a:pt x="239" y="2165"/>
                  <a:pt x="227" y="2148"/>
                  <a:pt x="213" y="2128"/>
                </a:cubicBezTo>
                <a:cubicBezTo>
                  <a:pt x="190" y="2095"/>
                  <a:pt x="155" y="2045"/>
                  <a:pt x="195" y="1972"/>
                </a:cubicBezTo>
                <a:cubicBezTo>
                  <a:pt x="198" y="1967"/>
                  <a:pt x="200" y="1963"/>
                  <a:pt x="203" y="1959"/>
                </a:cubicBezTo>
                <a:cubicBezTo>
                  <a:pt x="205" y="1956"/>
                  <a:pt x="207" y="1952"/>
                  <a:pt x="209" y="1949"/>
                </a:cubicBezTo>
                <a:cubicBezTo>
                  <a:pt x="208" y="1948"/>
                  <a:pt x="206" y="1947"/>
                  <a:pt x="205" y="1946"/>
                </a:cubicBezTo>
                <a:cubicBezTo>
                  <a:pt x="190" y="1938"/>
                  <a:pt x="164" y="1924"/>
                  <a:pt x="156" y="1889"/>
                </a:cubicBezTo>
                <a:cubicBezTo>
                  <a:pt x="149" y="1858"/>
                  <a:pt x="159" y="1830"/>
                  <a:pt x="166" y="1808"/>
                </a:cubicBezTo>
                <a:cubicBezTo>
                  <a:pt x="171" y="1794"/>
                  <a:pt x="175" y="1781"/>
                  <a:pt x="174" y="1772"/>
                </a:cubicBezTo>
                <a:cubicBezTo>
                  <a:pt x="168" y="1772"/>
                  <a:pt x="161" y="1774"/>
                  <a:pt x="153" y="1775"/>
                </a:cubicBezTo>
                <a:cubicBezTo>
                  <a:pt x="140" y="1778"/>
                  <a:pt x="126" y="1781"/>
                  <a:pt x="111" y="1781"/>
                </a:cubicBezTo>
                <a:cubicBezTo>
                  <a:pt x="90" y="1781"/>
                  <a:pt x="73" y="1775"/>
                  <a:pt x="59" y="1765"/>
                </a:cubicBezTo>
                <a:cubicBezTo>
                  <a:pt x="8" y="1729"/>
                  <a:pt x="0" y="1665"/>
                  <a:pt x="38" y="1595"/>
                </a:cubicBezTo>
                <a:cubicBezTo>
                  <a:pt x="60" y="1553"/>
                  <a:pt x="85" y="1512"/>
                  <a:pt x="110" y="1472"/>
                </a:cubicBezTo>
                <a:cubicBezTo>
                  <a:pt x="125" y="1448"/>
                  <a:pt x="140" y="1424"/>
                  <a:pt x="154" y="1399"/>
                </a:cubicBezTo>
                <a:cubicBezTo>
                  <a:pt x="212" y="1300"/>
                  <a:pt x="269" y="1181"/>
                  <a:pt x="257" y="1047"/>
                </a:cubicBezTo>
                <a:cubicBezTo>
                  <a:pt x="240" y="854"/>
                  <a:pt x="265" y="686"/>
                  <a:pt x="338" y="504"/>
                </a:cubicBezTo>
                <a:cubicBezTo>
                  <a:pt x="400" y="351"/>
                  <a:pt x="502" y="229"/>
                  <a:pt x="641" y="142"/>
                </a:cubicBezTo>
                <a:cubicBezTo>
                  <a:pt x="767" y="64"/>
                  <a:pt x="919" y="17"/>
                  <a:pt x="1090" y="5"/>
                </a:cubicBezTo>
                <a:cubicBezTo>
                  <a:pt x="1136" y="1"/>
                  <a:pt x="1183" y="0"/>
                  <a:pt x="1230" y="0"/>
                </a:cubicBezTo>
                <a:cubicBezTo>
                  <a:pt x="1429" y="0"/>
                  <a:pt x="1804" y="31"/>
                  <a:pt x="2084" y="244"/>
                </a:cubicBezTo>
                <a:cubicBezTo>
                  <a:pt x="2257" y="376"/>
                  <a:pt x="2363" y="554"/>
                  <a:pt x="2390" y="760"/>
                </a:cubicBezTo>
                <a:cubicBezTo>
                  <a:pt x="2427" y="1042"/>
                  <a:pt x="2385" y="1297"/>
                  <a:pt x="2258" y="1562"/>
                </a:cubicBezTo>
                <a:cubicBezTo>
                  <a:pt x="2227" y="1627"/>
                  <a:pt x="2191" y="1691"/>
                  <a:pt x="2156" y="1752"/>
                </a:cubicBezTo>
                <a:cubicBezTo>
                  <a:pt x="2109" y="1835"/>
                  <a:pt x="2061" y="1920"/>
                  <a:pt x="2026" y="2008"/>
                </a:cubicBezTo>
                <a:cubicBezTo>
                  <a:pt x="1979" y="2124"/>
                  <a:pt x="1966" y="2261"/>
                  <a:pt x="1988" y="2425"/>
                </a:cubicBezTo>
                <a:cubicBezTo>
                  <a:pt x="1999" y="2510"/>
                  <a:pt x="2018" y="2596"/>
                  <a:pt x="2036" y="2679"/>
                </a:cubicBezTo>
                <a:cubicBezTo>
                  <a:pt x="2040" y="2701"/>
                  <a:pt x="2040" y="2701"/>
                  <a:pt x="2040" y="2701"/>
                </a:cubicBezTo>
                <a:cubicBezTo>
                  <a:pt x="2046" y="2725"/>
                  <a:pt x="2050" y="2749"/>
                  <a:pt x="2055" y="2773"/>
                </a:cubicBezTo>
                <a:cubicBezTo>
                  <a:pt x="2058" y="2788"/>
                  <a:pt x="2061" y="2803"/>
                  <a:pt x="2064" y="2818"/>
                </a:cubicBezTo>
                <a:cubicBezTo>
                  <a:pt x="2065" y="2824"/>
                  <a:pt x="2068" y="2831"/>
                  <a:pt x="2070" y="2839"/>
                </a:cubicBezTo>
                <a:cubicBezTo>
                  <a:pt x="2082" y="2878"/>
                  <a:pt x="2103" y="2949"/>
                  <a:pt x="2041" y="2985"/>
                </a:cubicBezTo>
                <a:cubicBezTo>
                  <a:pt x="2024" y="2995"/>
                  <a:pt x="1936" y="3021"/>
                  <a:pt x="1460" y="3147"/>
                </a:cubicBezTo>
                <a:cubicBezTo>
                  <a:pt x="1383" y="3167"/>
                  <a:pt x="1323" y="3183"/>
                  <a:pt x="1308" y="3188"/>
                </a:cubicBezTo>
                <a:cubicBezTo>
                  <a:pt x="1288" y="3193"/>
                  <a:pt x="1288" y="3193"/>
                  <a:pt x="1288" y="3193"/>
                </a:cubicBezTo>
                <a:cubicBezTo>
                  <a:pt x="1266" y="3200"/>
                  <a:pt x="1244" y="3206"/>
                  <a:pt x="1222" y="3212"/>
                </a:cubicBezTo>
                <a:cubicBezTo>
                  <a:pt x="1219" y="3213"/>
                  <a:pt x="1219" y="3213"/>
                  <a:pt x="1219" y="3213"/>
                </a:cubicBezTo>
                <a:cubicBezTo>
                  <a:pt x="1210" y="3215"/>
                  <a:pt x="1200" y="3218"/>
                  <a:pt x="1190" y="3218"/>
                </a:cubicBezTo>
                <a:close/>
                <a:moveTo>
                  <a:pt x="779" y="2421"/>
                </a:moveTo>
                <a:cubicBezTo>
                  <a:pt x="834" y="2421"/>
                  <a:pt x="878" y="2429"/>
                  <a:pt x="920" y="2446"/>
                </a:cubicBezTo>
                <a:cubicBezTo>
                  <a:pt x="1020" y="2487"/>
                  <a:pt x="1091" y="2583"/>
                  <a:pt x="1136" y="2739"/>
                </a:cubicBezTo>
                <a:cubicBezTo>
                  <a:pt x="1160" y="2821"/>
                  <a:pt x="1174" y="2907"/>
                  <a:pt x="1187" y="2989"/>
                </a:cubicBezTo>
                <a:cubicBezTo>
                  <a:pt x="1192" y="3026"/>
                  <a:pt x="1199" y="3065"/>
                  <a:pt x="1206" y="3103"/>
                </a:cubicBezTo>
                <a:cubicBezTo>
                  <a:pt x="1207" y="3112"/>
                  <a:pt x="1209" y="3120"/>
                  <a:pt x="1210" y="3128"/>
                </a:cubicBezTo>
                <a:cubicBezTo>
                  <a:pt x="1228" y="3123"/>
                  <a:pt x="1246" y="3117"/>
                  <a:pt x="1264" y="3112"/>
                </a:cubicBezTo>
                <a:cubicBezTo>
                  <a:pt x="1284" y="3107"/>
                  <a:pt x="1284" y="3107"/>
                  <a:pt x="1284" y="3107"/>
                </a:cubicBezTo>
                <a:cubicBezTo>
                  <a:pt x="1300" y="3102"/>
                  <a:pt x="1358" y="3087"/>
                  <a:pt x="1438" y="3066"/>
                </a:cubicBezTo>
                <a:cubicBezTo>
                  <a:pt x="1607" y="3021"/>
                  <a:pt x="1955" y="2929"/>
                  <a:pt x="1999" y="2912"/>
                </a:cubicBezTo>
                <a:cubicBezTo>
                  <a:pt x="2001" y="2903"/>
                  <a:pt x="1993" y="2876"/>
                  <a:pt x="1989" y="2864"/>
                </a:cubicBezTo>
                <a:cubicBezTo>
                  <a:pt x="1986" y="2854"/>
                  <a:pt x="1983" y="2845"/>
                  <a:pt x="1982" y="2835"/>
                </a:cubicBezTo>
                <a:cubicBezTo>
                  <a:pt x="1978" y="2820"/>
                  <a:pt x="1975" y="2805"/>
                  <a:pt x="1972" y="2790"/>
                </a:cubicBezTo>
                <a:cubicBezTo>
                  <a:pt x="1968" y="2766"/>
                  <a:pt x="1963" y="2742"/>
                  <a:pt x="1958" y="2718"/>
                </a:cubicBezTo>
                <a:cubicBezTo>
                  <a:pt x="1953" y="2697"/>
                  <a:pt x="1953" y="2697"/>
                  <a:pt x="1953" y="2697"/>
                </a:cubicBezTo>
                <a:cubicBezTo>
                  <a:pt x="1935" y="2612"/>
                  <a:pt x="1916" y="2524"/>
                  <a:pt x="1904" y="2436"/>
                </a:cubicBezTo>
                <a:cubicBezTo>
                  <a:pt x="1881" y="2257"/>
                  <a:pt x="1895" y="2106"/>
                  <a:pt x="1947" y="1976"/>
                </a:cubicBezTo>
                <a:cubicBezTo>
                  <a:pt x="1985" y="1884"/>
                  <a:pt x="2035" y="1796"/>
                  <a:pt x="2083" y="1711"/>
                </a:cubicBezTo>
                <a:cubicBezTo>
                  <a:pt x="2117" y="1650"/>
                  <a:pt x="2152" y="1588"/>
                  <a:pt x="2182" y="1526"/>
                </a:cubicBezTo>
                <a:cubicBezTo>
                  <a:pt x="2302" y="1276"/>
                  <a:pt x="2341" y="1036"/>
                  <a:pt x="2306" y="771"/>
                </a:cubicBezTo>
                <a:cubicBezTo>
                  <a:pt x="2282" y="588"/>
                  <a:pt x="2188" y="429"/>
                  <a:pt x="2033" y="311"/>
                </a:cubicBezTo>
                <a:cubicBezTo>
                  <a:pt x="1772" y="114"/>
                  <a:pt x="1418" y="84"/>
                  <a:pt x="1230" y="84"/>
                </a:cubicBezTo>
                <a:cubicBezTo>
                  <a:pt x="1185" y="84"/>
                  <a:pt x="1140" y="86"/>
                  <a:pt x="1097" y="89"/>
                </a:cubicBezTo>
                <a:cubicBezTo>
                  <a:pt x="904" y="103"/>
                  <a:pt x="559" y="180"/>
                  <a:pt x="417" y="535"/>
                </a:cubicBezTo>
                <a:cubicBezTo>
                  <a:pt x="349" y="705"/>
                  <a:pt x="325" y="860"/>
                  <a:pt x="341" y="1039"/>
                </a:cubicBezTo>
                <a:cubicBezTo>
                  <a:pt x="355" y="1198"/>
                  <a:pt x="291" y="1332"/>
                  <a:pt x="227" y="1442"/>
                </a:cubicBezTo>
                <a:cubicBezTo>
                  <a:pt x="212" y="1467"/>
                  <a:pt x="197" y="1492"/>
                  <a:pt x="182" y="1517"/>
                </a:cubicBezTo>
                <a:cubicBezTo>
                  <a:pt x="158" y="1555"/>
                  <a:pt x="133" y="1595"/>
                  <a:pt x="112" y="1635"/>
                </a:cubicBezTo>
                <a:cubicBezTo>
                  <a:pt x="96" y="1665"/>
                  <a:pt x="94" y="1686"/>
                  <a:pt x="107" y="1696"/>
                </a:cubicBezTo>
                <a:cubicBezTo>
                  <a:pt x="108" y="1696"/>
                  <a:pt x="109" y="1696"/>
                  <a:pt x="111" y="1696"/>
                </a:cubicBezTo>
                <a:cubicBezTo>
                  <a:pt x="118" y="1696"/>
                  <a:pt x="128" y="1694"/>
                  <a:pt x="138" y="1692"/>
                </a:cubicBezTo>
                <a:cubicBezTo>
                  <a:pt x="151" y="1690"/>
                  <a:pt x="164" y="1687"/>
                  <a:pt x="178" y="1687"/>
                </a:cubicBezTo>
                <a:cubicBezTo>
                  <a:pt x="221" y="1687"/>
                  <a:pt x="250" y="1713"/>
                  <a:pt x="257" y="1757"/>
                </a:cubicBezTo>
                <a:cubicBezTo>
                  <a:pt x="262" y="1786"/>
                  <a:pt x="253" y="1813"/>
                  <a:pt x="246" y="1834"/>
                </a:cubicBezTo>
                <a:cubicBezTo>
                  <a:pt x="242" y="1847"/>
                  <a:pt x="238" y="1860"/>
                  <a:pt x="238" y="1868"/>
                </a:cubicBezTo>
                <a:cubicBezTo>
                  <a:pt x="240" y="1869"/>
                  <a:pt x="243" y="1871"/>
                  <a:pt x="245" y="1872"/>
                </a:cubicBezTo>
                <a:cubicBezTo>
                  <a:pt x="258" y="1879"/>
                  <a:pt x="278" y="1890"/>
                  <a:pt x="289" y="1915"/>
                </a:cubicBezTo>
                <a:cubicBezTo>
                  <a:pt x="306" y="1953"/>
                  <a:pt x="285" y="1986"/>
                  <a:pt x="274" y="2003"/>
                </a:cubicBezTo>
                <a:cubicBezTo>
                  <a:pt x="272" y="2007"/>
                  <a:pt x="271" y="2010"/>
                  <a:pt x="269" y="2012"/>
                </a:cubicBezTo>
                <a:cubicBezTo>
                  <a:pt x="255" y="2039"/>
                  <a:pt x="259" y="2047"/>
                  <a:pt x="282" y="2080"/>
                </a:cubicBezTo>
                <a:cubicBezTo>
                  <a:pt x="299" y="2104"/>
                  <a:pt x="320" y="2134"/>
                  <a:pt x="325" y="2177"/>
                </a:cubicBezTo>
                <a:cubicBezTo>
                  <a:pt x="328" y="2208"/>
                  <a:pt x="325" y="2240"/>
                  <a:pt x="323" y="2271"/>
                </a:cubicBezTo>
                <a:cubicBezTo>
                  <a:pt x="319" y="2324"/>
                  <a:pt x="314" y="2373"/>
                  <a:pt x="337" y="2404"/>
                </a:cubicBezTo>
                <a:cubicBezTo>
                  <a:pt x="356" y="2428"/>
                  <a:pt x="399" y="2441"/>
                  <a:pt x="467" y="2441"/>
                </a:cubicBezTo>
                <a:cubicBezTo>
                  <a:pt x="497" y="2441"/>
                  <a:pt x="529" y="2438"/>
                  <a:pt x="556" y="2436"/>
                </a:cubicBezTo>
                <a:cubicBezTo>
                  <a:pt x="573" y="2435"/>
                  <a:pt x="588" y="2434"/>
                  <a:pt x="602" y="2433"/>
                </a:cubicBezTo>
                <a:cubicBezTo>
                  <a:pt x="625" y="2432"/>
                  <a:pt x="649" y="2430"/>
                  <a:pt x="674" y="2428"/>
                </a:cubicBezTo>
                <a:cubicBezTo>
                  <a:pt x="708" y="2425"/>
                  <a:pt x="743" y="2421"/>
                  <a:pt x="779" y="2421"/>
                </a:cubicBezTo>
                <a:close/>
              </a:path>
            </a:pathLst>
          </a:custGeom>
          <a:solidFill>
            <a:schemeClr val="accent1"/>
          </a:solid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27" name="组合 26" descr="e7d195523061f1c09e9d68d7cf438b91ef959ecb14fc25d26BBA7F7DBC18E55DFF4014AF651F0BF2569D4B6C1DA7F1A4683A481403BD872FC687266AD13265C1DE7C373772FD8728ABDD69ADD03BFF5BE2862BC891DBB79EA41C8A48CF034C62D2315B3487E7D1EBECF23D9BA61BAD67A851790DC92FCCD6AE0FA2CD3D52A744402EEBEF35D55E6E8E5BBAA73617C84B"/>
          <p:cNvGrpSpPr/>
          <p:nvPr/>
        </p:nvGrpSpPr>
        <p:grpSpPr>
          <a:xfrm flipH="1">
            <a:off x="1054920" y="1696547"/>
            <a:ext cx="1395713" cy="2141089"/>
            <a:chOff x="8575675" y="857250"/>
            <a:chExt cx="1631950" cy="2503488"/>
          </a:xfrm>
          <a:solidFill>
            <a:schemeClr val="accent1"/>
          </a:solidFill>
        </p:grpSpPr>
        <p:sp>
          <p:nvSpPr>
            <p:cNvPr id="28" name="Freeform 6"/>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9" name="Freeform 7"/>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0" name="Freeform 8"/>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1" name="Freeform 9"/>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2"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3"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4"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5"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36"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pFill/>
            <a:ln w="19050">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sp>
        <p:nvSpPr>
          <p:cNvPr id="38" name="Freeform 12"/>
          <p:cNvSpPr/>
          <p:nvPr/>
        </p:nvSpPr>
        <p:spPr bwMode="auto">
          <a:xfrm>
            <a:off x="3888236" y="1458047"/>
            <a:ext cx="683765" cy="782965"/>
          </a:xfrm>
          <a:custGeom>
            <a:avLst/>
            <a:gdLst>
              <a:gd name="T0" fmla="*/ 39 w 1988"/>
              <a:gd name="T1" fmla="*/ 542 h 2278"/>
              <a:gd name="T2" fmla="*/ 954 w 1988"/>
              <a:gd name="T3" fmla="*/ 14 h 2278"/>
              <a:gd name="T4" fmla="*/ 1033 w 1988"/>
              <a:gd name="T5" fmla="*/ 14 h 2278"/>
              <a:gd name="T6" fmla="*/ 1948 w 1988"/>
              <a:gd name="T7" fmla="*/ 542 h 2278"/>
              <a:gd name="T8" fmla="*/ 1988 w 1988"/>
              <a:gd name="T9" fmla="*/ 611 h 2278"/>
              <a:gd name="T10" fmla="*/ 1988 w 1988"/>
              <a:gd name="T11" fmla="*/ 1667 h 2278"/>
              <a:gd name="T12" fmla="*/ 1948 w 1988"/>
              <a:gd name="T13" fmla="*/ 1736 h 2278"/>
              <a:gd name="T14" fmla="*/ 1033 w 1988"/>
              <a:gd name="T15" fmla="*/ 2264 h 2278"/>
              <a:gd name="T16" fmla="*/ 954 w 1988"/>
              <a:gd name="T17" fmla="*/ 2264 h 2278"/>
              <a:gd name="T18" fmla="*/ 39 w 1988"/>
              <a:gd name="T19" fmla="*/ 1736 h 2278"/>
              <a:gd name="T20" fmla="*/ 0 w 1988"/>
              <a:gd name="T21" fmla="*/ 1667 h 2278"/>
              <a:gd name="T22" fmla="*/ 0 w 1988"/>
              <a:gd name="T23" fmla="*/ 611 h 2278"/>
              <a:gd name="T24" fmla="*/ 39 w 1988"/>
              <a:gd name="T25" fmla="*/ 542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8" h="2278">
                <a:moveTo>
                  <a:pt x="39" y="542"/>
                </a:moveTo>
                <a:cubicBezTo>
                  <a:pt x="954" y="14"/>
                  <a:pt x="954" y="14"/>
                  <a:pt x="954" y="14"/>
                </a:cubicBezTo>
                <a:cubicBezTo>
                  <a:pt x="979" y="0"/>
                  <a:pt x="1009" y="0"/>
                  <a:pt x="1033" y="14"/>
                </a:cubicBezTo>
                <a:cubicBezTo>
                  <a:pt x="1948" y="542"/>
                  <a:pt x="1948" y="542"/>
                  <a:pt x="1948" y="542"/>
                </a:cubicBezTo>
                <a:cubicBezTo>
                  <a:pt x="1973" y="556"/>
                  <a:pt x="1988" y="583"/>
                  <a:pt x="1988" y="611"/>
                </a:cubicBezTo>
                <a:cubicBezTo>
                  <a:pt x="1988" y="1667"/>
                  <a:pt x="1988" y="1667"/>
                  <a:pt x="1988" y="1667"/>
                </a:cubicBezTo>
                <a:cubicBezTo>
                  <a:pt x="1988" y="1696"/>
                  <a:pt x="1973" y="1722"/>
                  <a:pt x="1948" y="1736"/>
                </a:cubicBezTo>
                <a:cubicBezTo>
                  <a:pt x="1033" y="2264"/>
                  <a:pt x="1033" y="2264"/>
                  <a:pt x="1033" y="2264"/>
                </a:cubicBezTo>
                <a:cubicBezTo>
                  <a:pt x="1009" y="2278"/>
                  <a:pt x="979" y="2278"/>
                  <a:pt x="954" y="2264"/>
                </a:cubicBezTo>
                <a:cubicBezTo>
                  <a:pt x="39" y="1736"/>
                  <a:pt x="39" y="1736"/>
                  <a:pt x="39" y="1736"/>
                </a:cubicBezTo>
                <a:cubicBezTo>
                  <a:pt x="15" y="1722"/>
                  <a:pt x="0" y="1696"/>
                  <a:pt x="0" y="1667"/>
                </a:cubicBezTo>
                <a:cubicBezTo>
                  <a:pt x="0" y="611"/>
                  <a:pt x="0" y="611"/>
                  <a:pt x="0" y="611"/>
                </a:cubicBezTo>
                <a:cubicBezTo>
                  <a:pt x="0" y="583"/>
                  <a:pt x="15" y="556"/>
                  <a:pt x="39" y="542"/>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12"/>
          <p:cNvSpPr/>
          <p:nvPr/>
        </p:nvSpPr>
        <p:spPr bwMode="auto">
          <a:xfrm>
            <a:off x="3888235" y="2739879"/>
            <a:ext cx="683765" cy="782965"/>
          </a:xfrm>
          <a:custGeom>
            <a:avLst/>
            <a:gdLst>
              <a:gd name="T0" fmla="*/ 39 w 1988"/>
              <a:gd name="T1" fmla="*/ 542 h 2278"/>
              <a:gd name="T2" fmla="*/ 954 w 1988"/>
              <a:gd name="T3" fmla="*/ 14 h 2278"/>
              <a:gd name="T4" fmla="*/ 1033 w 1988"/>
              <a:gd name="T5" fmla="*/ 14 h 2278"/>
              <a:gd name="T6" fmla="*/ 1948 w 1988"/>
              <a:gd name="T7" fmla="*/ 542 h 2278"/>
              <a:gd name="T8" fmla="*/ 1988 w 1988"/>
              <a:gd name="T9" fmla="*/ 611 h 2278"/>
              <a:gd name="T10" fmla="*/ 1988 w 1988"/>
              <a:gd name="T11" fmla="*/ 1667 h 2278"/>
              <a:gd name="T12" fmla="*/ 1948 w 1988"/>
              <a:gd name="T13" fmla="*/ 1736 h 2278"/>
              <a:gd name="T14" fmla="*/ 1033 w 1988"/>
              <a:gd name="T15" fmla="*/ 2264 h 2278"/>
              <a:gd name="T16" fmla="*/ 954 w 1988"/>
              <a:gd name="T17" fmla="*/ 2264 h 2278"/>
              <a:gd name="T18" fmla="*/ 39 w 1988"/>
              <a:gd name="T19" fmla="*/ 1736 h 2278"/>
              <a:gd name="T20" fmla="*/ 0 w 1988"/>
              <a:gd name="T21" fmla="*/ 1667 h 2278"/>
              <a:gd name="T22" fmla="*/ 0 w 1988"/>
              <a:gd name="T23" fmla="*/ 611 h 2278"/>
              <a:gd name="T24" fmla="*/ 39 w 1988"/>
              <a:gd name="T25" fmla="*/ 542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8" h="2278">
                <a:moveTo>
                  <a:pt x="39" y="542"/>
                </a:moveTo>
                <a:cubicBezTo>
                  <a:pt x="954" y="14"/>
                  <a:pt x="954" y="14"/>
                  <a:pt x="954" y="14"/>
                </a:cubicBezTo>
                <a:cubicBezTo>
                  <a:pt x="979" y="0"/>
                  <a:pt x="1009" y="0"/>
                  <a:pt x="1033" y="14"/>
                </a:cubicBezTo>
                <a:cubicBezTo>
                  <a:pt x="1948" y="542"/>
                  <a:pt x="1948" y="542"/>
                  <a:pt x="1948" y="542"/>
                </a:cubicBezTo>
                <a:cubicBezTo>
                  <a:pt x="1973" y="556"/>
                  <a:pt x="1988" y="583"/>
                  <a:pt x="1988" y="611"/>
                </a:cubicBezTo>
                <a:cubicBezTo>
                  <a:pt x="1988" y="1667"/>
                  <a:pt x="1988" y="1667"/>
                  <a:pt x="1988" y="1667"/>
                </a:cubicBezTo>
                <a:cubicBezTo>
                  <a:pt x="1988" y="1696"/>
                  <a:pt x="1973" y="1722"/>
                  <a:pt x="1948" y="1736"/>
                </a:cubicBezTo>
                <a:cubicBezTo>
                  <a:pt x="1033" y="2264"/>
                  <a:pt x="1033" y="2264"/>
                  <a:pt x="1033" y="2264"/>
                </a:cubicBezTo>
                <a:cubicBezTo>
                  <a:pt x="1009" y="2278"/>
                  <a:pt x="979" y="2278"/>
                  <a:pt x="954" y="2264"/>
                </a:cubicBezTo>
                <a:cubicBezTo>
                  <a:pt x="39" y="1736"/>
                  <a:pt x="39" y="1736"/>
                  <a:pt x="39" y="1736"/>
                </a:cubicBezTo>
                <a:cubicBezTo>
                  <a:pt x="15" y="1722"/>
                  <a:pt x="0" y="1696"/>
                  <a:pt x="0" y="1667"/>
                </a:cubicBezTo>
                <a:cubicBezTo>
                  <a:pt x="0" y="611"/>
                  <a:pt x="0" y="611"/>
                  <a:pt x="0" y="611"/>
                </a:cubicBezTo>
                <a:cubicBezTo>
                  <a:pt x="0" y="583"/>
                  <a:pt x="15" y="556"/>
                  <a:pt x="39" y="542"/>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bwMode="auto">
          <a:xfrm>
            <a:off x="4663293" y="1390747"/>
            <a:ext cx="1547603" cy="338554"/>
          </a:xfrm>
          <a:prstGeom prst="rect">
            <a:avLst/>
          </a:prstGeom>
          <a:noFill/>
        </p:spPr>
        <p:txBody>
          <a:bodyPr wrap="none">
            <a:spAutoFit/>
          </a:bodyPr>
          <a:lstStyle/>
          <a:p>
            <a:pPr>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IDEOLOGICAL</a:t>
            </a:r>
          </a:p>
        </p:txBody>
      </p:sp>
      <p:sp>
        <p:nvSpPr>
          <p:cNvPr id="42" name="矩形 41"/>
          <p:cNvSpPr/>
          <p:nvPr/>
        </p:nvSpPr>
        <p:spPr>
          <a:xfrm>
            <a:off x="4663292" y="1710097"/>
            <a:ext cx="3938875"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43" name="直接连接符 42"/>
          <p:cNvCxnSpPr/>
          <p:nvPr/>
        </p:nvCxnSpPr>
        <p:spPr>
          <a:xfrm>
            <a:off x="4754459" y="1754240"/>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Freeform 12"/>
          <p:cNvSpPr/>
          <p:nvPr/>
        </p:nvSpPr>
        <p:spPr bwMode="auto">
          <a:xfrm>
            <a:off x="3863775" y="4020611"/>
            <a:ext cx="683765" cy="782965"/>
          </a:xfrm>
          <a:custGeom>
            <a:avLst/>
            <a:gdLst>
              <a:gd name="T0" fmla="*/ 39 w 1988"/>
              <a:gd name="T1" fmla="*/ 542 h 2278"/>
              <a:gd name="T2" fmla="*/ 954 w 1988"/>
              <a:gd name="T3" fmla="*/ 14 h 2278"/>
              <a:gd name="T4" fmla="*/ 1033 w 1988"/>
              <a:gd name="T5" fmla="*/ 14 h 2278"/>
              <a:gd name="T6" fmla="*/ 1948 w 1988"/>
              <a:gd name="T7" fmla="*/ 542 h 2278"/>
              <a:gd name="T8" fmla="*/ 1988 w 1988"/>
              <a:gd name="T9" fmla="*/ 611 h 2278"/>
              <a:gd name="T10" fmla="*/ 1988 w 1988"/>
              <a:gd name="T11" fmla="*/ 1667 h 2278"/>
              <a:gd name="T12" fmla="*/ 1948 w 1988"/>
              <a:gd name="T13" fmla="*/ 1736 h 2278"/>
              <a:gd name="T14" fmla="*/ 1033 w 1988"/>
              <a:gd name="T15" fmla="*/ 2264 h 2278"/>
              <a:gd name="T16" fmla="*/ 954 w 1988"/>
              <a:gd name="T17" fmla="*/ 2264 h 2278"/>
              <a:gd name="T18" fmla="*/ 39 w 1988"/>
              <a:gd name="T19" fmla="*/ 1736 h 2278"/>
              <a:gd name="T20" fmla="*/ 0 w 1988"/>
              <a:gd name="T21" fmla="*/ 1667 h 2278"/>
              <a:gd name="T22" fmla="*/ 0 w 1988"/>
              <a:gd name="T23" fmla="*/ 611 h 2278"/>
              <a:gd name="T24" fmla="*/ 39 w 1988"/>
              <a:gd name="T25" fmla="*/ 542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8" h="2278">
                <a:moveTo>
                  <a:pt x="39" y="542"/>
                </a:moveTo>
                <a:cubicBezTo>
                  <a:pt x="954" y="14"/>
                  <a:pt x="954" y="14"/>
                  <a:pt x="954" y="14"/>
                </a:cubicBezTo>
                <a:cubicBezTo>
                  <a:pt x="979" y="0"/>
                  <a:pt x="1009" y="0"/>
                  <a:pt x="1033" y="14"/>
                </a:cubicBezTo>
                <a:cubicBezTo>
                  <a:pt x="1948" y="542"/>
                  <a:pt x="1948" y="542"/>
                  <a:pt x="1948" y="542"/>
                </a:cubicBezTo>
                <a:cubicBezTo>
                  <a:pt x="1973" y="556"/>
                  <a:pt x="1988" y="583"/>
                  <a:pt x="1988" y="611"/>
                </a:cubicBezTo>
                <a:cubicBezTo>
                  <a:pt x="1988" y="1667"/>
                  <a:pt x="1988" y="1667"/>
                  <a:pt x="1988" y="1667"/>
                </a:cubicBezTo>
                <a:cubicBezTo>
                  <a:pt x="1988" y="1696"/>
                  <a:pt x="1973" y="1722"/>
                  <a:pt x="1948" y="1736"/>
                </a:cubicBezTo>
                <a:cubicBezTo>
                  <a:pt x="1033" y="2264"/>
                  <a:pt x="1033" y="2264"/>
                  <a:pt x="1033" y="2264"/>
                </a:cubicBezTo>
                <a:cubicBezTo>
                  <a:pt x="1009" y="2278"/>
                  <a:pt x="979" y="2278"/>
                  <a:pt x="954" y="2264"/>
                </a:cubicBezTo>
                <a:cubicBezTo>
                  <a:pt x="39" y="1736"/>
                  <a:pt x="39" y="1736"/>
                  <a:pt x="39" y="1736"/>
                </a:cubicBezTo>
                <a:cubicBezTo>
                  <a:pt x="15" y="1722"/>
                  <a:pt x="0" y="1696"/>
                  <a:pt x="0" y="1667"/>
                </a:cubicBezTo>
                <a:cubicBezTo>
                  <a:pt x="0" y="611"/>
                  <a:pt x="0" y="611"/>
                  <a:pt x="0" y="611"/>
                </a:cubicBezTo>
                <a:cubicBezTo>
                  <a:pt x="0" y="583"/>
                  <a:pt x="15" y="556"/>
                  <a:pt x="39" y="542"/>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bwMode="auto">
          <a:xfrm>
            <a:off x="4663293" y="2621831"/>
            <a:ext cx="1547603" cy="338554"/>
          </a:xfrm>
          <a:prstGeom prst="rect">
            <a:avLst/>
          </a:prstGeom>
          <a:noFill/>
        </p:spPr>
        <p:txBody>
          <a:bodyPr wrap="none">
            <a:spAutoFit/>
          </a:bodyPr>
          <a:lstStyle/>
          <a:p>
            <a:pPr>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IDEOLOGICAL</a:t>
            </a:r>
          </a:p>
        </p:txBody>
      </p:sp>
      <p:sp>
        <p:nvSpPr>
          <p:cNvPr id="46" name="矩形 45"/>
          <p:cNvSpPr/>
          <p:nvPr/>
        </p:nvSpPr>
        <p:spPr>
          <a:xfrm>
            <a:off x="4663292" y="2941181"/>
            <a:ext cx="3938875"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50" name="直接连接符 49"/>
          <p:cNvCxnSpPr/>
          <p:nvPr/>
        </p:nvCxnSpPr>
        <p:spPr>
          <a:xfrm>
            <a:off x="4754459" y="2985324"/>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bwMode="auto">
          <a:xfrm>
            <a:off x="4683226" y="3852915"/>
            <a:ext cx="1547603" cy="338554"/>
          </a:xfrm>
          <a:prstGeom prst="rect">
            <a:avLst/>
          </a:prstGeom>
          <a:noFill/>
        </p:spPr>
        <p:txBody>
          <a:bodyPr wrap="none">
            <a:spAutoFit/>
          </a:bodyPr>
          <a:lstStyle/>
          <a:p>
            <a:pPr>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IDEOLOGICAL</a:t>
            </a:r>
          </a:p>
        </p:txBody>
      </p:sp>
      <p:sp>
        <p:nvSpPr>
          <p:cNvPr id="52" name="矩形 51"/>
          <p:cNvSpPr/>
          <p:nvPr/>
        </p:nvSpPr>
        <p:spPr>
          <a:xfrm>
            <a:off x="4683225" y="4172265"/>
            <a:ext cx="3938875"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53" name="直接连接符 52"/>
          <p:cNvCxnSpPr/>
          <p:nvPr/>
        </p:nvCxnSpPr>
        <p:spPr>
          <a:xfrm>
            <a:off x="4774392" y="4216408"/>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7" name="Group 112"/>
          <p:cNvGrpSpPr/>
          <p:nvPr/>
        </p:nvGrpSpPr>
        <p:grpSpPr>
          <a:xfrm>
            <a:off x="4050229" y="1674191"/>
            <a:ext cx="359779" cy="337063"/>
            <a:chOff x="5368132" y="3540125"/>
            <a:chExt cx="465138" cy="435769"/>
          </a:xfrm>
          <a:solidFill>
            <a:schemeClr val="bg1"/>
          </a:solidFill>
        </p:grpSpPr>
        <p:sp>
          <p:nvSpPr>
            <p:cNvPr id="3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8" name="AutoShape 112"/>
          <p:cNvSpPr/>
          <p:nvPr/>
        </p:nvSpPr>
        <p:spPr bwMode="auto">
          <a:xfrm>
            <a:off x="4049645" y="2941181"/>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9" name="组合 48"/>
          <p:cNvGrpSpPr/>
          <p:nvPr/>
        </p:nvGrpSpPr>
        <p:grpSpPr>
          <a:xfrm>
            <a:off x="4082252" y="4226668"/>
            <a:ext cx="246811" cy="359779"/>
            <a:chOff x="2528974" y="2863357"/>
            <a:chExt cx="246811" cy="359779"/>
          </a:xfrm>
          <a:solidFill>
            <a:schemeClr val="bg1"/>
          </a:solidFill>
        </p:grpSpPr>
        <p:sp>
          <p:nvSpPr>
            <p:cNvPr id="54"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5"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6" name="矩形 55"/>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思想篇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厚德</a:t>
            </a:r>
          </a:p>
        </p:txBody>
      </p:sp>
      <p:sp>
        <p:nvSpPr>
          <p:cNvPr id="57" name="矩形 56"/>
          <p:cNvSpPr/>
          <p:nvPr/>
        </p:nvSpPr>
        <p:spPr>
          <a:xfrm>
            <a:off x="90232" y="541792"/>
            <a:ext cx="1701107"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IDEOLOGICAL ASPECT</a:t>
            </a:r>
          </a:p>
        </p:txBody>
      </p:sp>
      <p:cxnSp>
        <p:nvCxnSpPr>
          <p:cNvPr id="58" name="直接连接符 57"/>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79597" y="1569514"/>
            <a:ext cx="2316495" cy="2316495"/>
            <a:chOff x="968965" y="1654575"/>
            <a:chExt cx="2316495" cy="2316495"/>
          </a:xfrm>
        </p:grpSpPr>
        <p:sp>
          <p:nvSpPr>
            <p:cNvPr id="9" name="文本框 5"/>
            <p:cNvSpPr txBox="1">
              <a:spLocks noChangeArrowheads="1"/>
            </p:cNvSpPr>
            <p:nvPr/>
          </p:nvSpPr>
          <p:spPr bwMode="auto">
            <a:xfrm>
              <a:off x="1377617" y="2089547"/>
              <a:ext cx="14414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8800" b="1">
                  <a:solidFill>
                    <a:schemeClr val="accent1"/>
                  </a:solidFill>
                  <a:latin typeface="+mj-lt"/>
                  <a:ea typeface="方正兰亭黑_GBK"/>
                </a:rPr>
                <a:t>02</a:t>
              </a:r>
              <a:endParaRPr lang="zh-CN" altLang="en-US" sz="8800" b="1">
                <a:solidFill>
                  <a:schemeClr val="accent1"/>
                </a:solidFill>
                <a:latin typeface="+mj-lt"/>
                <a:ea typeface="方正兰亭黑_GBK"/>
              </a:endParaRPr>
            </a:p>
          </p:txBody>
        </p:sp>
        <p:sp>
          <p:nvSpPr>
            <p:cNvPr id="4" name="椭圆 3"/>
            <p:cNvSpPr/>
            <p:nvPr/>
          </p:nvSpPr>
          <p:spPr>
            <a:xfrm>
              <a:off x="968965" y="1654575"/>
              <a:ext cx="2316495" cy="231649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p:nvSpPr>
        <p:spPr>
          <a:xfrm>
            <a:off x="3533263" y="2221968"/>
            <a:ext cx="3304110" cy="707886"/>
          </a:xfrm>
          <a:prstGeom prst="rect">
            <a:avLst/>
          </a:prstGeom>
          <a:noFill/>
        </p:spPr>
        <p:txBody>
          <a:bodyPr wrap="none" rtlCol="0">
            <a:spAutoFit/>
          </a:bodyPr>
          <a:lstStyle/>
          <a:p>
            <a:pPr algn="ctr"/>
            <a:r>
              <a:rPr lang="zh-CN" altLang="en-US" sz="4000" b="1">
                <a:solidFill>
                  <a:srgbClr val="234577"/>
                </a:solidFill>
                <a:latin typeface="+mj-ea"/>
                <a:ea typeface="+mj-ea"/>
              </a:rPr>
              <a:t>学习篇</a:t>
            </a:r>
            <a:r>
              <a:rPr lang="en-US" altLang="zh-CN" sz="4000" b="1">
                <a:solidFill>
                  <a:srgbClr val="234577"/>
                </a:solidFill>
                <a:latin typeface="+mj-ea"/>
                <a:ea typeface="+mj-ea"/>
              </a:rPr>
              <a:t>—</a:t>
            </a:r>
            <a:r>
              <a:rPr lang="zh-CN" altLang="en-US" sz="4000" b="1">
                <a:solidFill>
                  <a:srgbClr val="234577"/>
                </a:solidFill>
                <a:latin typeface="+mj-ea"/>
                <a:ea typeface="+mj-ea"/>
              </a:rPr>
              <a:t>博学</a:t>
            </a:r>
          </a:p>
        </p:txBody>
      </p:sp>
      <p:sp>
        <p:nvSpPr>
          <p:cNvPr id="17" name="文本框 16"/>
          <p:cNvSpPr txBox="1"/>
          <p:nvPr/>
        </p:nvSpPr>
        <p:spPr>
          <a:xfrm>
            <a:off x="3533263" y="2929854"/>
            <a:ext cx="3534365" cy="523220"/>
          </a:xfrm>
          <a:prstGeom prst="rect">
            <a:avLst/>
          </a:prstGeom>
          <a:noFill/>
        </p:spPr>
        <p:txBody>
          <a:bodyPr wrap="none" rtlCol="0">
            <a:spAutoFit/>
          </a:bodyPr>
          <a:lstStyle/>
          <a:p>
            <a:r>
              <a:rPr lang="en-US" altLang="zh-CN" sz="2800">
                <a:solidFill>
                  <a:schemeClr val="tx1">
                    <a:lumMod val="85000"/>
                    <a:lumOff val="15000"/>
                  </a:schemeClr>
                </a:solidFill>
                <a:latin typeface="+mj-lt"/>
              </a:rPr>
              <a:t>LEARNING ASPECT</a:t>
            </a: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0757" b="26893"/>
          <a:stretch>
            <a:fillRect/>
          </a:stretch>
        </p:blipFill>
        <p:spPr>
          <a:xfrm>
            <a:off x="0" y="1242264"/>
            <a:ext cx="9144000" cy="3160403"/>
          </a:xfrm>
          <a:prstGeom prst="rect">
            <a:avLst/>
          </a:prstGeom>
        </p:spPr>
      </p:pic>
      <p:sp>
        <p:nvSpPr>
          <p:cNvPr id="28" name="矩形 27"/>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学习篇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博学</a:t>
            </a:r>
          </a:p>
        </p:txBody>
      </p:sp>
      <p:sp>
        <p:nvSpPr>
          <p:cNvPr id="29" name="矩形 28"/>
          <p:cNvSpPr/>
          <p:nvPr/>
        </p:nvSpPr>
        <p:spPr>
          <a:xfrm>
            <a:off x="90232" y="541792"/>
            <a:ext cx="147187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LEARNING ASPECT</a:t>
            </a:r>
          </a:p>
        </p:txBody>
      </p:sp>
      <p:cxnSp>
        <p:nvCxnSpPr>
          <p:cNvPr id="30" name="直接连接符 29"/>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35390" y="867936"/>
            <a:ext cx="3093156" cy="4188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44395" y="1765484"/>
            <a:ext cx="3084151" cy="2862322"/>
          </a:xfrm>
          <a:prstGeom prst="rect">
            <a:avLst/>
          </a:prstGeom>
          <a:noFill/>
        </p:spPr>
        <p:txBody>
          <a:bodyPr wrap="square" rtlCol="0">
            <a:spAutoFit/>
          </a:bodyPr>
          <a:lstStyle/>
          <a:p>
            <a:pPr>
              <a:lnSpc>
                <a:spcPct val="150000"/>
              </a:lnSpc>
            </a:pPr>
            <a:r>
              <a:rPr lang="en-US" altLang="zh-CN" sz="1200">
                <a:solidFill>
                  <a:schemeClr val="bg1"/>
                </a:solidFill>
              </a:rPr>
              <a:t>Lorem ipsum dolor sit amet, consectetuer adipiscing elit. Aenean commodo ligula eget dolor. Lorem ipsum dolor sit amet, consectetuer adipiscing elit. Lorem ipsum dolor sit amet, consectetuer adipiscing elit. Lorem ipsum dolor sit amet, consectetuer adipiscing elit. Aenean commodo ligula eget dolor. Lorem ipsum dolor sit amet, consectetuer adipiscing elit. Lorem ipsum dolor sit amet, consectetuer adipiscing elit. </a:t>
            </a:r>
            <a:endParaRPr lang="zh-CN" altLang="en-US" sz="1200">
              <a:solidFill>
                <a:schemeClr val="bg1"/>
              </a:solidFill>
            </a:endParaRPr>
          </a:p>
        </p:txBody>
      </p:sp>
      <p:sp>
        <p:nvSpPr>
          <p:cNvPr id="40" name="文本框 39"/>
          <p:cNvSpPr txBox="1"/>
          <p:nvPr/>
        </p:nvSpPr>
        <p:spPr>
          <a:xfrm>
            <a:off x="535390" y="1185748"/>
            <a:ext cx="1620957" cy="523220"/>
          </a:xfrm>
          <a:prstGeom prst="rect">
            <a:avLst/>
          </a:prstGeom>
          <a:noFill/>
        </p:spPr>
        <p:txBody>
          <a:bodyPr wrap="none" rtlCol="0">
            <a:spAutoFit/>
          </a:bodyPr>
          <a:lstStyle/>
          <a:p>
            <a:r>
              <a:rPr lang="zh-CN" altLang="en-US" sz="2800" b="1">
                <a:solidFill>
                  <a:schemeClr val="bg1"/>
                </a:solidFill>
                <a:latin typeface="+mn-ea"/>
              </a:rPr>
              <a:t>学习方面</a:t>
            </a:r>
          </a:p>
        </p:txBody>
      </p:sp>
      <p:cxnSp>
        <p:nvCxnSpPr>
          <p:cNvPr id="41" name="直接连接符 40"/>
          <p:cNvCxnSpPr/>
          <p:nvPr/>
        </p:nvCxnSpPr>
        <p:spPr>
          <a:xfrm>
            <a:off x="637966" y="1765484"/>
            <a:ext cx="2490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124141" y="1349107"/>
            <a:ext cx="2132700" cy="338554"/>
          </a:xfrm>
          <a:prstGeom prst="rect">
            <a:avLst/>
          </a:prstGeom>
          <a:noFill/>
        </p:spPr>
        <p:txBody>
          <a:bodyPr wrap="none">
            <a:spAutoFit/>
          </a:bodyPr>
          <a:lstStyle/>
          <a:p>
            <a:pPr lvl="0">
              <a:defRPr/>
            </a:pPr>
            <a:r>
              <a:rPr lang="en-US" altLang="zh-CN" sz="1600" b="1" kern="100">
                <a:solidFill>
                  <a:srgbClr val="304371"/>
                </a:solidFill>
                <a:latin typeface="Arial" panose="020B0604020202020204"/>
                <a:ea typeface="微软雅黑" panose="020B0503020204020204" pitchFamily="34" charset="-122"/>
                <a:cs typeface="Times New Roman" panose="02020603050405020304" pitchFamily="18" charset="0"/>
              </a:rPr>
              <a:t>LEARNING ASPECT</a:t>
            </a:r>
          </a:p>
        </p:txBody>
      </p:sp>
      <p:sp>
        <p:nvSpPr>
          <p:cNvPr id="33" name="矩形 3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106174" y="1725958"/>
            <a:ext cx="3005137"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34" name="直接连接符 3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6216419" y="1752853"/>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矩形 3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101114" y="2922264"/>
            <a:ext cx="2132700" cy="338554"/>
          </a:xfrm>
          <a:prstGeom prst="rect">
            <a:avLst/>
          </a:prstGeom>
          <a:noFill/>
        </p:spPr>
        <p:txBody>
          <a:bodyPr wrap="none">
            <a:spAutoFit/>
          </a:bodyPr>
          <a:lstStyle/>
          <a:p>
            <a:pPr lvl="0">
              <a:defRPr/>
            </a:pPr>
            <a:r>
              <a:rPr lang="en-US" altLang="zh-CN" sz="1600" b="1" kern="100">
                <a:solidFill>
                  <a:srgbClr val="304371"/>
                </a:solidFill>
                <a:latin typeface="Arial" panose="020B0604020202020204"/>
                <a:ea typeface="微软雅黑" panose="020B0503020204020204" pitchFamily="34" charset="-122"/>
                <a:cs typeface="Times New Roman" panose="02020603050405020304" pitchFamily="18" charset="0"/>
              </a:rPr>
              <a:t>LEARNING ASPECT</a:t>
            </a:r>
          </a:p>
        </p:txBody>
      </p:sp>
      <p:sp>
        <p:nvSpPr>
          <p:cNvPr id="36" name="矩形 3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101114" y="3260818"/>
            <a:ext cx="3005137"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37" name="直接连接符 3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6211359" y="3287713"/>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Freeform 19"/>
          <p:cNvSpPr/>
          <p:nvPr/>
        </p:nvSpPr>
        <p:spPr bwMode="auto">
          <a:xfrm>
            <a:off x="4455203" y="2552555"/>
            <a:ext cx="944593" cy="1077347"/>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solidFill>
            <a:schemeClr val="accent1"/>
          </a:solidFill>
          <a:ln w="12700">
            <a:noFill/>
          </a:ln>
        </p:spPr>
        <p:txBody>
          <a:bodyPr vert="horz" wrap="square" lIns="121920" tIns="60960" rIns="121920" bIns="60960" numCol="1" anchor="t" anchorCtr="0" compatLnSpc="1"/>
          <a:lstStyle/>
          <a:p>
            <a:endParaRPr lang="id-ID" sz="2135">
              <a:solidFill>
                <a:schemeClr val="tx2"/>
              </a:solidFill>
            </a:endParaRPr>
          </a:p>
        </p:txBody>
      </p:sp>
      <p:sp>
        <p:nvSpPr>
          <p:cNvPr id="39" name="TextBox 18"/>
          <p:cNvSpPr txBox="1"/>
          <p:nvPr/>
        </p:nvSpPr>
        <p:spPr>
          <a:xfrm>
            <a:off x="4566305" y="2691485"/>
            <a:ext cx="641330" cy="347343"/>
          </a:xfrm>
          <a:prstGeom prst="rect">
            <a:avLst/>
          </a:prstGeom>
          <a:noFill/>
        </p:spPr>
        <p:txBody>
          <a:bodyPr wrap="square" rtlCol="0">
            <a:spAutoFit/>
          </a:bodyPr>
          <a:lstStyle/>
          <a:p>
            <a:pPr algn="ctr"/>
            <a:r>
              <a:rPr lang="en-US" sz="2135" b="1" dirty="0">
                <a:solidFill>
                  <a:schemeClr val="bg1"/>
                </a:solidFill>
              </a:rPr>
              <a:t>04</a:t>
            </a:r>
          </a:p>
        </p:txBody>
      </p:sp>
      <p:sp>
        <p:nvSpPr>
          <p:cNvPr id="54" name="Freeform 20"/>
          <p:cNvSpPr/>
          <p:nvPr/>
        </p:nvSpPr>
        <p:spPr bwMode="auto">
          <a:xfrm>
            <a:off x="3744206" y="2414695"/>
            <a:ext cx="814392" cy="1215206"/>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chemeClr val="accent1"/>
          </a:solidFill>
          <a:ln w="12700">
            <a:noFill/>
          </a:ln>
        </p:spPr>
        <p:txBody>
          <a:bodyPr vert="horz" wrap="square" lIns="121920" tIns="60960" rIns="121920" bIns="60960" numCol="1" anchor="t" anchorCtr="0" compatLnSpc="1"/>
          <a:lstStyle/>
          <a:p>
            <a:endParaRPr lang="id-ID" sz="2135">
              <a:solidFill>
                <a:schemeClr val="tx2"/>
              </a:solidFill>
            </a:endParaRPr>
          </a:p>
        </p:txBody>
      </p:sp>
      <p:sp>
        <p:nvSpPr>
          <p:cNvPr id="55" name="TextBox 20"/>
          <p:cNvSpPr txBox="1"/>
          <p:nvPr/>
        </p:nvSpPr>
        <p:spPr>
          <a:xfrm>
            <a:off x="3875469" y="2688316"/>
            <a:ext cx="721425" cy="347343"/>
          </a:xfrm>
          <a:prstGeom prst="rect">
            <a:avLst/>
          </a:prstGeom>
          <a:noFill/>
        </p:spPr>
        <p:txBody>
          <a:bodyPr wrap="square" rtlCol="0">
            <a:spAutoFit/>
          </a:bodyPr>
          <a:lstStyle/>
          <a:p>
            <a:pPr algn="ctr"/>
            <a:r>
              <a:rPr lang="en-US" sz="2135" b="1" dirty="0">
                <a:solidFill>
                  <a:schemeClr val="bg1"/>
                </a:solidFill>
              </a:rPr>
              <a:t>03</a:t>
            </a:r>
          </a:p>
        </p:txBody>
      </p:sp>
      <p:sp>
        <p:nvSpPr>
          <p:cNvPr id="56" name="Freeform 18"/>
          <p:cNvSpPr/>
          <p:nvPr/>
        </p:nvSpPr>
        <p:spPr bwMode="auto">
          <a:xfrm>
            <a:off x="4596891" y="1427978"/>
            <a:ext cx="860345" cy="1227970"/>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chemeClr val="accent1"/>
          </a:solidFill>
          <a:ln w="12700">
            <a:noFill/>
          </a:ln>
        </p:spPr>
        <p:txBody>
          <a:bodyPr vert="horz" wrap="square" lIns="121920" tIns="60960" rIns="121920" bIns="60960" numCol="1" anchor="t" anchorCtr="0" compatLnSpc="1"/>
          <a:lstStyle/>
          <a:p>
            <a:endParaRPr lang="id-ID" sz="2135">
              <a:solidFill>
                <a:schemeClr val="tx2"/>
              </a:solidFill>
            </a:endParaRPr>
          </a:p>
        </p:txBody>
      </p:sp>
      <p:sp>
        <p:nvSpPr>
          <p:cNvPr id="57" name="TextBox 22"/>
          <p:cNvSpPr txBox="1"/>
          <p:nvPr/>
        </p:nvSpPr>
        <p:spPr>
          <a:xfrm>
            <a:off x="4663750" y="1800745"/>
            <a:ext cx="726627" cy="347343"/>
          </a:xfrm>
          <a:prstGeom prst="rect">
            <a:avLst/>
          </a:prstGeom>
          <a:noFill/>
        </p:spPr>
        <p:txBody>
          <a:bodyPr wrap="square" rtlCol="0">
            <a:spAutoFit/>
          </a:bodyPr>
          <a:lstStyle/>
          <a:p>
            <a:pPr algn="ctr"/>
            <a:r>
              <a:rPr lang="en-US" sz="2135" b="1" dirty="0">
                <a:solidFill>
                  <a:schemeClr val="bg1"/>
                </a:solidFill>
              </a:rPr>
              <a:t>02</a:t>
            </a:r>
          </a:p>
        </p:txBody>
      </p:sp>
      <p:sp>
        <p:nvSpPr>
          <p:cNvPr id="58" name="Freeform 17"/>
          <p:cNvSpPr/>
          <p:nvPr/>
        </p:nvSpPr>
        <p:spPr bwMode="auto">
          <a:xfrm>
            <a:off x="3685489" y="1427979"/>
            <a:ext cx="1013523" cy="1088836"/>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1"/>
          </a:solidFill>
          <a:ln w="12700">
            <a:noFill/>
          </a:ln>
        </p:spPr>
        <p:txBody>
          <a:bodyPr vert="horz" wrap="square" lIns="121920" tIns="60960" rIns="121920" bIns="60960" numCol="1" anchor="t" anchorCtr="0" compatLnSpc="1"/>
          <a:lstStyle/>
          <a:p>
            <a:endParaRPr lang="id-ID" sz="2135">
              <a:solidFill>
                <a:schemeClr val="tx2"/>
              </a:solidFill>
            </a:endParaRPr>
          </a:p>
        </p:txBody>
      </p:sp>
      <p:sp>
        <p:nvSpPr>
          <p:cNvPr id="59" name="TextBox 24"/>
          <p:cNvSpPr txBox="1"/>
          <p:nvPr/>
        </p:nvSpPr>
        <p:spPr>
          <a:xfrm>
            <a:off x="3785377" y="1800745"/>
            <a:ext cx="732048" cy="347343"/>
          </a:xfrm>
          <a:prstGeom prst="rect">
            <a:avLst/>
          </a:prstGeom>
          <a:noFill/>
        </p:spPr>
        <p:txBody>
          <a:bodyPr wrap="square" rtlCol="0">
            <a:spAutoFit/>
          </a:bodyPr>
          <a:lstStyle/>
          <a:p>
            <a:pPr algn="ctr"/>
            <a:r>
              <a:rPr lang="en-US" sz="2135" b="1" dirty="0">
                <a:solidFill>
                  <a:schemeClr val="bg1"/>
                </a:solidFill>
              </a:rPr>
              <a:t>01</a:t>
            </a:r>
          </a:p>
        </p:txBody>
      </p:sp>
      <p:grpSp>
        <p:nvGrpSpPr>
          <p:cNvPr id="60" name="Group 20"/>
          <p:cNvGrpSpPr/>
          <p:nvPr/>
        </p:nvGrpSpPr>
        <p:grpSpPr>
          <a:xfrm rot="10800000">
            <a:off x="3391898" y="1133113"/>
            <a:ext cx="2360204" cy="3834535"/>
            <a:chOff x="4649788" y="967712"/>
            <a:chExt cx="2935287" cy="4768850"/>
          </a:xfrm>
          <a:solidFill>
            <a:schemeClr val="accent1">
              <a:lumMod val="75000"/>
            </a:schemeClr>
          </a:solidFill>
        </p:grpSpPr>
        <p:sp>
          <p:nvSpPr>
            <p:cNvPr id="63"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0" tIns="0" rIns="0" bIns="0" numCol="1" anchor="ctr" anchorCtr="0" compatLnSpc="1"/>
            <a:lstStyle/>
            <a:p>
              <a:pPr algn="ctr"/>
              <a:endParaRPr lang="id-ID" sz="3200">
                <a:solidFill>
                  <a:schemeClr val="bg1"/>
                </a:solidFill>
                <a:latin typeface="Impact" panose="020B0806030902050204" pitchFamily="34" charset="0"/>
              </a:endParaRPr>
            </a:p>
          </p:txBody>
        </p:sp>
        <p:sp>
          <p:nvSpPr>
            <p:cNvPr id="64"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0" tIns="0" rIns="0" bIns="0" numCol="1" anchor="ctr" anchorCtr="0" compatLnSpc="1"/>
            <a:lstStyle/>
            <a:p>
              <a:pPr algn="ctr"/>
              <a:endParaRPr lang="id-ID" sz="3200">
                <a:solidFill>
                  <a:schemeClr val="bg1"/>
                </a:solidFill>
                <a:latin typeface="Impact" panose="020B0806030902050204" pitchFamily="34" charset="0"/>
              </a:endParaRPr>
            </a:p>
          </p:txBody>
        </p:sp>
      </p:grpSp>
      <p:sp>
        <p:nvSpPr>
          <p:cNvPr id="65" name="矩形 6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898186" y="1390838"/>
            <a:ext cx="2132700" cy="338554"/>
          </a:xfrm>
          <a:prstGeom prst="rect">
            <a:avLst/>
          </a:prstGeom>
          <a:noFill/>
        </p:spPr>
        <p:txBody>
          <a:bodyPr wrap="none">
            <a:spAutoFit/>
          </a:bodyPr>
          <a:lstStyle/>
          <a:p>
            <a:pPr algn="r">
              <a:defRPr/>
            </a:pPr>
            <a:r>
              <a:rPr lang="en-US" altLang="zh-CN" sz="1600" b="1" kern="100">
                <a:solidFill>
                  <a:schemeClr val="accent1"/>
                </a:solidFill>
                <a:latin typeface="+mj-lt"/>
                <a:ea typeface="微软雅黑" panose="020B0503020204020204" pitchFamily="34" charset="-122"/>
                <a:cs typeface="Times New Roman" panose="02020603050405020304" pitchFamily="18" charset="0"/>
              </a:rPr>
              <a:t>LEARNING ASPECT</a:t>
            </a:r>
          </a:p>
        </p:txBody>
      </p:sp>
      <p:sp>
        <p:nvSpPr>
          <p:cNvPr id="66" name="矩形 6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25749" y="1729392"/>
            <a:ext cx="3005137"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67" name="直接连接符 6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2738418" y="1756287"/>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矩形 6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887159" y="2922264"/>
            <a:ext cx="2132700" cy="338554"/>
          </a:xfrm>
          <a:prstGeom prst="rect">
            <a:avLst/>
          </a:prstGeom>
          <a:noFill/>
        </p:spPr>
        <p:txBody>
          <a:bodyPr wrap="none">
            <a:spAutoFit/>
          </a:bodyPr>
          <a:lstStyle/>
          <a:p>
            <a:pPr lvl="0" algn="r">
              <a:defRPr/>
            </a:pPr>
            <a:r>
              <a:rPr lang="en-US" altLang="zh-CN" sz="1600" b="1" kern="100">
                <a:solidFill>
                  <a:srgbClr val="304371"/>
                </a:solidFill>
                <a:latin typeface="Arial" panose="020B0604020202020204"/>
                <a:ea typeface="微软雅黑" panose="020B0503020204020204" pitchFamily="34" charset="-122"/>
                <a:cs typeface="Times New Roman" panose="02020603050405020304" pitchFamily="18" charset="0"/>
              </a:rPr>
              <a:t>LEARNING ASPECT</a:t>
            </a:r>
          </a:p>
        </p:txBody>
      </p:sp>
      <p:sp>
        <p:nvSpPr>
          <p:cNvPr id="69" name="矩形 6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14722" y="3260818"/>
            <a:ext cx="3005137"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70" name="直接连接符 6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2727391" y="3287713"/>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bwMode="auto">
          <a:xfrm>
            <a:off x="90232" y="205901"/>
            <a:ext cx="1744388" cy="400110"/>
          </a:xfrm>
          <a:prstGeom prst="rect">
            <a:avLst/>
          </a:prstGeom>
          <a:noFill/>
        </p:spPr>
        <p:txBody>
          <a:bodyPr wrap="none">
            <a:spAutoFit/>
          </a:bodyPr>
          <a:lstStyle/>
          <a:p>
            <a:pPr>
              <a:defRPr/>
            </a:pP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学习篇</a:t>
            </a:r>
            <a:r>
              <a:rPr lang="en-US" altLang="zh-CN"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博学</a:t>
            </a:r>
          </a:p>
        </p:txBody>
      </p:sp>
      <p:sp>
        <p:nvSpPr>
          <p:cNvPr id="29" name="矩形 28"/>
          <p:cNvSpPr/>
          <p:nvPr/>
        </p:nvSpPr>
        <p:spPr>
          <a:xfrm>
            <a:off x="90232" y="541792"/>
            <a:ext cx="1471878" cy="253916"/>
          </a:xfrm>
          <a:prstGeom prst="rect">
            <a:avLst/>
          </a:prstGeom>
        </p:spPr>
        <p:txBody>
          <a:bodyPr wrap="none">
            <a:spAutoFit/>
          </a:bodyPr>
          <a:lstStyle/>
          <a:p>
            <a:pPr lvl="0" fontAlgn="base">
              <a:spcBef>
                <a:spcPct val="0"/>
              </a:spcBef>
              <a:spcAft>
                <a:spcPct val="0"/>
              </a:spcAft>
              <a:defRPr/>
            </a:pPr>
            <a:r>
              <a:rPr lang="en-US" altLang="zh-CN" sz="1050" b="1">
                <a:solidFill>
                  <a:schemeClr val="accent1"/>
                </a:solidFill>
                <a:latin typeface="+mj-lt"/>
                <a:ea typeface="方正兰亭黑_GBK"/>
              </a:rPr>
              <a:t>LEARNING ASPECT</a:t>
            </a:r>
          </a:p>
        </p:txBody>
      </p:sp>
      <p:cxnSp>
        <p:nvCxnSpPr>
          <p:cNvPr id="30" name="直接连接符 29"/>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theme/theme1.xml><?xml version="1.0" encoding="utf-8"?>
<a:theme xmlns:a="http://schemas.openxmlformats.org/drawingml/2006/main" name="Office 主题">
  <a:themeElements>
    <a:clrScheme name="蓝色清新答辩1">
      <a:dk1>
        <a:sysClr val="windowText" lastClr="000000"/>
      </a:dk1>
      <a:lt1>
        <a:sysClr val="window" lastClr="FFFFFF"/>
      </a:lt1>
      <a:dk2>
        <a:srgbClr val="EEF2F5"/>
      </a:dk2>
      <a:lt2>
        <a:srgbClr val="E7E6E6"/>
      </a:lt2>
      <a:accent1>
        <a:srgbClr val="304371"/>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标准2">
      <a:majorFont>
        <a:latin typeface="Arial"/>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1014</Words>
  <Application>Microsoft Office PowerPoint</Application>
  <PresentationFormat>全屏显示(16:9)</PresentationFormat>
  <Paragraphs>121</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Gill Sans</vt:lpstr>
      <vt:lpstr>方正兰亭黑_GBK</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354</cp:revision>
  <dcterms:created xsi:type="dcterms:W3CDTF">2017-05-01T12:27:00Z</dcterms:created>
  <dcterms:modified xsi:type="dcterms:W3CDTF">2021-01-05T23:07:33Z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