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5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EBD797DC-B3E4-48F5-9D42-63ACB57E9603}">
          <p14:sldIdLst>
            <p14:sldId id="256"/>
            <p14:sldId id="269"/>
            <p14:sldId id="25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353"/>
    <a:srgbClr val="FF7575"/>
    <a:srgbClr val="FF7D7D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03A1-64DD-49BE-AF7C-10E6FB7199F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05F-FCC1-463E-A703-6AF534CDC9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03A1-64DD-49BE-AF7C-10E6FB7199F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05F-FCC1-463E-A703-6AF534CDC9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03A1-64DD-49BE-AF7C-10E6FB7199F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05F-FCC1-463E-A703-6AF534CDC9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FF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150830" y="113122"/>
            <a:ext cx="1627695" cy="2424369"/>
            <a:chOff x="150830" y="113122"/>
            <a:chExt cx="1627695" cy="2424369"/>
          </a:xfrm>
        </p:grpSpPr>
        <p:sp>
          <p:nvSpPr>
            <p:cNvPr id="8" name="矩形: 圆角 7"/>
            <p:cNvSpPr/>
            <p:nvPr/>
          </p:nvSpPr>
          <p:spPr>
            <a:xfrm>
              <a:off x="150830" y="113122"/>
              <a:ext cx="744717" cy="74471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矩形: 圆角 8"/>
            <p:cNvSpPr/>
            <p:nvPr/>
          </p:nvSpPr>
          <p:spPr>
            <a:xfrm>
              <a:off x="164971" y="1792774"/>
              <a:ext cx="744717" cy="74471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矩形: 圆角 9"/>
            <p:cNvSpPr/>
            <p:nvPr/>
          </p:nvSpPr>
          <p:spPr>
            <a:xfrm>
              <a:off x="1033808" y="950292"/>
              <a:ext cx="744717" cy="74471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矩形 10"/>
            <p:cNvSpPr/>
            <p:nvPr/>
          </p:nvSpPr>
          <p:spPr>
            <a:xfrm rot="18729938">
              <a:off x="847269" y="497839"/>
              <a:ext cx="124837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 rot="2807102">
              <a:off x="905813" y="1385683"/>
              <a:ext cx="124837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03A1-64DD-49BE-AF7C-10E6FB7199F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05F-FCC1-463E-A703-6AF534CDC9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03A1-64DD-49BE-AF7C-10E6FB7199F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05F-FCC1-463E-A703-6AF534CDC9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03A1-64DD-49BE-AF7C-10E6FB7199F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05F-FCC1-463E-A703-6AF534CDC9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03A1-64DD-49BE-AF7C-10E6FB7199F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05F-FCC1-463E-A703-6AF534CDC9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03A1-64DD-49BE-AF7C-10E6FB7199F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05F-FCC1-463E-A703-6AF534CDC9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03A1-64DD-49BE-AF7C-10E6FB7199F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05F-FCC1-463E-A703-6AF534CDC9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03A1-64DD-49BE-AF7C-10E6FB7199F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D505F-FCC1-463E-A703-6AF534CDC9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03A1-64DD-49BE-AF7C-10E6FB7199F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D505F-FCC1-463E-A703-6AF534CDC9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96173" y="1284943"/>
            <a:ext cx="5924867" cy="1015663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奖学金答辩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96173" y="2418714"/>
            <a:ext cx="42500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院系：城市建设学院建筑学系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96173" y="2986723"/>
            <a:ext cx="27076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学号：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19830653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96173" y="5295129"/>
            <a:ext cx="24923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答辩人：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xiazaii</a:t>
            </a:r>
            <a:endParaRPr lang="zh-CN" altLang="en-US" sz="2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96173" y="5759949"/>
            <a:ext cx="31115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日期：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202X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日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50830" y="113122"/>
            <a:ext cx="1627695" cy="2424369"/>
            <a:chOff x="150830" y="113122"/>
            <a:chExt cx="1627695" cy="2424369"/>
          </a:xfrm>
        </p:grpSpPr>
        <p:sp>
          <p:nvSpPr>
            <p:cNvPr id="2" name="矩形: 圆角 1"/>
            <p:cNvSpPr/>
            <p:nvPr/>
          </p:nvSpPr>
          <p:spPr>
            <a:xfrm>
              <a:off x="150830" y="113122"/>
              <a:ext cx="744717" cy="74471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矩形: 圆角 8"/>
            <p:cNvSpPr/>
            <p:nvPr/>
          </p:nvSpPr>
          <p:spPr>
            <a:xfrm>
              <a:off x="164971" y="1792774"/>
              <a:ext cx="744717" cy="74471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矩形: 圆角 9"/>
            <p:cNvSpPr/>
            <p:nvPr/>
          </p:nvSpPr>
          <p:spPr>
            <a:xfrm>
              <a:off x="1033808" y="950292"/>
              <a:ext cx="744717" cy="74471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矩形 10"/>
            <p:cNvSpPr/>
            <p:nvPr/>
          </p:nvSpPr>
          <p:spPr>
            <a:xfrm rot="18729938">
              <a:off x="847269" y="497839"/>
              <a:ext cx="124837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 rot="2807102">
              <a:off x="905813" y="1385683"/>
              <a:ext cx="124837" cy="72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745234" y="2537491"/>
            <a:ext cx="4300654" cy="4166566"/>
            <a:chOff x="8657892" y="3421694"/>
            <a:chExt cx="3387994" cy="3282362"/>
          </a:xfrm>
          <a:solidFill>
            <a:schemeClr val="bg1"/>
          </a:solidFill>
        </p:grpSpPr>
        <p:grpSp>
          <p:nvGrpSpPr>
            <p:cNvPr id="14" name="组合 13"/>
            <p:cNvGrpSpPr/>
            <p:nvPr/>
          </p:nvGrpSpPr>
          <p:grpSpPr>
            <a:xfrm flipH="1">
              <a:off x="10418191" y="4262487"/>
              <a:ext cx="1627695" cy="2424369"/>
              <a:chOff x="150830" y="113122"/>
              <a:chExt cx="1627695" cy="2424369"/>
            </a:xfrm>
            <a:grpFill/>
          </p:grpSpPr>
          <p:sp>
            <p:nvSpPr>
              <p:cNvPr id="15" name="矩形: 圆角 14"/>
              <p:cNvSpPr/>
              <p:nvPr/>
            </p:nvSpPr>
            <p:spPr>
              <a:xfrm>
                <a:off x="150830" y="113122"/>
                <a:ext cx="744717" cy="74471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6" name="矩形: 圆角 15"/>
              <p:cNvSpPr/>
              <p:nvPr/>
            </p:nvSpPr>
            <p:spPr>
              <a:xfrm>
                <a:off x="164971" y="1792774"/>
                <a:ext cx="744717" cy="74471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7" name="矩形: 圆角 16"/>
              <p:cNvSpPr/>
              <p:nvPr/>
            </p:nvSpPr>
            <p:spPr>
              <a:xfrm>
                <a:off x="1033808" y="950292"/>
                <a:ext cx="744717" cy="74471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8" name="矩形 17"/>
              <p:cNvSpPr/>
              <p:nvPr/>
            </p:nvSpPr>
            <p:spPr>
              <a:xfrm rot="18729938">
                <a:off x="847269" y="497839"/>
                <a:ext cx="124837" cy="72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 rot="2807102">
                <a:off x="905813" y="1385683"/>
                <a:ext cx="124837" cy="72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2" name="矩形: 圆角 21"/>
            <p:cNvSpPr/>
            <p:nvPr/>
          </p:nvSpPr>
          <p:spPr>
            <a:xfrm flipH="1">
              <a:off x="9514619" y="5959339"/>
              <a:ext cx="744717" cy="74471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3" name="矩形: 圆角 22"/>
            <p:cNvSpPr/>
            <p:nvPr/>
          </p:nvSpPr>
          <p:spPr>
            <a:xfrm flipH="1">
              <a:off x="8657892" y="5106415"/>
              <a:ext cx="744717" cy="74471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矩形 23"/>
            <p:cNvSpPr/>
            <p:nvPr/>
          </p:nvSpPr>
          <p:spPr>
            <a:xfrm rot="2870062" flipH="1">
              <a:off x="10219473" y="5576827"/>
              <a:ext cx="12483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 rot="18792898" flipH="1">
              <a:off x="9377923" y="5502814"/>
              <a:ext cx="12483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: 圆角 25"/>
            <p:cNvSpPr/>
            <p:nvPr/>
          </p:nvSpPr>
          <p:spPr>
            <a:xfrm flipH="1">
              <a:off x="10405187" y="3421694"/>
              <a:ext cx="744717" cy="74471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7" name="矩形 26"/>
            <p:cNvSpPr/>
            <p:nvPr/>
          </p:nvSpPr>
          <p:spPr>
            <a:xfrm rot="18792898" flipH="1">
              <a:off x="11125218" y="3818093"/>
              <a:ext cx="12483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矩形 28"/>
          <p:cNvSpPr/>
          <p:nvPr/>
        </p:nvSpPr>
        <p:spPr>
          <a:xfrm>
            <a:off x="2247899" y="1453687"/>
            <a:ext cx="72000" cy="1937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3300" y="-77584"/>
            <a:ext cx="8953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600">
                <a:solidFill>
                  <a:srgbClr val="FF7575"/>
                </a:solidFill>
                <a:latin typeface="Impact" panose="020B0806030902050204" pitchFamily="34" charset="0"/>
                <a:ea typeface="微软雅黑" panose="020B0503020204020204" charset="-122"/>
              </a:defRPr>
            </a:lvl1pPr>
          </a:lstStyle>
          <a:p>
            <a:r>
              <a:rPr lang="en-US" altLang="zh-CN" dirty="0"/>
              <a:t>Thanks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44744" y="853981"/>
            <a:ext cx="281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致谢</a:t>
            </a:r>
          </a:p>
        </p:txBody>
      </p:sp>
      <p:sp>
        <p:nvSpPr>
          <p:cNvPr id="4" name="矩形 11"/>
          <p:cNvSpPr/>
          <p:nvPr/>
        </p:nvSpPr>
        <p:spPr>
          <a:xfrm>
            <a:off x="1898015" y="2193925"/>
            <a:ext cx="8395970" cy="3322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ctr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</a:t>
            </a:r>
          </a:p>
          <a:p>
            <a:pPr lvl="0" algn="ctr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设计，模板所有素材均可自由编辑替换移动。单击此处添加本章节的简要</a:t>
            </a:r>
          </a:p>
          <a:p>
            <a:pPr lvl="0" algn="ctr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内容。本模板精心设计，模板所有素材均可自由编辑替换移动。</a:t>
            </a:r>
          </a:p>
          <a:p>
            <a:pPr lvl="0" algn="ctr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单击此处添加本章节的简要内容。单击此处添加本章节的简要</a:t>
            </a:r>
          </a:p>
          <a:p>
            <a:pPr lvl="0" algn="ctr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内容。本模板精心设计，模板所有素材均可自由编辑替换移动。单击此处添加本章节的简要内容。本模板精心设计，</a:t>
            </a:r>
          </a:p>
          <a:p>
            <a:pPr lvl="0" algn="ctr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模板所有素材均可自由编辑替换移动。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5325" y="417195"/>
            <a:ext cx="2677795" cy="1015663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5325" y="1253153"/>
            <a:ext cx="2962910" cy="58356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lvl="0"/>
            <a:r>
              <a:rPr lang="zh-CN" altLang="en-US" sz="32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+mn-ea"/>
              </a:rPr>
              <a:t>Contents</a:t>
            </a:r>
          </a:p>
        </p:txBody>
      </p:sp>
      <p:grpSp>
        <p:nvGrpSpPr>
          <p:cNvPr id="4" name="组合 3"/>
          <p:cNvGrpSpPr/>
          <p:nvPr/>
        </p:nvGrpSpPr>
        <p:grpSpPr>
          <a:xfrm rot="5400000">
            <a:off x="26453" y="2537491"/>
            <a:ext cx="4300654" cy="4166566"/>
            <a:chOff x="8657892" y="3421694"/>
            <a:chExt cx="3387994" cy="3282362"/>
          </a:xfrm>
          <a:solidFill>
            <a:schemeClr val="bg1"/>
          </a:solidFill>
        </p:grpSpPr>
        <p:grpSp>
          <p:nvGrpSpPr>
            <p:cNvPr id="5" name="组合 4"/>
            <p:cNvGrpSpPr/>
            <p:nvPr/>
          </p:nvGrpSpPr>
          <p:grpSpPr>
            <a:xfrm flipH="1">
              <a:off x="10418191" y="4262487"/>
              <a:ext cx="1627695" cy="2424369"/>
              <a:chOff x="150830" y="113122"/>
              <a:chExt cx="1627695" cy="2424369"/>
            </a:xfrm>
            <a:grpFill/>
          </p:grpSpPr>
          <p:sp>
            <p:nvSpPr>
              <p:cNvPr id="12" name="矩形: 圆角 11"/>
              <p:cNvSpPr/>
              <p:nvPr/>
            </p:nvSpPr>
            <p:spPr>
              <a:xfrm>
                <a:off x="150830" y="113122"/>
                <a:ext cx="744717" cy="74471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3" name="矩形: 圆角 12"/>
              <p:cNvSpPr/>
              <p:nvPr/>
            </p:nvSpPr>
            <p:spPr>
              <a:xfrm>
                <a:off x="164971" y="1792774"/>
                <a:ext cx="744717" cy="74471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4" name="矩形: 圆角 13"/>
              <p:cNvSpPr/>
              <p:nvPr/>
            </p:nvSpPr>
            <p:spPr>
              <a:xfrm>
                <a:off x="1033808" y="950292"/>
                <a:ext cx="744717" cy="74471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5" name="矩形 14"/>
              <p:cNvSpPr/>
              <p:nvPr/>
            </p:nvSpPr>
            <p:spPr>
              <a:xfrm rot="18729938">
                <a:off x="847269" y="497839"/>
                <a:ext cx="124837" cy="72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 rot="2807102">
                <a:off x="905813" y="1385683"/>
                <a:ext cx="124837" cy="72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矩形: 圆角 5"/>
            <p:cNvSpPr/>
            <p:nvPr/>
          </p:nvSpPr>
          <p:spPr>
            <a:xfrm flipH="1">
              <a:off x="9514619" y="5959339"/>
              <a:ext cx="744717" cy="74471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矩形: 圆角 6"/>
            <p:cNvSpPr/>
            <p:nvPr/>
          </p:nvSpPr>
          <p:spPr>
            <a:xfrm flipH="1">
              <a:off x="8657892" y="5106415"/>
              <a:ext cx="744717" cy="74471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 rot="2870062" flipH="1">
              <a:off x="10219473" y="5576827"/>
              <a:ext cx="12483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 rot="18792898" flipH="1">
              <a:off x="9377923" y="5502814"/>
              <a:ext cx="12483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: 圆角 9"/>
            <p:cNvSpPr/>
            <p:nvPr/>
          </p:nvSpPr>
          <p:spPr>
            <a:xfrm flipH="1">
              <a:off x="10405187" y="3421694"/>
              <a:ext cx="744717" cy="74471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矩形 10"/>
            <p:cNvSpPr/>
            <p:nvPr/>
          </p:nvSpPr>
          <p:spPr>
            <a:xfrm rot="18792898" flipH="1">
              <a:off x="11125218" y="3818093"/>
              <a:ext cx="12483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6249345" y="945341"/>
            <a:ext cx="20097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自我介绍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249345" y="2101572"/>
            <a:ext cx="20097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思想方面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249345" y="3202069"/>
            <a:ext cx="20097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学习方面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249345" y="4302566"/>
            <a:ext cx="20097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生活方面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249345" y="5318161"/>
            <a:ext cx="20097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综合实践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151173" y="1022176"/>
            <a:ext cx="20097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Self introduction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151173" y="2178278"/>
            <a:ext cx="20097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hought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151173" y="3278646"/>
            <a:ext cx="20097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Learn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151173" y="4379014"/>
            <a:ext cx="20097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L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ife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151173" y="5394480"/>
            <a:ext cx="335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Comprehensive Practice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5485011" y="864326"/>
            <a:ext cx="684000" cy="684000"/>
            <a:chOff x="2172331" y="-655768"/>
            <a:chExt cx="967740" cy="967740"/>
          </a:xfrm>
        </p:grpSpPr>
        <p:sp>
          <p:nvSpPr>
            <p:cNvPr id="27" name="椭圆 26"/>
            <p:cNvSpPr/>
            <p:nvPr/>
          </p:nvSpPr>
          <p:spPr>
            <a:xfrm>
              <a:off x="2172331" y="-655768"/>
              <a:ext cx="967740" cy="96774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头像"/>
            <p:cNvSpPr/>
            <p:nvPr/>
          </p:nvSpPr>
          <p:spPr bwMode="auto">
            <a:xfrm>
              <a:off x="2383786" y="-495113"/>
              <a:ext cx="545465" cy="646430"/>
            </a:xfrm>
            <a:custGeom>
              <a:avLst/>
              <a:gdLst>
                <a:gd name="T0" fmla="*/ 646796 w 5367"/>
                <a:gd name="T1" fmla="*/ 843536 h 6897"/>
                <a:gd name="T2" fmla="*/ 520861 w 5367"/>
                <a:gd name="T3" fmla="*/ 880824 h 6897"/>
                <a:gd name="T4" fmla="*/ 403764 w 5367"/>
                <a:gd name="T5" fmla="*/ 946285 h 6897"/>
                <a:gd name="T6" fmla="*/ 297714 w 5367"/>
                <a:gd name="T7" fmla="*/ 1036605 h 6897"/>
                <a:gd name="T8" fmla="*/ 204644 w 5367"/>
                <a:gd name="T9" fmla="*/ 1149850 h 6897"/>
                <a:gd name="T10" fmla="*/ 126487 w 5367"/>
                <a:gd name="T11" fmla="*/ 1282429 h 6897"/>
                <a:gd name="T12" fmla="*/ 65729 w 5367"/>
                <a:gd name="T13" fmla="*/ 1432134 h 6897"/>
                <a:gd name="T14" fmla="*/ 23475 w 5367"/>
                <a:gd name="T15" fmla="*/ 1595648 h 6897"/>
                <a:gd name="T16" fmla="*/ 2209 w 5367"/>
                <a:gd name="T17" fmla="*/ 1771316 h 6897"/>
                <a:gd name="T18" fmla="*/ 1481389 w 5367"/>
                <a:gd name="T19" fmla="*/ 1905000 h 6897"/>
                <a:gd name="T20" fmla="*/ 1480009 w 5367"/>
                <a:gd name="T21" fmla="*/ 1771316 h 6897"/>
                <a:gd name="T22" fmla="*/ 1459020 w 5367"/>
                <a:gd name="T23" fmla="*/ 1595648 h 6897"/>
                <a:gd name="T24" fmla="*/ 1417041 w 5367"/>
                <a:gd name="T25" fmla="*/ 1432134 h 6897"/>
                <a:gd name="T26" fmla="*/ 1355731 w 5367"/>
                <a:gd name="T27" fmla="*/ 1282429 h 6897"/>
                <a:gd name="T28" fmla="*/ 1277850 w 5367"/>
                <a:gd name="T29" fmla="*/ 1149850 h 6897"/>
                <a:gd name="T30" fmla="*/ 1184780 w 5367"/>
                <a:gd name="T31" fmla="*/ 1036605 h 6897"/>
                <a:gd name="T32" fmla="*/ 1078730 w 5367"/>
                <a:gd name="T33" fmla="*/ 946285 h 6897"/>
                <a:gd name="T34" fmla="*/ 961633 w 5367"/>
                <a:gd name="T35" fmla="*/ 880824 h 6897"/>
                <a:gd name="T36" fmla="*/ 835422 w 5367"/>
                <a:gd name="T37" fmla="*/ 843536 h 6897"/>
                <a:gd name="T38" fmla="*/ 747875 w 5367"/>
                <a:gd name="T39" fmla="*/ 731120 h 6897"/>
                <a:gd name="T40" fmla="*/ 805043 w 5367"/>
                <a:gd name="T41" fmla="*/ 726701 h 6897"/>
                <a:gd name="T42" fmla="*/ 868286 w 5367"/>
                <a:gd name="T43" fmla="*/ 711786 h 6897"/>
                <a:gd name="T44" fmla="*/ 926559 w 5367"/>
                <a:gd name="T45" fmla="*/ 686927 h 6897"/>
                <a:gd name="T46" fmla="*/ 979032 w 5367"/>
                <a:gd name="T47" fmla="*/ 653230 h 6897"/>
                <a:gd name="T48" fmla="*/ 1024876 w 5367"/>
                <a:gd name="T49" fmla="*/ 611246 h 6897"/>
                <a:gd name="T50" fmla="*/ 1063264 w 5367"/>
                <a:gd name="T51" fmla="*/ 562358 h 6897"/>
                <a:gd name="T52" fmla="*/ 1092815 w 5367"/>
                <a:gd name="T53" fmla="*/ 507945 h 6897"/>
                <a:gd name="T54" fmla="*/ 1112699 w 5367"/>
                <a:gd name="T55" fmla="*/ 448008 h 6897"/>
                <a:gd name="T56" fmla="*/ 1121813 w 5367"/>
                <a:gd name="T57" fmla="*/ 384204 h 6897"/>
                <a:gd name="T58" fmla="*/ 1120432 w 5367"/>
                <a:gd name="T59" fmla="*/ 328134 h 6897"/>
                <a:gd name="T60" fmla="*/ 1108004 w 5367"/>
                <a:gd name="T61" fmla="*/ 265711 h 6897"/>
                <a:gd name="T62" fmla="*/ 1085358 w 5367"/>
                <a:gd name="T63" fmla="*/ 207155 h 6897"/>
                <a:gd name="T64" fmla="*/ 1053322 w 5367"/>
                <a:gd name="T65" fmla="*/ 153847 h 6897"/>
                <a:gd name="T66" fmla="*/ 1012725 w 5367"/>
                <a:gd name="T67" fmla="*/ 107168 h 6897"/>
                <a:gd name="T68" fmla="*/ 964671 w 5367"/>
                <a:gd name="T69" fmla="*/ 67395 h 6897"/>
                <a:gd name="T70" fmla="*/ 910541 w 5367"/>
                <a:gd name="T71" fmla="*/ 36183 h 6897"/>
                <a:gd name="T72" fmla="*/ 850335 w 5367"/>
                <a:gd name="T73" fmla="*/ 14087 h 6897"/>
                <a:gd name="T74" fmla="*/ 786263 w 5367"/>
                <a:gd name="T75" fmla="*/ 1933 h 6897"/>
                <a:gd name="T76" fmla="*/ 728819 w 5367"/>
                <a:gd name="T77" fmla="*/ 276 h 6897"/>
                <a:gd name="T78" fmla="*/ 663366 w 5367"/>
                <a:gd name="T79" fmla="*/ 9391 h 6897"/>
                <a:gd name="T80" fmla="*/ 602332 w 5367"/>
                <a:gd name="T81" fmla="*/ 28726 h 6897"/>
                <a:gd name="T82" fmla="*/ 546545 w 5367"/>
                <a:gd name="T83" fmla="*/ 57451 h 6897"/>
                <a:gd name="T84" fmla="*/ 496282 w 5367"/>
                <a:gd name="T85" fmla="*/ 95015 h 6897"/>
                <a:gd name="T86" fmla="*/ 453751 w 5367"/>
                <a:gd name="T87" fmla="*/ 139761 h 6897"/>
                <a:gd name="T88" fmla="*/ 418954 w 5367"/>
                <a:gd name="T89" fmla="*/ 191411 h 6897"/>
                <a:gd name="T90" fmla="*/ 393546 w 5367"/>
                <a:gd name="T91" fmla="*/ 248310 h 6897"/>
                <a:gd name="T92" fmla="*/ 378356 w 5367"/>
                <a:gd name="T93" fmla="*/ 309628 h 6897"/>
                <a:gd name="T94" fmla="*/ 373938 w 5367"/>
                <a:gd name="T95" fmla="*/ 365698 h 6897"/>
                <a:gd name="T96" fmla="*/ 380013 w 5367"/>
                <a:gd name="T97" fmla="*/ 430054 h 6897"/>
                <a:gd name="T98" fmla="*/ 396584 w 5367"/>
                <a:gd name="T99" fmla="*/ 491096 h 6897"/>
                <a:gd name="T100" fmla="*/ 423372 w 5367"/>
                <a:gd name="T101" fmla="*/ 547719 h 6897"/>
                <a:gd name="T102" fmla="*/ 459551 w 5367"/>
                <a:gd name="T103" fmla="*/ 597988 h 6897"/>
                <a:gd name="T104" fmla="*/ 503186 w 5367"/>
                <a:gd name="T105" fmla="*/ 641905 h 6897"/>
                <a:gd name="T106" fmla="*/ 554278 w 5367"/>
                <a:gd name="T107" fmla="*/ 678088 h 6897"/>
                <a:gd name="T108" fmla="*/ 610894 w 5367"/>
                <a:gd name="T109" fmla="*/ 705709 h 6897"/>
                <a:gd name="T110" fmla="*/ 672756 w 5367"/>
                <a:gd name="T111" fmla="*/ 723662 h 6897"/>
                <a:gd name="T112" fmla="*/ 738209 w 5367"/>
                <a:gd name="T113" fmla="*/ 730844 h 68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367" h="6897">
                  <a:moveTo>
                    <a:pt x="2684" y="3025"/>
                  </a:moveTo>
                  <a:lnTo>
                    <a:pt x="2684" y="3025"/>
                  </a:lnTo>
                  <a:lnTo>
                    <a:pt x="2615" y="3026"/>
                  </a:lnTo>
                  <a:lnTo>
                    <a:pt x="2545" y="3029"/>
                  </a:lnTo>
                  <a:lnTo>
                    <a:pt x="2478" y="3035"/>
                  </a:lnTo>
                  <a:lnTo>
                    <a:pt x="2409" y="3043"/>
                  </a:lnTo>
                  <a:lnTo>
                    <a:pt x="2342" y="3054"/>
                  </a:lnTo>
                  <a:lnTo>
                    <a:pt x="2275" y="3066"/>
                  </a:lnTo>
                  <a:lnTo>
                    <a:pt x="2209" y="3081"/>
                  </a:lnTo>
                  <a:lnTo>
                    <a:pt x="2143" y="3099"/>
                  </a:lnTo>
                  <a:lnTo>
                    <a:pt x="2077" y="3118"/>
                  </a:lnTo>
                  <a:lnTo>
                    <a:pt x="2013" y="3140"/>
                  </a:lnTo>
                  <a:lnTo>
                    <a:pt x="1949" y="3163"/>
                  </a:lnTo>
                  <a:lnTo>
                    <a:pt x="1886" y="3189"/>
                  </a:lnTo>
                  <a:lnTo>
                    <a:pt x="1823" y="3217"/>
                  </a:lnTo>
                  <a:lnTo>
                    <a:pt x="1761" y="3247"/>
                  </a:lnTo>
                  <a:lnTo>
                    <a:pt x="1700" y="3279"/>
                  </a:lnTo>
                  <a:lnTo>
                    <a:pt x="1639" y="3313"/>
                  </a:lnTo>
                  <a:lnTo>
                    <a:pt x="1579" y="3349"/>
                  </a:lnTo>
                  <a:lnTo>
                    <a:pt x="1521" y="3386"/>
                  </a:lnTo>
                  <a:lnTo>
                    <a:pt x="1462" y="3426"/>
                  </a:lnTo>
                  <a:lnTo>
                    <a:pt x="1405" y="3468"/>
                  </a:lnTo>
                  <a:lnTo>
                    <a:pt x="1348" y="3511"/>
                  </a:lnTo>
                  <a:lnTo>
                    <a:pt x="1293" y="3556"/>
                  </a:lnTo>
                  <a:lnTo>
                    <a:pt x="1237" y="3603"/>
                  </a:lnTo>
                  <a:lnTo>
                    <a:pt x="1183" y="3651"/>
                  </a:lnTo>
                  <a:lnTo>
                    <a:pt x="1131" y="3702"/>
                  </a:lnTo>
                  <a:lnTo>
                    <a:pt x="1078" y="3753"/>
                  </a:lnTo>
                  <a:lnTo>
                    <a:pt x="1027" y="3807"/>
                  </a:lnTo>
                  <a:lnTo>
                    <a:pt x="976" y="3863"/>
                  </a:lnTo>
                  <a:lnTo>
                    <a:pt x="927" y="3920"/>
                  </a:lnTo>
                  <a:lnTo>
                    <a:pt x="880" y="3978"/>
                  </a:lnTo>
                  <a:lnTo>
                    <a:pt x="833" y="4038"/>
                  </a:lnTo>
                  <a:lnTo>
                    <a:pt x="786" y="4100"/>
                  </a:lnTo>
                  <a:lnTo>
                    <a:pt x="741" y="4163"/>
                  </a:lnTo>
                  <a:lnTo>
                    <a:pt x="698" y="4227"/>
                  </a:lnTo>
                  <a:lnTo>
                    <a:pt x="655" y="4293"/>
                  </a:lnTo>
                  <a:lnTo>
                    <a:pt x="613" y="4361"/>
                  </a:lnTo>
                  <a:lnTo>
                    <a:pt x="573" y="4429"/>
                  </a:lnTo>
                  <a:lnTo>
                    <a:pt x="533" y="4499"/>
                  </a:lnTo>
                  <a:lnTo>
                    <a:pt x="495" y="4570"/>
                  </a:lnTo>
                  <a:lnTo>
                    <a:pt x="458" y="4643"/>
                  </a:lnTo>
                  <a:lnTo>
                    <a:pt x="423" y="4717"/>
                  </a:lnTo>
                  <a:lnTo>
                    <a:pt x="388" y="4791"/>
                  </a:lnTo>
                  <a:lnTo>
                    <a:pt x="356" y="4868"/>
                  </a:lnTo>
                  <a:lnTo>
                    <a:pt x="324" y="4945"/>
                  </a:lnTo>
                  <a:lnTo>
                    <a:pt x="294" y="5024"/>
                  </a:lnTo>
                  <a:lnTo>
                    <a:pt x="265" y="5104"/>
                  </a:lnTo>
                  <a:lnTo>
                    <a:pt x="238" y="5185"/>
                  </a:lnTo>
                  <a:lnTo>
                    <a:pt x="211" y="5266"/>
                  </a:lnTo>
                  <a:lnTo>
                    <a:pt x="186" y="5349"/>
                  </a:lnTo>
                  <a:lnTo>
                    <a:pt x="163" y="5433"/>
                  </a:lnTo>
                  <a:lnTo>
                    <a:pt x="141" y="5518"/>
                  </a:lnTo>
                  <a:lnTo>
                    <a:pt x="121" y="5603"/>
                  </a:lnTo>
                  <a:lnTo>
                    <a:pt x="102" y="5690"/>
                  </a:lnTo>
                  <a:lnTo>
                    <a:pt x="85" y="5777"/>
                  </a:lnTo>
                  <a:lnTo>
                    <a:pt x="69" y="5866"/>
                  </a:lnTo>
                  <a:lnTo>
                    <a:pt x="54" y="5955"/>
                  </a:lnTo>
                  <a:lnTo>
                    <a:pt x="42" y="6045"/>
                  </a:lnTo>
                  <a:lnTo>
                    <a:pt x="31" y="6136"/>
                  </a:lnTo>
                  <a:lnTo>
                    <a:pt x="22" y="6227"/>
                  </a:lnTo>
                  <a:lnTo>
                    <a:pt x="14" y="6319"/>
                  </a:lnTo>
                  <a:lnTo>
                    <a:pt x="8" y="6413"/>
                  </a:lnTo>
                  <a:lnTo>
                    <a:pt x="4" y="6506"/>
                  </a:lnTo>
                  <a:lnTo>
                    <a:pt x="1" y="6600"/>
                  </a:lnTo>
                  <a:lnTo>
                    <a:pt x="0" y="6695"/>
                  </a:lnTo>
                  <a:lnTo>
                    <a:pt x="1" y="6796"/>
                  </a:lnTo>
                  <a:lnTo>
                    <a:pt x="5" y="6897"/>
                  </a:lnTo>
                  <a:lnTo>
                    <a:pt x="5364" y="6897"/>
                  </a:lnTo>
                  <a:lnTo>
                    <a:pt x="5366" y="6796"/>
                  </a:lnTo>
                  <a:lnTo>
                    <a:pt x="5367" y="6695"/>
                  </a:lnTo>
                  <a:lnTo>
                    <a:pt x="5367" y="6600"/>
                  </a:lnTo>
                  <a:lnTo>
                    <a:pt x="5364" y="6506"/>
                  </a:lnTo>
                  <a:lnTo>
                    <a:pt x="5359" y="6413"/>
                  </a:lnTo>
                  <a:lnTo>
                    <a:pt x="5353" y="6319"/>
                  </a:lnTo>
                  <a:lnTo>
                    <a:pt x="5346" y="6227"/>
                  </a:lnTo>
                  <a:lnTo>
                    <a:pt x="5337" y="6136"/>
                  </a:lnTo>
                  <a:lnTo>
                    <a:pt x="5325" y="6045"/>
                  </a:lnTo>
                  <a:lnTo>
                    <a:pt x="5313" y="5955"/>
                  </a:lnTo>
                  <a:lnTo>
                    <a:pt x="5298" y="5866"/>
                  </a:lnTo>
                  <a:lnTo>
                    <a:pt x="5283" y="5777"/>
                  </a:lnTo>
                  <a:lnTo>
                    <a:pt x="5266" y="5690"/>
                  </a:lnTo>
                  <a:lnTo>
                    <a:pt x="5247" y="5603"/>
                  </a:lnTo>
                  <a:lnTo>
                    <a:pt x="5226" y="5518"/>
                  </a:lnTo>
                  <a:lnTo>
                    <a:pt x="5205" y="5433"/>
                  </a:lnTo>
                  <a:lnTo>
                    <a:pt x="5181" y="5349"/>
                  </a:lnTo>
                  <a:lnTo>
                    <a:pt x="5157" y="5266"/>
                  </a:lnTo>
                  <a:lnTo>
                    <a:pt x="5131" y="5185"/>
                  </a:lnTo>
                  <a:lnTo>
                    <a:pt x="5103" y="5104"/>
                  </a:lnTo>
                  <a:lnTo>
                    <a:pt x="5073" y="5024"/>
                  </a:lnTo>
                  <a:lnTo>
                    <a:pt x="5043" y="4945"/>
                  </a:lnTo>
                  <a:lnTo>
                    <a:pt x="5012" y="4868"/>
                  </a:lnTo>
                  <a:lnTo>
                    <a:pt x="4979" y="4791"/>
                  </a:lnTo>
                  <a:lnTo>
                    <a:pt x="4945" y="4717"/>
                  </a:lnTo>
                  <a:lnTo>
                    <a:pt x="4909" y="4643"/>
                  </a:lnTo>
                  <a:lnTo>
                    <a:pt x="4872" y="4570"/>
                  </a:lnTo>
                  <a:lnTo>
                    <a:pt x="4834" y="4499"/>
                  </a:lnTo>
                  <a:lnTo>
                    <a:pt x="4796" y="4429"/>
                  </a:lnTo>
                  <a:lnTo>
                    <a:pt x="4755" y="4361"/>
                  </a:lnTo>
                  <a:lnTo>
                    <a:pt x="4713" y="4293"/>
                  </a:lnTo>
                  <a:lnTo>
                    <a:pt x="4671" y="4227"/>
                  </a:lnTo>
                  <a:lnTo>
                    <a:pt x="4627" y="4163"/>
                  </a:lnTo>
                  <a:lnTo>
                    <a:pt x="4582" y="4100"/>
                  </a:lnTo>
                  <a:lnTo>
                    <a:pt x="4536" y="4038"/>
                  </a:lnTo>
                  <a:lnTo>
                    <a:pt x="4489" y="3978"/>
                  </a:lnTo>
                  <a:lnTo>
                    <a:pt x="4440" y="3920"/>
                  </a:lnTo>
                  <a:lnTo>
                    <a:pt x="4391" y="3863"/>
                  </a:lnTo>
                  <a:lnTo>
                    <a:pt x="4340" y="3807"/>
                  </a:lnTo>
                  <a:lnTo>
                    <a:pt x="4290" y="3753"/>
                  </a:lnTo>
                  <a:lnTo>
                    <a:pt x="4238" y="3702"/>
                  </a:lnTo>
                  <a:lnTo>
                    <a:pt x="4184" y="3651"/>
                  </a:lnTo>
                  <a:lnTo>
                    <a:pt x="4130" y="3603"/>
                  </a:lnTo>
                  <a:lnTo>
                    <a:pt x="4076" y="3556"/>
                  </a:lnTo>
                  <a:lnTo>
                    <a:pt x="4020" y="3511"/>
                  </a:lnTo>
                  <a:lnTo>
                    <a:pt x="3963" y="3468"/>
                  </a:lnTo>
                  <a:lnTo>
                    <a:pt x="3906" y="3426"/>
                  </a:lnTo>
                  <a:lnTo>
                    <a:pt x="3848" y="3386"/>
                  </a:lnTo>
                  <a:lnTo>
                    <a:pt x="3788" y="3349"/>
                  </a:lnTo>
                  <a:lnTo>
                    <a:pt x="3728" y="3313"/>
                  </a:lnTo>
                  <a:lnTo>
                    <a:pt x="3668" y="3279"/>
                  </a:lnTo>
                  <a:lnTo>
                    <a:pt x="3607" y="3247"/>
                  </a:lnTo>
                  <a:lnTo>
                    <a:pt x="3545" y="3217"/>
                  </a:lnTo>
                  <a:lnTo>
                    <a:pt x="3482" y="3189"/>
                  </a:lnTo>
                  <a:lnTo>
                    <a:pt x="3419" y="3163"/>
                  </a:lnTo>
                  <a:lnTo>
                    <a:pt x="3355" y="3140"/>
                  </a:lnTo>
                  <a:lnTo>
                    <a:pt x="3290" y="3118"/>
                  </a:lnTo>
                  <a:lnTo>
                    <a:pt x="3225" y="3099"/>
                  </a:lnTo>
                  <a:lnTo>
                    <a:pt x="3159" y="3081"/>
                  </a:lnTo>
                  <a:lnTo>
                    <a:pt x="3093" y="3066"/>
                  </a:lnTo>
                  <a:lnTo>
                    <a:pt x="3025" y="3054"/>
                  </a:lnTo>
                  <a:lnTo>
                    <a:pt x="2958" y="3043"/>
                  </a:lnTo>
                  <a:lnTo>
                    <a:pt x="2891" y="3035"/>
                  </a:lnTo>
                  <a:lnTo>
                    <a:pt x="2822" y="3029"/>
                  </a:lnTo>
                  <a:lnTo>
                    <a:pt x="2753" y="3026"/>
                  </a:lnTo>
                  <a:lnTo>
                    <a:pt x="2684" y="3025"/>
                  </a:lnTo>
                  <a:close/>
                  <a:moveTo>
                    <a:pt x="2708" y="2647"/>
                  </a:moveTo>
                  <a:lnTo>
                    <a:pt x="2708" y="2647"/>
                  </a:lnTo>
                  <a:lnTo>
                    <a:pt x="2743" y="2646"/>
                  </a:lnTo>
                  <a:lnTo>
                    <a:pt x="2778" y="2645"/>
                  </a:lnTo>
                  <a:lnTo>
                    <a:pt x="2813" y="2643"/>
                  </a:lnTo>
                  <a:lnTo>
                    <a:pt x="2847" y="2640"/>
                  </a:lnTo>
                  <a:lnTo>
                    <a:pt x="2882" y="2636"/>
                  </a:lnTo>
                  <a:lnTo>
                    <a:pt x="2915" y="2631"/>
                  </a:lnTo>
                  <a:lnTo>
                    <a:pt x="2949" y="2626"/>
                  </a:lnTo>
                  <a:lnTo>
                    <a:pt x="2982" y="2620"/>
                  </a:lnTo>
                  <a:lnTo>
                    <a:pt x="3014" y="2613"/>
                  </a:lnTo>
                  <a:lnTo>
                    <a:pt x="3047" y="2605"/>
                  </a:lnTo>
                  <a:lnTo>
                    <a:pt x="3079" y="2596"/>
                  </a:lnTo>
                  <a:lnTo>
                    <a:pt x="3112" y="2587"/>
                  </a:lnTo>
                  <a:lnTo>
                    <a:pt x="3144" y="2577"/>
                  </a:lnTo>
                  <a:lnTo>
                    <a:pt x="3175" y="2566"/>
                  </a:lnTo>
                  <a:lnTo>
                    <a:pt x="3205" y="2555"/>
                  </a:lnTo>
                  <a:lnTo>
                    <a:pt x="3236" y="2542"/>
                  </a:lnTo>
                  <a:lnTo>
                    <a:pt x="3266" y="2530"/>
                  </a:lnTo>
                  <a:lnTo>
                    <a:pt x="3297" y="2517"/>
                  </a:lnTo>
                  <a:lnTo>
                    <a:pt x="3326" y="2502"/>
                  </a:lnTo>
                  <a:lnTo>
                    <a:pt x="3355" y="2487"/>
                  </a:lnTo>
                  <a:lnTo>
                    <a:pt x="3383" y="2472"/>
                  </a:lnTo>
                  <a:lnTo>
                    <a:pt x="3411" y="2455"/>
                  </a:lnTo>
                  <a:lnTo>
                    <a:pt x="3439" y="2438"/>
                  </a:lnTo>
                  <a:lnTo>
                    <a:pt x="3466" y="2421"/>
                  </a:lnTo>
                  <a:lnTo>
                    <a:pt x="3493" y="2403"/>
                  </a:lnTo>
                  <a:lnTo>
                    <a:pt x="3519" y="2384"/>
                  </a:lnTo>
                  <a:lnTo>
                    <a:pt x="3545" y="2365"/>
                  </a:lnTo>
                  <a:lnTo>
                    <a:pt x="3571" y="2345"/>
                  </a:lnTo>
                  <a:lnTo>
                    <a:pt x="3596" y="2324"/>
                  </a:lnTo>
                  <a:lnTo>
                    <a:pt x="3619" y="2303"/>
                  </a:lnTo>
                  <a:lnTo>
                    <a:pt x="3643" y="2282"/>
                  </a:lnTo>
                  <a:lnTo>
                    <a:pt x="3667" y="2259"/>
                  </a:lnTo>
                  <a:lnTo>
                    <a:pt x="3689" y="2237"/>
                  </a:lnTo>
                  <a:lnTo>
                    <a:pt x="3711" y="2213"/>
                  </a:lnTo>
                  <a:lnTo>
                    <a:pt x="3733" y="2189"/>
                  </a:lnTo>
                  <a:lnTo>
                    <a:pt x="3754" y="2165"/>
                  </a:lnTo>
                  <a:lnTo>
                    <a:pt x="3774" y="2140"/>
                  </a:lnTo>
                  <a:lnTo>
                    <a:pt x="3795" y="2115"/>
                  </a:lnTo>
                  <a:lnTo>
                    <a:pt x="3814" y="2089"/>
                  </a:lnTo>
                  <a:lnTo>
                    <a:pt x="3832" y="2063"/>
                  </a:lnTo>
                  <a:lnTo>
                    <a:pt x="3850" y="2036"/>
                  </a:lnTo>
                  <a:lnTo>
                    <a:pt x="3868" y="2010"/>
                  </a:lnTo>
                  <a:lnTo>
                    <a:pt x="3884" y="1983"/>
                  </a:lnTo>
                  <a:lnTo>
                    <a:pt x="3900" y="1954"/>
                  </a:lnTo>
                  <a:lnTo>
                    <a:pt x="3915" y="1925"/>
                  </a:lnTo>
                  <a:lnTo>
                    <a:pt x="3930" y="1897"/>
                  </a:lnTo>
                  <a:lnTo>
                    <a:pt x="3944" y="1868"/>
                  </a:lnTo>
                  <a:lnTo>
                    <a:pt x="3957" y="1839"/>
                  </a:lnTo>
                  <a:lnTo>
                    <a:pt x="3970" y="1808"/>
                  </a:lnTo>
                  <a:lnTo>
                    <a:pt x="3981" y="1778"/>
                  </a:lnTo>
                  <a:lnTo>
                    <a:pt x="3993" y="1748"/>
                  </a:lnTo>
                  <a:lnTo>
                    <a:pt x="4003" y="1717"/>
                  </a:lnTo>
                  <a:lnTo>
                    <a:pt x="4012" y="1686"/>
                  </a:lnTo>
                  <a:lnTo>
                    <a:pt x="4021" y="1654"/>
                  </a:lnTo>
                  <a:lnTo>
                    <a:pt x="4029" y="1622"/>
                  </a:lnTo>
                  <a:lnTo>
                    <a:pt x="4036" y="1590"/>
                  </a:lnTo>
                  <a:lnTo>
                    <a:pt x="4042" y="1557"/>
                  </a:lnTo>
                  <a:lnTo>
                    <a:pt x="4048" y="1525"/>
                  </a:lnTo>
                  <a:lnTo>
                    <a:pt x="4052" y="1492"/>
                  </a:lnTo>
                  <a:lnTo>
                    <a:pt x="4057" y="1459"/>
                  </a:lnTo>
                  <a:lnTo>
                    <a:pt x="4060" y="1425"/>
                  </a:lnTo>
                  <a:lnTo>
                    <a:pt x="4062" y="1391"/>
                  </a:lnTo>
                  <a:lnTo>
                    <a:pt x="4063" y="1357"/>
                  </a:lnTo>
                  <a:lnTo>
                    <a:pt x="4063" y="1324"/>
                  </a:lnTo>
                  <a:lnTo>
                    <a:pt x="4063" y="1289"/>
                  </a:lnTo>
                  <a:lnTo>
                    <a:pt x="4062" y="1255"/>
                  </a:lnTo>
                  <a:lnTo>
                    <a:pt x="4060" y="1221"/>
                  </a:lnTo>
                  <a:lnTo>
                    <a:pt x="4057" y="1188"/>
                  </a:lnTo>
                  <a:lnTo>
                    <a:pt x="4052" y="1155"/>
                  </a:lnTo>
                  <a:lnTo>
                    <a:pt x="4048" y="1121"/>
                  </a:lnTo>
                  <a:lnTo>
                    <a:pt x="4042" y="1089"/>
                  </a:lnTo>
                  <a:lnTo>
                    <a:pt x="4036" y="1057"/>
                  </a:lnTo>
                  <a:lnTo>
                    <a:pt x="4029" y="1025"/>
                  </a:lnTo>
                  <a:lnTo>
                    <a:pt x="4021" y="993"/>
                  </a:lnTo>
                  <a:lnTo>
                    <a:pt x="4012" y="962"/>
                  </a:lnTo>
                  <a:lnTo>
                    <a:pt x="4003" y="930"/>
                  </a:lnTo>
                  <a:lnTo>
                    <a:pt x="3993" y="899"/>
                  </a:lnTo>
                  <a:lnTo>
                    <a:pt x="3981" y="868"/>
                  </a:lnTo>
                  <a:lnTo>
                    <a:pt x="3970" y="838"/>
                  </a:lnTo>
                  <a:lnTo>
                    <a:pt x="3957" y="809"/>
                  </a:lnTo>
                  <a:lnTo>
                    <a:pt x="3944" y="778"/>
                  </a:lnTo>
                  <a:lnTo>
                    <a:pt x="3930" y="750"/>
                  </a:lnTo>
                  <a:lnTo>
                    <a:pt x="3915" y="721"/>
                  </a:lnTo>
                  <a:lnTo>
                    <a:pt x="3900" y="693"/>
                  </a:lnTo>
                  <a:lnTo>
                    <a:pt x="3884" y="665"/>
                  </a:lnTo>
                  <a:lnTo>
                    <a:pt x="3868" y="638"/>
                  </a:lnTo>
                  <a:lnTo>
                    <a:pt x="3850" y="610"/>
                  </a:lnTo>
                  <a:lnTo>
                    <a:pt x="3832" y="584"/>
                  </a:lnTo>
                  <a:lnTo>
                    <a:pt x="3814" y="557"/>
                  </a:lnTo>
                  <a:lnTo>
                    <a:pt x="3795" y="532"/>
                  </a:lnTo>
                  <a:lnTo>
                    <a:pt x="3774" y="506"/>
                  </a:lnTo>
                  <a:lnTo>
                    <a:pt x="3754" y="481"/>
                  </a:lnTo>
                  <a:lnTo>
                    <a:pt x="3733" y="458"/>
                  </a:lnTo>
                  <a:lnTo>
                    <a:pt x="3711" y="433"/>
                  </a:lnTo>
                  <a:lnTo>
                    <a:pt x="3689" y="411"/>
                  </a:lnTo>
                  <a:lnTo>
                    <a:pt x="3667" y="388"/>
                  </a:lnTo>
                  <a:lnTo>
                    <a:pt x="3643" y="366"/>
                  </a:lnTo>
                  <a:lnTo>
                    <a:pt x="3619" y="344"/>
                  </a:lnTo>
                  <a:lnTo>
                    <a:pt x="3596" y="323"/>
                  </a:lnTo>
                  <a:lnTo>
                    <a:pt x="3571" y="303"/>
                  </a:lnTo>
                  <a:lnTo>
                    <a:pt x="3545" y="282"/>
                  </a:lnTo>
                  <a:lnTo>
                    <a:pt x="3519" y="263"/>
                  </a:lnTo>
                  <a:lnTo>
                    <a:pt x="3493" y="244"/>
                  </a:lnTo>
                  <a:lnTo>
                    <a:pt x="3466" y="226"/>
                  </a:lnTo>
                  <a:lnTo>
                    <a:pt x="3439" y="208"/>
                  </a:lnTo>
                  <a:lnTo>
                    <a:pt x="3411" y="191"/>
                  </a:lnTo>
                  <a:lnTo>
                    <a:pt x="3383" y="176"/>
                  </a:lnTo>
                  <a:lnTo>
                    <a:pt x="3355" y="160"/>
                  </a:lnTo>
                  <a:lnTo>
                    <a:pt x="3326" y="145"/>
                  </a:lnTo>
                  <a:lnTo>
                    <a:pt x="3297" y="131"/>
                  </a:lnTo>
                  <a:lnTo>
                    <a:pt x="3266" y="117"/>
                  </a:lnTo>
                  <a:lnTo>
                    <a:pt x="3236" y="104"/>
                  </a:lnTo>
                  <a:lnTo>
                    <a:pt x="3205" y="92"/>
                  </a:lnTo>
                  <a:lnTo>
                    <a:pt x="3175" y="80"/>
                  </a:lnTo>
                  <a:lnTo>
                    <a:pt x="3144" y="70"/>
                  </a:lnTo>
                  <a:lnTo>
                    <a:pt x="3112" y="60"/>
                  </a:lnTo>
                  <a:lnTo>
                    <a:pt x="3079" y="51"/>
                  </a:lnTo>
                  <a:lnTo>
                    <a:pt x="3047" y="42"/>
                  </a:lnTo>
                  <a:lnTo>
                    <a:pt x="3014" y="34"/>
                  </a:lnTo>
                  <a:lnTo>
                    <a:pt x="2982" y="27"/>
                  </a:lnTo>
                  <a:lnTo>
                    <a:pt x="2949" y="20"/>
                  </a:lnTo>
                  <a:lnTo>
                    <a:pt x="2915" y="15"/>
                  </a:lnTo>
                  <a:lnTo>
                    <a:pt x="2882" y="10"/>
                  </a:lnTo>
                  <a:lnTo>
                    <a:pt x="2847" y="7"/>
                  </a:lnTo>
                  <a:lnTo>
                    <a:pt x="2813" y="4"/>
                  </a:lnTo>
                  <a:lnTo>
                    <a:pt x="2778" y="1"/>
                  </a:lnTo>
                  <a:lnTo>
                    <a:pt x="2743" y="0"/>
                  </a:lnTo>
                  <a:lnTo>
                    <a:pt x="2708" y="0"/>
                  </a:lnTo>
                  <a:lnTo>
                    <a:pt x="2673" y="0"/>
                  </a:lnTo>
                  <a:lnTo>
                    <a:pt x="2639" y="1"/>
                  </a:lnTo>
                  <a:lnTo>
                    <a:pt x="2605" y="4"/>
                  </a:lnTo>
                  <a:lnTo>
                    <a:pt x="2570" y="7"/>
                  </a:lnTo>
                  <a:lnTo>
                    <a:pt x="2536" y="10"/>
                  </a:lnTo>
                  <a:lnTo>
                    <a:pt x="2503" y="15"/>
                  </a:lnTo>
                  <a:lnTo>
                    <a:pt x="2469" y="20"/>
                  </a:lnTo>
                  <a:lnTo>
                    <a:pt x="2436" y="27"/>
                  </a:lnTo>
                  <a:lnTo>
                    <a:pt x="2402" y="34"/>
                  </a:lnTo>
                  <a:lnTo>
                    <a:pt x="2370" y="42"/>
                  </a:lnTo>
                  <a:lnTo>
                    <a:pt x="2338" y="51"/>
                  </a:lnTo>
                  <a:lnTo>
                    <a:pt x="2306" y="60"/>
                  </a:lnTo>
                  <a:lnTo>
                    <a:pt x="2274" y="70"/>
                  </a:lnTo>
                  <a:lnTo>
                    <a:pt x="2243" y="80"/>
                  </a:lnTo>
                  <a:lnTo>
                    <a:pt x="2212" y="92"/>
                  </a:lnTo>
                  <a:lnTo>
                    <a:pt x="2181" y="104"/>
                  </a:lnTo>
                  <a:lnTo>
                    <a:pt x="2152" y="117"/>
                  </a:lnTo>
                  <a:lnTo>
                    <a:pt x="2121" y="131"/>
                  </a:lnTo>
                  <a:lnTo>
                    <a:pt x="2092" y="145"/>
                  </a:lnTo>
                  <a:lnTo>
                    <a:pt x="2063" y="160"/>
                  </a:lnTo>
                  <a:lnTo>
                    <a:pt x="2035" y="176"/>
                  </a:lnTo>
                  <a:lnTo>
                    <a:pt x="2007" y="191"/>
                  </a:lnTo>
                  <a:lnTo>
                    <a:pt x="1979" y="208"/>
                  </a:lnTo>
                  <a:lnTo>
                    <a:pt x="1952" y="226"/>
                  </a:lnTo>
                  <a:lnTo>
                    <a:pt x="1925" y="244"/>
                  </a:lnTo>
                  <a:lnTo>
                    <a:pt x="1899" y="263"/>
                  </a:lnTo>
                  <a:lnTo>
                    <a:pt x="1873" y="282"/>
                  </a:lnTo>
                  <a:lnTo>
                    <a:pt x="1847" y="303"/>
                  </a:lnTo>
                  <a:lnTo>
                    <a:pt x="1822" y="323"/>
                  </a:lnTo>
                  <a:lnTo>
                    <a:pt x="1797" y="344"/>
                  </a:lnTo>
                  <a:lnTo>
                    <a:pt x="1774" y="366"/>
                  </a:lnTo>
                  <a:lnTo>
                    <a:pt x="1751" y="388"/>
                  </a:lnTo>
                  <a:lnTo>
                    <a:pt x="1728" y="411"/>
                  </a:lnTo>
                  <a:lnTo>
                    <a:pt x="1706" y="433"/>
                  </a:lnTo>
                  <a:lnTo>
                    <a:pt x="1685" y="458"/>
                  </a:lnTo>
                  <a:lnTo>
                    <a:pt x="1664" y="481"/>
                  </a:lnTo>
                  <a:lnTo>
                    <a:pt x="1643" y="506"/>
                  </a:lnTo>
                  <a:lnTo>
                    <a:pt x="1623" y="532"/>
                  </a:lnTo>
                  <a:lnTo>
                    <a:pt x="1604" y="557"/>
                  </a:lnTo>
                  <a:lnTo>
                    <a:pt x="1586" y="584"/>
                  </a:lnTo>
                  <a:lnTo>
                    <a:pt x="1568" y="610"/>
                  </a:lnTo>
                  <a:lnTo>
                    <a:pt x="1550" y="638"/>
                  </a:lnTo>
                  <a:lnTo>
                    <a:pt x="1533" y="665"/>
                  </a:lnTo>
                  <a:lnTo>
                    <a:pt x="1517" y="693"/>
                  </a:lnTo>
                  <a:lnTo>
                    <a:pt x="1503" y="721"/>
                  </a:lnTo>
                  <a:lnTo>
                    <a:pt x="1488" y="750"/>
                  </a:lnTo>
                  <a:lnTo>
                    <a:pt x="1474" y="778"/>
                  </a:lnTo>
                  <a:lnTo>
                    <a:pt x="1461" y="809"/>
                  </a:lnTo>
                  <a:lnTo>
                    <a:pt x="1448" y="838"/>
                  </a:lnTo>
                  <a:lnTo>
                    <a:pt x="1436" y="868"/>
                  </a:lnTo>
                  <a:lnTo>
                    <a:pt x="1425" y="899"/>
                  </a:lnTo>
                  <a:lnTo>
                    <a:pt x="1415" y="930"/>
                  </a:lnTo>
                  <a:lnTo>
                    <a:pt x="1406" y="962"/>
                  </a:lnTo>
                  <a:lnTo>
                    <a:pt x="1397" y="993"/>
                  </a:lnTo>
                  <a:lnTo>
                    <a:pt x="1389" y="1025"/>
                  </a:lnTo>
                  <a:lnTo>
                    <a:pt x="1381" y="1057"/>
                  </a:lnTo>
                  <a:lnTo>
                    <a:pt x="1376" y="1089"/>
                  </a:lnTo>
                  <a:lnTo>
                    <a:pt x="1370" y="1121"/>
                  </a:lnTo>
                  <a:lnTo>
                    <a:pt x="1366" y="1155"/>
                  </a:lnTo>
                  <a:lnTo>
                    <a:pt x="1361" y="1188"/>
                  </a:lnTo>
                  <a:lnTo>
                    <a:pt x="1358" y="1221"/>
                  </a:lnTo>
                  <a:lnTo>
                    <a:pt x="1355" y="1255"/>
                  </a:lnTo>
                  <a:lnTo>
                    <a:pt x="1354" y="1289"/>
                  </a:lnTo>
                  <a:lnTo>
                    <a:pt x="1354" y="1324"/>
                  </a:lnTo>
                  <a:lnTo>
                    <a:pt x="1354" y="1357"/>
                  </a:lnTo>
                  <a:lnTo>
                    <a:pt x="1355" y="1391"/>
                  </a:lnTo>
                  <a:lnTo>
                    <a:pt x="1358" y="1425"/>
                  </a:lnTo>
                  <a:lnTo>
                    <a:pt x="1361" y="1459"/>
                  </a:lnTo>
                  <a:lnTo>
                    <a:pt x="1366" y="1492"/>
                  </a:lnTo>
                  <a:lnTo>
                    <a:pt x="1370" y="1525"/>
                  </a:lnTo>
                  <a:lnTo>
                    <a:pt x="1376" y="1557"/>
                  </a:lnTo>
                  <a:lnTo>
                    <a:pt x="1381" y="1590"/>
                  </a:lnTo>
                  <a:lnTo>
                    <a:pt x="1389" y="1622"/>
                  </a:lnTo>
                  <a:lnTo>
                    <a:pt x="1397" y="1654"/>
                  </a:lnTo>
                  <a:lnTo>
                    <a:pt x="1406" y="1686"/>
                  </a:lnTo>
                  <a:lnTo>
                    <a:pt x="1415" y="1717"/>
                  </a:lnTo>
                  <a:lnTo>
                    <a:pt x="1425" y="1748"/>
                  </a:lnTo>
                  <a:lnTo>
                    <a:pt x="1436" y="1778"/>
                  </a:lnTo>
                  <a:lnTo>
                    <a:pt x="1448" y="1808"/>
                  </a:lnTo>
                  <a:lnTo>
                    <a:pt x="1461" y="1839"/>
                  </a:lnTo>
                  <a:lnTo>
                    <a:pt x="1474" y="1868"/>
                  </a:lnTo>
                  <a:lnTo>
                    <a:pt x="1488" y="1897"/>
                  </a:lnTo>
                  <a:lnTo>
                    <a:pt x="1503" y="1925"/>
                  </a:lnTo>
                  <a:lnTo>
                    <a:pt x="1517" y="1954"/>
                  </a:lnTo>
                  <a:lnTo>
                    <a:pt x="1533" y="1983"/>
                  </a:lnTo>
                  <a:lnTo>
                    <a:pt x="1550" y="2010"/>
                  </a:lnTo>
                  <a:lnTo>
                    <a:pt x="1568" y="2036"/>
                  </a:lnTo>
                  <a:lnTo>
                    <a:pt x="1586" y="2063"/>
                  </a:lnTo>
                  <a:lnTo>
                    <a:pt x="1604" y="2089"/>
                  </a:lnTo>
                  <a:lnTo>
                    <a:pt x="1623" y="2115"/>
                  </a:lnTo>
                  <a:lnTo>
                    <a:pt x="1643" y="2140"/>
                  </a:lnTo>
                  <a:lnTo>
                    <a:pt x="1664" y="2165"/>
                  </a:lnTo>
                  <a:lnTo>
                    <a:pt x="1685" y="2189"/>
                  </a:lnTo>
                  <a:lnTo>
                    <a:pt x="1706" y="2213"/>
                  </a:lnTo>
                  <a:lnTo>
                    <a:pt x="1728" y="2237"/>
                  </a:lnTo>
                  <a:lnTo>
                    <a:pt x="1751" y="2259"/>
                  </a:lnTo>
                  <a:lnTo>
                    <a:pt x="1774" y="2282"/>
                  </a:lnTo>
                  <a:lnTo>
                    <a:pt x="1797" y="2303"/>
                  </a:lnTo>
                  <a:lnTo>
                    <a:pt x="1822" y="2324"/>
                  </a:lnTo>
                  <a:lnTo>
                    <a:pt x="1847" y="2345"/>
                  </a:lnTo>
                  <a:lnTo>
                    <a:pt x="1873" y="2365"/>
                  </a:lnTo>
                  <a:lnTo>
                    <a:pt x="1899" y="2384"/>
                  </a:lnTo>
                  <a:lnTo>
                    <a:pt x="1925" y="2403"/>
                  </a:lnTo>
                  <a:lnTo>
                    <a:pt x="1952" y="2421"/>
                  </a:lnTo>
                  <a:lnTo>
                    <a:pt x="1979" y="2438"/>
                  </a:lnTo>
                  <a:lnTo>
                    <a:pt x="2007" y="2455"/>
                  </a:lnTo>
                  <a:lnTo>
                    <a:pt x="2035" y="2472"/>
                  </a:lnTo>
                  <a:lnTo>
                    <a:pt x="2063" y="2487"/>
                  </a:lnTo>
                  <a:lnTo>
                    <a:pt x="2092" y="2502"/>
                  </a:lnTo>
                  <a:lnTo>
                    <a:pt x="2121" y="2517"/>
                  </a:lnTo>
                  <a:lnTo>
                    <a:pt x="2152" y="2530"/>
                  </a:lnTo>
                  <a:lnTo>
                    <a:pt x="2181" y="2542"/>
                  </a:lnTo>
                  <a:lnTo>
                    <a:pt x="2212" y="2555"/>
                  </a:lnTo>
                  <a:lnTo>
                    <a:pt x="2243" y="2566"/>
                  </a:lnTo>
                  <a:lnTo>
                    <a:pt x="2274" y="2577"/>
                  </a:lnTo>
                  <a:lnTo>
                    <a:pt x="2306" y="2587"/>
                  </a:lnTo>
                  <a:lnTo>
                    <a:pt x="2338" y="2596"/>
                  </a:lnTo>
                  <a:lnTo>
                    <a:pt x="2370" y="2605"/>
                  </a:lnTo>
                  <a:lnTo>
                    <a:pt x="2402" y="2613"/>
                  </a:lnTo>
                  <a:lnTo>
                    <a:pt x="2436" y="2620"/>
                  </a:lnTo>
                  <a:lnTo>
                    <a:pt x="2469" y="2626"/>
                  </a:lnTo>
                  <a:lnTo>
                    <a:pt x="2503" y="2631"/>
                  </a:lnTo>
                  <a:lnTo>
                    <a:pt x="2536" y="2636"/>
                  </a:lnTo>
                  <a:lnTo>
                    <a:pt x="2570" y="2640"/>
                  </a:lnTo>
                  <a:lnTo>
                    <a:pt x="2605" y="2643"/>
                  </a:lnTo>
                  <a:lnTo>
                    <a:pt x="2639" y="2645"/>
                  </a:lnTo>
                  <a:lnTo>
                    <a:pt x="2673" y="2646"/>
                  </a:lnTo>
                  <a:lnTo>
                    <a:pt x="2708" y="264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485011" y="1957531"/>
            <a:ext cx="684000" cy="684000"/>
            <a:chOff x="4357366" y="-655768"/>
            <a:chExt cx="967740" cy="967740"/>
          </a:xfrm>
        </p:grpSpPr>
        <p:sp>
          <p:nvSpPr>
            <p:cNvPr id="29" name="椭圆 28"/>
            <p:cNvSpPr/>
            <p:nvPr/>
          </p:nvSpPr>
          <p:spPr>
            <a:xfrm>
              <a:off x="4357366" y="-655768"/>
              <a:ext cx="967740" cy="96774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书"/>
            <p:cNvSpPr/>
            <p:nvPr/>
          </p:nvSpPr>
          <p:spPr bwMode="auto">
            <a:xfrm>
              <a:off x="4502146" y="-495113"/>
              <a:ext cx="677545" cy="677545"/>
            </a:xfrm>
            <a:custGeom>
              <a:avLst/>
              <a:gdLst>
                <a:gd name="T0" fmla="*/ 1660229 w 8965002"/>
                <a:gd name="T1" fmla="*/ 723707 h 8673857"/>
                <a:gd name="T2" fmla="*/ 1707743 w 8965002"/>
                <a:gd name="T3" fmla="*/ 723707 h 8673857"/>
                <a:gd name="T4" fmla="*/ 1786179 w 8965002"/>
                <a:gd name="T5" fmla="*/ 872262 h 8673857"/>
                <a:gd name="T6" fmla="*/ 1398524 w 8965002"/>
                <a:gd name="T7" fmla="*/ 1455923 h 8673857"/>
                <a:gd name="T8" fmla="*/ 1307266 w 8965002"/>
                <a:gd name="T9" fmla="*/ 1501168 h 8673857"/>
                <a:gd name="T10" fmla="*/ 1079500 w 8965002"/>
                <a:gd name="T11" fmla="*/ 1501168 h 8673857"/>
                <a:gd name="T12" fmla="*/ 1079500 w 8965002"/>
                <a:gd name="T13" fmla="*/ 1685165 h 8673857"/>
                <a:gd name="T14" fmla="*/ 1049332 w 8965002"/>
                <a:gd name="T15" fmla="*/ 1734934 h 8673857"/>
                <a:gd name="T16" fmla="*/ 1021427 w 8965002"/>
                <a:gd name="T17" fmla="*/ 1741721 h 8673857"/>
                <a:gd name="T18" fmla="*/ 985980 w 8965002"/>
                <a:gd name="T19" fmla="*/ 1731164 h 8673857"/>
                <a:gd name="T20" fmla="*/ 808744 w 8965002"/>
                <a:gd name="T21" fmla="*/ 1611265 h 8673857"/>
                <a:gd name="T22" fmla="*/ 635280 w 8965002"/>
                <a:gd name="T23" fmla="*/ 1731164 h 8673857"/>
                <a:gd name="T24" fmla="*/ 571927 w 8965002"/>
                <a:gd name="T25" fmla="*/ 1734934 h 8673857"/>
                <a:gd name="T26" fmla="*/ 539497 w 8965002"/>
                <a:gd name="T27" fmla="*/ 1685165 h 8673857"/>
                <a:gd name="T28" fmla="*/ 539497 w 8965002"/>
                <a:gd name="T29" fmla="*/ 1225173 h 8673857"/>
                <a:gd name="T30" fmla="*/ 636788 w 8965002"/>
                <a:gd name="T31" fmla="*/ 1030619 h 8673857"/>
                <a:gd name="T32" fmla="*/ 667710 w 8965002"/>
                <a:gd name="T33" fmla="*/ 1022324 h 8673857"/>
                <a:gd name="T34" fmla="*/ 1142852 w 8965002"/>
                <a:gd name="T35" fmla="*/ 1022324 h 8673857"/>
                <a:gd name="T36" fmla="*/ 1077992 w 8965002"/>
                <a:gd name="T37" fmla="*/ 1261369 h 8673857"/>
                <a:gd name="T38" fmla="*/ 1250702 w 8965002"/>
                <a:gd name="T39" fmla="*/ 1261369 h 8673857"/>
                <a:gd name="T40" fmla="*/ 1660229 w 8965002"/>
                <a:gd name="T41" fmla="*/ 723707 h 8673857"/>
                <a:gd name="T42" fmla="*/ 1227016 w 8965002"/>
                <a:gd name="T43" fmla="*/ 26 h 8673857"/>
                <a:gd name="T44" fmla="*/ 1646524 w 8965002"/>
                <a:gd name="T45" fmla="*/ 27634 h 8673857"/>
                <a:gd name="T46" fmla="*/ 1722691 w 8965002"/>
                <a:gd name="T47" fmla="*/ 177681 h 8673857"/>
                <a:gd name="T48" fmla="*/ 1246833 w 8965002"/>
                <a:gd name="T49" fmla="*/ 798230 h 8673857"/>
                <a:gd name="T50" fmla="*/ 1160861 w 8965002"/>
                <a:gd name="T51" fmla="*/ 838946 h 8673857"/>
                <a:gd name="T52" fmla="*/ 443680 w 8965002"/>
                <a:gd name="T53" fmla="*/ 838946 h 8673857"/>
                <a:gd name="T54" fmla="*/ 231014 w 8965002"/>
                <a:gd name="T55" fmla="*/ 1099833 h 8673857"/>
                <a:gd name="T56" fmla="*/ 361479 w 8965002"/>
                <a:gd name="T57" fmla="*/ 1249880 h 8673857"/>
                <a:gd name="T58" fmla="*/ 418794 w 8965002"/>
                <a:gd name="T59" fmla="*/ 1261190 h 8673857"/>
                <a:gd name="T60" fmla="*/ 418794 w 8965002"/>
                <a:gd name="T61" fmla="*/ 1500965 h 8673857"/>
                <a:gd name="T62" fmla="*/ 10807 w 8965002"/>
                <a:gd name="T63" fmla="*/ 1148843 h 8673857"/>
                <a:gd name="T64" fmla="*/ 13069 w 8965002"/>
                <a:gd name="T65" fmla="*/ 949785 h 8673857"/>
                <a:gd name="T66" fmla="*/ 545488 w 8965002"/>
                <a:gd name="T67" fmla="*/ 134703 h 8673857"/>
                <a:gd name="T68" fmla="*/ 706119 w 8965002"/>
                <a:gd name="T69" fmla="*/ 45730 h 8673857"/>
                <a:gd name="T70" fmla="*/ 1227016 w 8965002"/>
                <a:gd name="T71" fmla="*/ 26 h 867385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965002" h="8673857">
                  <a:moveTo>
                    <a:pt x="8267042" y="3603669"/>
                  </a:moveTo>
                  <a:cubicBezTo>
                    <a:pt x="8267042" y="3603669"/>
                    <a:pt x="8267042" y="3603669"/>
                    <a:pt x="8503636" y="3603669"/>
                  </a:cubicBezTo>
                  <a:cubicBezTo>
                    <a:pt x="8770275" y="3603669"/>
                    <a:pt x="9115779" y="3885289"/>
                    <a:pt x="8894206" y="4343392"/>
                  </a:cubicBezTo>
                  <a:cubicBezTo>
                    <a:pt x="8894206" y="4343392"/>
                    <a:pt x="8894206" y="4343392"/>
                    <a:pt x="6963891" y="7249712"/>
                  </a:cubicBezTo>
                  <a:cubicBezTo>
                    <a:pt x="6817428" y="7463743"/>
                    <a:pt x="6610877" y="7475008"/>
                    <a:pt x="6509479" y="7475008"/>
                  </a:cubicBezTo>
                  <a:cubicBezTo>
                    <a:pt x="6509479" y="7475008"/>
                    <a:pt x="6509479" y="7475008"/>
                    <a:pt x="5375325" y="7475008"/>
                  </a:cubicBezTo>
                  <a:cubicBezTo>
                    <a:pt x="5375325" y="7475008"/>
                    <a:pt x="5375325" y="7475008"/>
                    <a:pt x="5375325" y="8391212"/>
                  </a:cubicBezTo>
                  <a:cubicBezTo>
                    <a:pt x="5375325" y="8503860"/>
                    <a:pt x="5326504" y="8586469"/>
                    <a:pt x="5225106" y="8639038"/>
                  </a:cubicBezTo>
                  <a:cubicBezTo>
                    <a:pt x="5180040" y="8661567"/>
                    <a:pt x="5131219" y="8672833"/>
                    <a:pt x="5086153" y="8672833"/>
                  </a:cubicBezTo>
                  <a:cubicBezTo>
                    <a:pt x="5026066" y="8672833"/>
                    <a:pt x="4962223" y="8654057"/>
                    <a:pt x="4909646" y="8620263"/>
                  </a:cubicBezTo>
                  <a:cubicBezTo>
                    <a:pt x="4909646" y="8620263"/>
                    <a:pt x="4909646" y="8620263"/>
                    <a:pt x="4027109" y="8023229"/>
                  </a:cubicBezTo>
                  <a:cubicBezTo>
                    <a:pt x="4027109" y="8023229"/>
                    <a:pt x="4027109" y="8023229"/>
                    <a:pt x="3163349" y="8620263"/>
                  </a:cubicBezTo>
                  <a:cubicBezTo>
                    <a:pt x="3069463" y="8684097"/>
                    <a:pt x="2949287" y="8691607"/>
                    <a:pt x="2847889" y="8639038"/>
                  </a:cubicBezTo>
                  <a:cubicBezTo>
                    <a:pt x="2750247" y="8586469"/>
                    <a:pt x="2686404" y="8503860"/>
                    <a:pt x="2686404" y="8391212"/>
                  </a:cubicBezTo>
                  <a:cubicBezTo>
                    <a:pt x="2686404" y="8391212"/>
                    <a:pt x="2686404" y="8391212"/>
                    <a:pt x="2686404" y="6100701"/>
                  </a:cubicBezTo>
                  <a:cubicBezTo>
                    <a:pt x="2686404" y="5559991"/>
                    <a:pt x="2990598" y="5237066"/>
                    <a:pt x="3170860" y="5131928"/>
                  </a:cubicBezTo>
                  <a:cubicBezTo>
                    <a:pt x="3215926" y="5105644"/>
                    <a:pt x="3268503" y="5090624"/>
                    <a:pt x="3324835" y="5090624"/>
                  </a:cubicBezTo>
                  <a:cubicBezTo>
                    <a:pt x="3324835" y="5090624"/>
                    <a:pt x="3324835" y="5090624"/>
                    <a:pt x="5690785" y="5090624"/>
                  </a:cubicBezTo>
                  <a:cubicBezTo>
                    <a:pt x="5371570" y="5406038"/>
                    <a:pt x="5367814" y="5980543"/>
                    <a:pt x="5367814" y="6280938"/>
                  </a:cubicBezTo>
                  <a:cubicBezTo>
                    <a:pt x="5367814" y="6280938"/>
                    <a:pt x="5367814" y="6280938"/>
                    <a:pt x="6227818" y="6280938"/>
                  </a:cubicBezTo>
                  <a:cubicBezTo>
                    <a:pt x="6227818" y="6280938"/>
                    <a:pt x="6227818" y="6280938"/>
                    <a:pt x="8267042" y="3603669"/>
                  </a:cubicBezTo>
                  <a:close/>
                  <a:moveTo>
                    <a:pt x="6109875" y="128"/>
                  </a:moveTo>
                  <a:cubicBezTo>
                    <a:pt x="6829153" y="-2490"/>
                    <a:pt x="7579192" y="34821"/>
                    <a:pt x="8198796" y="137601"/>
                  </a:cubicBezTo>
                  <a:cubicBezTo>
                    <a:pt x="8705745" y="220201"/>
                    <a:pt x="8739542" y="678257"/>
                    <a:pt x="8578069" y="884757"/>
                  </a:cubicBezTo>
                  <a:cubicBezTo>
                    <a:pt x="8578069" y="884757"/>
                    <a:pt x="6234838" y="3955980"/>
                    <a:pt x="6208552" y="3974753"/>
                  </a:cubicBezTo>
                  <a:cubicBezTo>
                    <a:pt x="6107162" y="4098653"/>
                    <a:pt x="5953199" y="4177498"/>
                    <a:pt x="5780461" y="4177498"/>
                  </a:cubicBezTo>
                  <a:cubicBezTo>
                    <a:pt x="5780461" y="4177498"/>
                    <a:pt x="5780461" y="4177498"/>
                    <a:pt x="2209285" y="4177498"/>
                  </a:cubicBezTo>
                  <a:cubicBezTo>
                    <a:pt x="1818747" y="4177498"/>
                    <a:pt x="970076" y="4545444"/>
                    <a:pt x="1150325" y="5476573"/>
                  </a:cubicBezTo>
                  <a:cubicBezTo>
                    <a:pt x="1217918" y="5825746"/>
                    <a:pt x="1465760" y="6103583"/>
                    <a:pt x="1799971" y="6223729"/>
                  </a:cubicBezTo>
                  <a:cubicBezTo>
                    <a:pt x="1875075" y="6253765"/>
                    <a:pt x="2002751" y="6268783"/>
                    <a:pt x="2085365" y="6280047"/>
                  </a:cubicBezTo>
                  <a:cubicBezTo>
                    <a:pt x="2085365" y="6280047"/>
                    <a:pt x="2085365" y="6280047"/>
                    <a:pt x="2085365" y="7473994"/>
                  </a:cubicBezTo>
                  <a:cubicBezTo>
                    <a:pt x="1582171" y="7440203"/>
                    <a:pt x="335451" y="7004675"/>
                    <a:pt x="53813" y="5720619"/>
                  </a:cubicBezTo>
                  <a:cubicBezTo>
                    <a:pt x="-25046" y="5397728"/>
                    <a:pt x="-13780" y="5056063"/>
                    <a:pt x="65078" y="4729417"/>
                  </a:cubicBezTo>
                  <a:cubicBezTo>
                    <a:pt x="282879" y="3283915"/>
                    <a:pt x="2351982" y="944830"/>
                    <a:pt x="2716235" y="670748"/>
                  </a:cubicBezTo>
                  <a:cubicBezTo>
                    <a:pt x="2960321" y="471756"/>
                    <a:pt x="3234449" y="310311"/>
                    <a:pt x="3516088" y="227711"/>
                  </a:cubicBezTo>
                  <a:cubicBezTo>
                    <a:pt x="3797726" y="119767"/>
                    <a:pt x="4911078" y="4491"/>
                    <a:pt x="6109875" y="1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485011" y="3050736"/>
            <a:ext cx="684000" cy="684000"/>
            <a:chOff x="6542401" y="-655768"/>
            <a:chExt cx="967740" cy="967740"/>
          </a:xfrm>
        </p:grpSpPr>
        <p:sp>
          <p:nvSpPr>
            <p:cNvPr id="30" name="椭圆 29"/>
            <p:cNvSpPr/>
            <p:nvPr/>
          </p:nvSpPr>
          <p:spPr>
            <a:xfrm>
              <a:off x="6542401" y="-655768"/>
              <a:ext cx="967740" cy="96774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笔尖"/>
            <p:cNvSpPr/>
            <p:nvPr/>
          </p:nvSpPr>
          <p:spPr bwMode="auto">
            <a:xfrm>
              <a:off x="6703056" y="-495113"/>
              <a:ext cx="646430" cy="646430"/>
            </a:xfrm>
            <a:custGeom>
              <a:avLst/>
              <a:gdLst>
                <a:gd name="T0" fmla="*/ 1627741 w 2756"/>
                <a:gd name="T1" fmla="*/ 729043 h 2756"/>
                <a:gd name="T2" fmla="*/ 1068409 w 2756"/>
                <a:gd name="T3" fmla="*/ 169196 h 2756"/>
                <a:gd name="T4" fmla="*/ 1236144 w 2756"/>
                <a:gd name="T5" fmla="*/ 0 h 2756"/>
                <a:gd name="T6" fmla="*/ 1798739 w 2756"/>
                <a:gd name="T7" fmla="*/ 562461 h 2756"/>
                <a:gd name="T8" fmla="*/ 1627741 w 2756"/>
                <a:gd name="T9" fmla="*/ 729043 h 2756"/>
                <a:gd name="T10" fmla="*/ 1461312 w 2756"/>
                <a:gd name="T11" fmla="*/ 891053 h 2756"/>
                <a:gd name="T12" fmla="*/ 1450870 w 2756"/>
                <a:gd name="T13" fmla="*/ 900199 h 2756"/>
                <a:gd name="T14" fmla="*/ 1349054 w 2756"/>
                <a:gd name="T15" fmla="*/ 900199 h 2756"/>
                <a:gd name="T16" fmla="*/ 1236144 w 2756"/>
                <a:gd name="T17" fmla="*/ 900199 h 2756"/>
                <a:gd name="T18" fmla="*/ 1123886 w 2756"/>
                <a:gd name="T19" fmla="*/ 1350298 h 2756"/>
                <a:gd name="T20" fmla="*/ 224516 w 2756"/>
                <a:gd name="T21" fmla="*/ 1800397 h 2756"/>
                <a:gd name="T22" fmla="*/ 112258 w 2756"/>
                <a:gd name="T23" fmla="*/ 1800397 h 2756"/>
                <a:gd name="T24" fmla="*/ 469917 w 2756"/>
                <a:gd name="T25" fmla="*/ 1442408 h 2756"/>
                <a:gd name="T26" fmla="*/ 561943 w 2756"/>
                <a:gd name="T27" fmla="*/ 1462659 h 2756"/>
                <a:gd name="T28" fmla="*/ 786459 w 2756"/>
                <a:gd name="T29" fmla="*/ 1237936 h 2756"/>
                <a:gd name="T30" fmla="*/ 561943 w 2756"/>
                <a:gd name="T31" fmla="*/ 1012560 h 2756"/>
                <a:gd name="T32" fmla="*/ 336774 w 2756"/>
                <a:gd name="T33" fmla="*/ 1237936 h 2756"/>
                <a:gd name="T34" fmla="*/ 357007 w 2756"/>
                <a:gd name="T35" fmla="*/ 1330047 h 2756"/>
                <a:gd name="T36" fmla="*/ 0 w 2756"/>
                <a:gd name="T37" fmla="*/ 1688036 h 2756"/>
                <a:gd name="T38" fmla="*/ 0 w 2756"/>
                <a:gd name="T39" fmla="*/ 1575674 h 2756"/>
                <a:gd name="T40" fmla="*/ 449685 w 2756"/>
                <a:gd name="T41" fmla="*/ 675476 h 2756"/>
                <a:gd name="T42" fmla="*/ 899370 w 2756"/>
                <a:gd name="T43" fmla="*/ 562461 h 2756"/>
                <a:gd name="T44" fmla="*/ 899370 w 2756"/>
                <a:gd name="T45" fmla="*/ 450099 h 2756"/>
                <a:gd name="T46" fmla="*/ 899370 w 2756"/>
                <a:gd name="T47" fmla="*/ 341004 h 2756"/>
                <a:gd name="T48" fmla="*/ 904591 w 2756"/>
                <a:gd name="T49" fmla="*/ 333818 h 2756"/>
                <a:gd name="T50" fmla="*/ 956151 w 2756"/>
                <a:gd name="T51" fmla="*/ 282210 h 2756"/>
                <a:gd name="T52" fmla="*/ 1513525 w 2756"/>
                <a:gd name="T53" fmla="*/ 840098 h 2756"/>
                <a:gd name="T54" fmla="*/ 1461312 w 2756"/>
                <a:gd name="T55" fmla="*/ 891053 h 275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56" h="2756">
                  <a:moveTo>
                    <a:pt x="2494" y="1116"/>
                  </a:moveTo>
                  <a:cubicBezTo>
                    <a:pt x="1637" y="259"/>
                    <a:pt x="1637" y="259"/>
                    <a:pt x="1637" y="259"/>
                  </a:cubicBezTo>
                  <a:cubicBezTo>
                    <a:pt x="1894" y="0"/>
                    <a:pt x="1894" y="0"/>
                    <a:pt x="1894" y="0"/>
                  </a:cubicBezTo>
                  <a:cubicBezTo>
                    <a:pt x="2756" y="861"/>
                    <a:pt x="2756" y="861"/>
                    <a:pt x="2756" y="861"/>
                  </a:cubicBezTo>
                  <a:lnTo>
                    <a:pt x="2494" y="1116"/>
                  </a:lnTo>
                  <a:close/>
                  <a:moveTo>
                    <a:pt x="2239" y="1364"/>
                  </a:moveTo>
                  <a:cubicBezTo>
                    <a:pt x="2233" y="1370"/>
                    <a:pt x="2228" y="1373"/>
                    <a:pt x="2223" y="1378"/>
                  </a:cubicBezTo>
                  <a:cubicBezTo>
                    <a:pt x="2067" y="1378"/>
                    <a:pt x="2067" y="1378"/>
                    <a:pt x="2067" y="1378"/>
                  </a:cubicBezTo>
                  <a:cubicBezTo>
                    <a:pt x="1894" y="1378"/>
                    <a:pt x="1894" y="1378"/>
                    <a:pt x="1894" y="1378"/>
                  </a:cubicBezTo>
                  <a:cubicBezTo>
                    <a:pt x="1722" y="2067"/>
                    <a:pt x="1722" y="2067"/>
                    <a:pt x="1722" y="2067"/>
                  </a:cubicBezTo>
                  <a:cubicBezTo>
                    <a:pt x="344" y="2756"/>
                    <a:pt x="344" y="2756"/>
                    <a:pt x="344" y="2756"/>
                  </a:cubicBezTo>
                  <a:cubicBezTo>
                    <a:pt x="172" y="2756"/>
                    <a:pt x="172" y="2756"/>
                    <a:pt x="172" y="2756"/>
                  </a:cubicBezTo>
                  <a:cubicBezTo>
                    <a:pt x="720" y="2208"/>
                    <a:pt x="720" y="2208"/>
                    <a:pt x="720" y="2208"/>
                  </a:cubicBezTo>
                  <a:cubicBezTo>
                    <a:pt x="763" y="2228"/>
                    <a:pt x="810" y="2239"/>
                    <a:pt x="861" y="2239"/>
                  </a:cubicBezTo>
                  <a:cubicBezTo>
                    <a:pt x="1051" y="2239"/>
                    <a:pt x="1205" y="2085"/>
                    <a:pt x="1205" y="1895"/>
                  </a:cubicBezTo>
                  <a:cubicBezTo>
                    <a:pt x="1205" y="1705"/>
                    <a:pt x="1051" y="1550"/>
                    <a:pt x="861" y="1550"/>
                  </a:cubicBezTo>
                  <a:cubicBezTo>
                    <a:pt x="671" y="1550"/>
                    <a:pt x="516" y="1705"/>
                    <a:pt x="516" y="1895"/>
                  </a:cubicBezTo>
                  <a:cubicBezTo>
                    <a:pt x="516" y="1945"/>
                    <a:pt x="528" y="1993"/>
                    <a:pt x="547" y="2036"/>
                  </a:cubicBezTo>
                  <a:cubicBezTo>
                    <a:pt x="0" y="2584"/>
                    <a:pt x="0" y="2584"/>
                    <a:pt x="0" y="2584"/>
                  </a:cubicBezTo>
                  <a:cubicBezTo>
                    <a:pt x="0" y="2412"/>
                    <a:pt x="0" y="2412"/>
                    <a:pt x="0" y="2412"/>
                  </a:cubicBezTo>
                  <a:cubicBezTo>
                    <a:pt x="689" y="1034"/>
                    <a:pt x="689" y="1034"/>
                    <a:pt x="689" y="1034"/>
                  </a:cubicBezTo>
                  <a:cubicBezTo>
                    <a:pt x="1378" y="861"/>
                    <a:pt x="1378" y="861"/>
                    <a:pt x="1378" y="861"/>
                  </a:cubicBezTo>
                  <a:cubicBezTo>
                    <a:pt x="1378" y="689"/>
                    <a:pt x="1378" y="689"/>
                    <a:pt x="1378" y="689"/>
                  </a:cubicBezTo>
                  <a:cubicBezTo>
                    <a:pt x="1378" y="522"/>
                    <a:pt x="1378" y="522"/>
                    <a:pt x="1378" y="522"/>
                  </a:cubicBezTo>
                  <a:cubicBezTo>
                    <a:pt x="1381" y="518"/>
                    <a:pt x="1382" y="515"/>
                    <a:pt x="1386" y="511"/>
                  </a:cubicBezTo>
                  <a:cubicBezTo>
                    <a:pt x="1465" y="432"/>
                    <a:pt x="1465" y="432"/>
                    <a:pt x="1465" y="432"/>
                  </a:cubicBezTo>
                  <a:cubicBezTo>
                    <a:pt x="2319" y="1286"/>
                    <a:pt x="2319" y="1286"/>
                    <a:pt x="2319" y="1286"/>
                  </a:cubicBezTo>
                  <a:lnTo>
                    <a:pt x="2239" y="13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485011" y="4143941"/>
            <a:ext cx="684000" cy="684000"/>
            <a:chOff x="8727436" y="-655768"/>
            <a:chExt cx="967740" cy="967740"/>
          </a:xfrm>
        </p:grpSpPr>
        <p:sp>
          <p:nvSpPr>
            <p:cNvPr id="31" name="椭圆 30"/>
            <p:cNvSpPr/>
            <p:nvPr/>
          </p:nvSpPr>
          <p:spPr>
            <a:xfrm>
              <a:off x="8727436" y="-655768"/>
              <a:ext cx="967740" cy="96774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咖啡"/>
            <p:cNvSpPr/>
            <p:nvPr/>
          </p:nvSpPr>
          <p:spPr bwMode="auto">
            <a:xfrm>
              <a:off x="8857611" y="-555438"/>
              <a:ext cx="706755" cy="706755"/>
            </a:xfrm>
            <a:custGeom>
              <a:avLst/>
              <a:gdLst>
                <a:gd name="T0" fmla="*/ 1479542 w 2700"/>
                <a:gd name="T1" fmla="*/ 1396279 h 2780"/>
                <a:gd name="T2" fmla="*/ 1438139 w 2700"/>
                <a:gd name="T3" fmla="*/ 1405346 h 2780"/>
                <a:gd name="T4" fmla="*/ 1428435 w 2700"/>
                <a:gd name="T5" fmla="*/ 1407289 h 2780"/>
                <a:gd name="T6" fmla="*/ 1388324 w 2700"/>
                <a:gd name="T7" fmla="*/ 1411174 h 2780"/>
                <a:gd name="T8" fmla="*/ 1387678 w 2700"/>
                <a:gd name="T9" fmla="*/ 1411174 h 2780"/>
                <a:gd name="T10" fmla="*/ 1347568 w 2700"/>
                <a:gd name="T11" fmla="*/ 1409879 h 2780"/>
                <a:gd name="T12" fmla="*/ 1339157 w 2700"/>
                <a:gd name="T13" fmla="*/ 1409232 h 2780"/>
                <a:gd name="T14" fmla="*/ 1300988 w 2700"/>
                <a:gd name="T15" fmla="*/ 1403403 h 2780"/>
                <a:gd name="T16" fmla="*/ 1101085 w 2700"/>
                <a:gd name="T17" fmla="*/ 1652739 h 2780"/>
                <a:gd name="T18" fmla="*/ 536310 w 2700"/>
                <a:gd name="T19" fmla="*/ 1652739 h 2780"/>
                <a:gd name="T20" fmla="*/ 177907 w 2700"/>
                <a:gd name="T21" fmla="*/ 942942 h 2780"/>
                <a:gd name="T22" fmla="*/ 177907 w 2700"/>
                <a:gd name="T23" fmla="*/ 939704 h 2780"/>
                <a:gd name="T24" fmla="*/ 177907 w 2700"/>
                <a:gd name="T25" fmla="*/ 937761 h 2780"/>
                <a:gd name="T26" fmla="*/ 176614 w 2700"/>
                <a:gd name="T27" fmla="*/ 901494 h 2780"/>
                <a:gd name="T28" fmla="*/ 177907 w 2700"/>
                <a:gd name="T29" fmla="*/ 901494 h 2780"/>
                <a:gd name="T30" fmla="*/ 273007 w 2700"/>
                <a:gd name="T31" fmla="*/ 792045 h 2780"/>
                <a:gd name="T32" fmla="*/ 1357919 w 2700"/>
                <a:gd name="T33" fmla="*/ 792045 h 2780"/>
                <a:gd name="T34" fmla="*/ 1451077 w 2700"/>
                <a:gd name="T35" fmla="*/ 884656 h 2780"/>
                <a:gd name="T36" fmla="*/ 1451077 w 2700"/>
                <a:gd name="T37" fmla="*/ 884656 h 2780"/>
                <a:gd name="T38" fmla="*/ 1494422 w 2700"/>
                <a:gd name="T39" fmla="*/ 889189 h 2780"/>
                <a:gd name="T40" fmla="*/ 1497657 w 2700"/>
                <a:gd name="T41" fmla="*/ 889837 h 2780"/>
                <a:gd name="T42" fmla="*/ 1575289 w 2700"/>
                <a:gd name="T43" fmla="*/ 913799 h 2780"/>
                <a:gd name="T44" fmla="*/ 1579818 w 2700"/>
                <a:gd name="T45" fmla="*/ 915741 h 2780"/>
                <a:gd name="T46" fmla="*/ 1612164 w 2700"/>
                <a:gd name="T47" fmla="*/ 934523 h 2780"/>
                <a:gd name="T48" fmla="*/ 1612811 w 2700"/>
                <a:gd name="T49" fmla="*/ 935170 h 2780"/>
                <a:gd name="T50" fmla="*/ 1641923 w 2700"/>
                <a:gd name="T51" fmla="*/ 957837 h 2780"/>
                <a:gd name="T52" fmla="*/ 1647099 w 2700"/>
                <a:gd name="T53" fmla="*/ 962370 h 2780"/>
                <a:gd name="T54" fmla="*/ 1670389 w 2700"/>
                <a:gd name="T55" fmla="*/ 988275 h 2780"/>
                <a:gd name="T56" fmla="*/ 1671035 w 2700"/>
                <a:gd name="T57" fmla="*/ 989571 h 2780"/>
                <a:gd name="T58" fmla="*/ 1689797 w 2700"/>
                <a:gd name="T59" fmla="*/ 1019361 h 2780"/>
                <a:gd name="T60" fmla="*/ 1693678 w 2700"/>
                <a:gd name="T61" fmla="*/ 1026485 h 2780"/>
                <a:gd name="T62" fmla="*/ 1706617 w 2700"/>
                <a:gd name="T63" fmla="*/ 1059514 h 2780"/>
                <a:gd name="T64" fmla="*/ 1479542 w 2700"/>
                <a:gd name="T65" fmla="*/ 1396279 h 2780"/>
                <a:gd name="T66" fmla="*/ 478086 w 2700"/>
                <a:gd name="T67" fmla="*/ 901494 h 2780"/>
                <a:gd name="T68" fmla="*/ 319586 w 2700"/>
                <a:gd name="T69" fmla="*/ 901494 h 2780"/>
                <a:gd name="T70" fmla="*/ 601650 w 2700"/>
                <a:gd name="T71" fmla="*/ 1558833 h 2780"/>
                <a:gd name="T72" fmla="*/ 478086 w 2700"/>
                <a:gd name="T73" fmla="*/ 901494 h 2780"/>
                <a:gd name="T74" fmla="*/ 1591462 w 2700"/>
                <a:gd name="T75" fmla="*/ 1093838 h 2780"/>
                <a:gd name="T76" fmla="*/ 1451077 w 2700"/>
                <a:gd name="T77" fmla="*/ 987628 h 2780"/>
                <a:gd name="T78" fmla="*/ 1355331 w 2700"/>
                <a:gd name="T79" fmla="*/ 1306907 h 2780"/>
                <a:gd name="T80" fmla="*/ 1370857 w 2700"/>
                <a:gd name="T81" fmla="*/ 1308850 h 2780"/>
                <a:gd name="T82" fmla="*/ 1377974 w 2700"/>
                <a:gd name="T83" fmla="*/ 1309497 h 2780"/>
                <a:gd name="T84" fmla="*/ 1409026 w 2700"/>
                <a:gd name="T85" fmla="*/ 1308850 h 2780"/>
                <a:gd name="T86" fmla="*/ 1418084 w 2700"/>
                <a:gd name="T87" fmla="*/ 1307555 h 2780"/>
                <a:gd name="T88" fmla="*/ 1451724 w 2700"/>
                <a:gd name="T89" fmla="*/ 1300431 h 2780"/>
                <a:gd name="T90" fmla="*/ 1591462 w 2700"/>
                <a:gd name="T91" fmla="*/ 1093838 h 2780"/>
                <a:gd name="T92" fmla="*/ 907004 w 2700"/>
                <a:gd name="T93" fmla="*/ 735054 h 2780"/>
                <a:gd name="T94" fmla="*/ 859778 w 2700"/>
                <a:gd name="T95" fmla="*/ 345832 h 2780"/>
                <a:gd name="T96" fmla="*/ 999516 w 2700"/>
                <a:gd name="T97" fmla="*/ 0 h 2780"/>
                <a:gd name="T98" fmla="*/ 907004 w 2700"/>
                <a:gd name="T99" fmla="*/ 735054 h 2780"/>
                <a:gd name="T100" fmla="*/ 663109 w 2700"/>
                <a:gd name="T101" fmla="*/ 735054 h 2780"/>
                <a:gd name="T102" fmla="*/ 624293 w 2700"/>
                <a:gd name="T103" fmla="*/ 419013 h 2780"/>
                <a:gd name="T104" fmla="*/ 738801 w 2700"/>
                <a:gd name="T105" fmla="*/ 135354 h 2780"/>
                <a:gd name="T106" fmla="*/ 663109 w 2700"/>
                <a:gd name="T107" fmla="*/ 735054 h 2780"/>
                <a:gd name="T108" fmla="*/ 1462722 w 2700"/>
                <a:gd name="T109" fmla="*/ 1800397 h 2780"/>
                <a:gd name="T110" fmla="*/ 130034 w 2700"/>
                <a:gd name="T111" fmla="*/ 1800397 h 2780"/>
                <a:gd name="T112" fmla="*/ 18761 w 2700"/>
                <a:gd name="T113" fmla="*/ 1692891 h 2780"/>
                <a:gd name="T114" fmla="*/ 1561056 w 2700"/>
                <a:gd name="T115" fmla="*/ 1692891 h 2780"/>
                <a:gd name="T116" fmla="*/ 1462722 w 2700"/>
                <a:gd name="T117" fmla="*/ 1800397 h 278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700" h="2780">
                  <a:moveTo>
                    <a:pt x="2287" y="2156"/>
                  </a:moveTo>
                  <a:cubicBezTo>
                    <a:pt x="2266" y="2162"/>
                    <a:pt x="2244" y="2167"/>
                    <a:pt x="2223" y="2170"/>
                  </a:cubicBezTo>
                  <a:cubicBezTo>
                    <a:pt x="2218" y="2171"/>
                    <a:pt x="2213" y="2172"/>
                    <a:pt x="2208" y="2173"/>
                  </a:cubicBezTo>
                  <a:cubicBezTo>
                    <a:pt x="2187" y="2176"/>
                    <a:pt x="2166" y="2178"/>
                    <a:pt x="2146" y="2179"/>
                  </a:cubicBezTo>
                  <a:cubicBezTo>
                    <a:pt x="2145" y="2179"/>
                    <a:pt x="2145" y="2179"/>
                    <a:pt x="2145" y="2179"/>
                  </a:cubicBezTo>
                  <a:cubicBezTo>
                    <a:pt x="2124" y="2180"/>
                    <a:pt x="2103" y="2179"/>
                    <a:pt x="2083" y="2177"/>
                  </a:cubicBezTo>
                  <a:cubicBezTo>
                    <a:pt x="2079" y="2177"/>
                    <a:pt x="2074" y="2176"/>
                    <a:pt x="2070" y="2176"/>
                  </a:cubicBezTo>
                  <a:cubicBezTo>
                    <a:pt x="2050" y="2174"/>
                    <a:pt x="2030" y="2171"/>
                    <a:pt x="2011" y="2167"/>
                  </a:cubicBezTo>
                  <a:cubicBezTo>
                    <a:pt x="1935" y="2278"/>
                    <a:pt x="1834" y="2435"/>
                    <a:pt x="1702" y="2552"/>
                  </a:cubicBezTo>
                  <a:cubicBezTo>
                    <a:pt x="1669" y="2552"/>
                    <a:pt x="866" y="2552"/>
                    <a:pt x="829" y="2552"/>
                  </a:cubicBezTo>
                  <a:cubicBezTo>
                    <a:pt x="364" y="2311"/>
                    <a:pt x="288" y="1656"/>
                    <a:pt x="275" y="1456"/>
                  </a:cubicBezTo>
                  <a:cubicBezTo>
                    <a:pt x="275" y="1455"/>
                    <a:pt x="275" y="1453"/>
                    <a:pt x="275" y="1451"/>
                  </a:cubicBezTo>
                  <a:cubicBezTo>
                    <a:pt x="275" y="1448"/>
                    <a:pt x="275" y="1448"/>
                    <a:pt x="275" y="1448"/>
                  </a:cubicBezTo>
                  <a:cubicBezTo>
                    <a:pt x="273" y="1413"/>
                    <a:pt x="273" y="1392"/>
                    <a:pt x="273" y="1392"/>
                  </a:cubicBezTo>
                  <a:cubicBezTo>
                    <a:pt x="275" y="1392"/>
                    <a:pt x="275" y="1392"/>
                    <a:pt x="275" y="1392"/>
                  </a:cubicBezTo>
                  <a:cubicBezTo>
                    <a:pt x="275" y="1311"/>
                    <a:pt x="340" y="1223"/>
                    <a:pt x="422" y="1223"/>
                  </a:cubicBezTo>
                  <a:cubicBezTo>
                    <a:pt x="2099" y="1223"/>
                    <a:pt x="2099" y="1223"/>
                    <a:pt x="2099" y="1223"/>
                  </a:cubicBezTo>
                  <a:cubicBezTo>
                    <a:pt x="2171" y="1223"/>
                    <a:pt x="2231" y="1297"/>
                    <a:pt x="2243" y="1366"/>
                  </a:cubicBezTo>
                  <a:cubicBezTo>
                    <a:pt x="2243" y="1366"/>
                    <a:pt x="2243" y="1366"/>
                    <a:pt x="2243" y="1366"/>
                  </a:cubicBezTo>
                  <a:cubicBezTo>
                    <a:pt x="2266" y="1367"/>
                    <a:pt x="2288" y="1369"/>
                    <a:pt x="2310" y="1373"/>
                  </a:cubicBezTo>
                  <a:cubicBezTo>
                    <a:pt x="2312" y="1373"/>
                    <a:pt x="2313" y="1373"/>
                    <a:pt x="2315" y="1374"/>
                  </a:cubicBezTo>
                  <a:cubicBezTo>
                    <a:pt x="2357" y="1381"/>
                    <a:pt x="2398" y="1393"/>
                    <a:pt x="2435" y="1411"/>
                  </a:cubicBezTo>
                  <a:cubicBezTo>
                    <a:pt x="2437" y="1412"/>
                    <a:pt x="2439" y="1413"/>
                    <a:pt x="2442" y="1414"/>
                  </a:cubicBezTo>
                  <a:cubicBezTo>
                    <a:pt x="2459" y="1423"/>
                    <a:pt x="2477" y="1432"/>
                    <a:pt x="2492" y="1443"/>
                  </a:cubicBezTo>
                  <a:cubicBezTo>
                    <a:pt x="2493" y="1443"/>
                    <a:pt x="2493" y="1443"/>
                    <a:pt x="2493" y="1444"/>
                  </a:cubicBezTo>
                  <a:cubicBezTo>
                    <a:pt x="2509" y="1454"/>
                    <a:pt x="2524" y="1466"/>
                    <a:pt x="2538" y="1479"/>
                  </a:cubicBezTo>
                  <a:cubicBezTo>
                    <a:pt x="2541" y="1481"/>
                    <a:pt x="2543" y="1484"/>
                    <a:pt x="2546" y="1486"/>
                  </a:cubicBezTo>
                  <a:cubicBezTo>
                    <a:pt x="2559" y="1499"/>
                    <a:pt x="2571" y="1512"/>
                    <a:pt x="2582" y="1526"/>
                  </a:cubicBezTo>
                  <a:cubicBezTo>
                    <a:pt x="2582" y="1526"/>
                    <a:pt x="2583" y="1527"/>
                    <a:pt x="2583" y="1528"/>
                  </a:cubicBezTo>
                  <a:cubicBezTo>
                    <a:pt x="2594" y="1542"/>
                    <a:pt x="2604" y="1558"/>
                    <a:pt x="2612" y="1574"/>
                  </a:cubicBezTo>
                  <a:cubicBezTo>
                    <a:pt x="2614" y="1577"/>
                    <a:pt x="2616" y="1581"/>
                    <a:pt x="2618" y="1585"/>
                  </a:cubicBezTo>
                  <a:cubicBezTo>
                    <a:pt x="2626" y="1602"/>
                    <a:pt x="2633" y="1619"/>
                    <a:pt x="2638" y="1636"/>
                  </a:cubicBezTo>
                  <a:cubicBezTo>
                    <a:pt x="2700" y="1848"/>
                    <a:pt x="2543" y="2081"/>
                    <a:pt x="2287" y="2156"/>
                  </a:cubicBezTo>
                  <a:close/>
                  <a:moveTo>
                    <a:pt x="739" y="1392"/>
                  </a:moveTo>
                  <a:cubicBezTo>
                    <a:pt x="494" y="1392"/>
                    <a:pt x="494" y="1392"/>
                    <a:pt x="494" y="1392"/>
                  </a:cubicBezTo>
                  <a:cubicBezTo>
                    <a:pt x="494" y="1392"/>
                    <a:pt x="462" y="2161"/>
                    <a:pt x="930" y="2407"/>
                  </a:cubicBezTo>
                  <a:cubicBezTo>
                    <a:pt x="565" y="1693"/>
                    <a:pt x="739" y="1392"/>
                    <a:pt x="739" y="1392"/>
                  </a:cubicBezTo>
                  <a:close/>
                  <a:moveTo>
                    <a:pt x="2460" y="1689"/>
                  </a:moveTo>
                  <a:cubicBezTo>
                    <a:pt x="2433" y="1597"/>
                    <a:pt x="2347" y="1537"/>
                    <a:pt x="2243" y="1525"/>
                  </a:cubicBezTo>
                  <a:cubicBezTo>
                    <a:pt x="2237" y="1643"/>
                    <a:pt x="2203" y="1825"/>
                    <a:pt x="2095" y="2018"/>
                  </a:cubicBezTo>
                  <a:cubicBezTo>
                    <a:pt x="2103" y="2019"/>
                    <a:pt x="2111" y="2021"/>
                    <a:pt x="2119" y="2021"/>
                  </a:cubicBezTo>
                  <a:cubicBezTo>
                    <a:pt x="2123" y="2021"/>
                    <a:pt x="2126" y="2022"/>
                    <a:pt x="2130" y="2022"/>
                  </a:cubicBezTo>
                  <a:cubicBezTo>
                    <a:pt x="2146" y="2023"/>
                    <a:pt x="2162" y="2022"/>
                    <a:pt x="2178" y="2021"/>
                  </a:cubicBezTo>
                  <a:cubicBezTo>
                    <a:pt x="2183" y="2020"/>
                    <a:pt x="2187" y="2020"/>
                    <a:pt x="2192" y="2019"/>
                  </a:cubicBezTo>
                  <a:cubicBezTo>
                    <a:pt x="2209" y="2017"/>
                    <a:pt x="2227" y="2013"/>
                    <a:pt x="2244" y="2008"/>
                  </a:cubicBezTo>
                  <a:cubicBezTo>
                    <a:pt x="2401" y="1962"/>
                    <a:pt x="2498" y="1819"/>
                    <a:pt x="2460" y="1689"/>
                  </a:cubicBezTo>
                  <a:close/>
                  <a:moveTo>
                    <a:pt x="1402" y="1135"/>
                  </a:moveTo>
                  <a:cubicBezTo>
                    <a:pt x="1716" y="713"/>
                    <a:pt x="1402" y="608"/>
                    <a:pt x="1329" y="534"/>
                  </a:cubicBezTo>
                  <a:cubicBezTo>
                    <a:pt x="1255" y="460"/>
                    <a:pt x="1187" y="59"/>
                    <a:pt x="1545" y="0"/>
                  </a:cubicBezTo>
                  <a:cubicBezTo>
                    <a:pt x="1142" y="412"/>
                    <a:pt x="2182" y="605"/>
                    <a:pt x="1402" y="1135"/>
                  </a:cubicBezTo>
                  <a:close/>
                  <a:moveTo>
                    <a:pt x="1025" y="1135"/>
                  </a:moveTo>
                  <a:cubicBezTo>
                    <a:pt x="1282" y="789"/>
                    <a:pt x="1025" y="707"/>
                    <a:pt x="965" y="647"/>
                  </a:cubicBezTo>
                  <a:cubicBezTo>
                    <a:pt x="905" y="587"/>
                    <a:pt x="849" y="257"/>
                    <a:pt x="1142" y="209"/>
                  </a:cubicBezTo>
                  <a:cubicBezTo>
                    <a:pt x="813" y="546"/>
                    <a:pt x="1664" y="701"/>
                    <a:pt x="1025" y="1135"/>
                  </a:cubicBezTo>
                  <a:close/>
                  <a:moveTo>
                    <a:pt x="2261" y="2780"/>
                  </a:moveTo>
                  <a:cubicBezTo>
                    <a:pt x="2099" y="2780"/>
                    <a:pt x="402" y="2780"/>
                    <a:pt x="201" y="2780"/>
                  </a:cubicBezTo>
                  <a:cubicBezTo>
                    <a:pt x="0" y="2780"/>
                    <a:pt x="29" y="2614"/>
                    <a:pt x="29" y="2614"/>
                  </a:cubicBezTo>
                  <a:cubicBezTo>
                    <a:pt x="2413" y="2614"/>
                    <a:pt x="2413" y="2614"/>
                    <a:pt x="2413" y="2614"/>
                  </a:cubicBezTo>
                  <a:cubicBezTo>
                    <a:pt x="2413" y="2614"/>
                    <a:pt x="2422" y="2780"/>
                    <a:pt x="2261" y="27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5485011" y="5237146"/>
            <a:ext cx="684000" cy="684000"/>
            <a:chOff x="10912471" y="-655768"/>
            <a:chExt cx="967740" cy="967740"/>
          </a:xfrm>
        </p:grpSpPr>
        <p:sp>
          <p:nvSpPr>
            <p:cNvPr id="32" name="椭圆 31"/>
            <p:cNvSpPr/>
            <p:nvPr/>
          </p:nvSpPr>
          <p:spPr>
            <a:xfrm>
              <a:off x="10912471" y="-655768"/>
              <a:ext cx="967740" cy="96774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扳手"/>
            <p:cNvSpPr/>
            <p:nvPr/>
          </p:nvSpPr>
          <p:spPr bwMode="auto">
            <a:xfrm>
              <a:off x="11095351" y="-457013"/>
              <a:ext cx="601980" cy="601980"/>
            </a:xfrm>
            <a:custGeom>
              <a:avLst/>
              <a:gdLst>
                <a:gd name="T0" fmla="*/ 1166395 w 3845"/>
                <a:gd name="T1" fmla="*/ 911373 h 3810"/>
                <a:gd name="T2" fmla="*/ 1340582 w 3845"/>
                <a:gd name="T3" fmla="*/ 945561 h 3810"/>
                <a:gd name="T4" fmla="*/ 1800397 w 3845"/>
                <a:gd name="T5" fmla="*/ 485660 h 3810"/>
                <a:gd name="T6" fmla="*/ 1793842 w 3845"/>
                <a:gd name="T7" fmla="*/ 407917 h 3810"/>
                <a:gd name="T8" fmla="*/ 1467476 w 3845"/>
                <a:gd name="T9" fmla="*/ 757292 h 3810"/>
                <a:gd name="T10" fmla="*/ 1159371 w 3845"/>
                <a:gd name="T11" fmla="*/ 701561 h 3810"/>
                <a:gd name="T12" fmla="*/ 1053548 w 3845"/>
                <a:gd name="T13" fmla="*/ 406512 h 3810"/>
                <a:gd name="T14" fmla="*/ 1405199 w 3845"/>
                <a:gd name="T15" fmla="*/ 30442 h 3810"/>
                <a:gd name="T16" fmla="*/ 1340582 w 3845"/>
                <a:gd name="T17" fmla="*/ 25290 h 3810"/>
                <a:gd name="T18" fmla="*/ 880766 w 3845"/>
                <a:gd name="T19" fmla="*/ 485660 h 3810"/>
                <a:gd name="T20" fmla="*/ 919162 w 3845"/>
                <a:gd name="T21" fmla="*/ 669246 h 3810"/>
                <a:gd name="T22" fmla="*/ 480418 w 3845"/>
                <a:gd name="T23" fmla="*/ 1205485 h 3810"/>
                <a:gd name="T24" fmla="*/ 398475 w 3845"/>
                <a:gd name="T25" fmla="*/ 1193309 h 3810"/>
                <a:gd name="T26" fmla="*/ 114720 w 3845"/>
                <a:gd name="T27" fmla="*/ 1477586 h 3810"/>
                <a:gd name="T28" fmla="*/ 398475 w 3845"/>
                <a:gd name="T29" fmla="*/ 1761395 h 3810"/>
                <a:gd name="T30" fmla="*/ 682699 w 3845"/>
                <a:gd name="T31" fmla="*/ 1477586 h 3810"/>
                <a:gd name="T32" fmla="*/ 661628 w 3845"/>
                <a:gd name="T33" fmla="*/ 1370338 h 3810"/>
                <a:gd name="T34" fmla="*/ 1166395 w 3845"/>
                <a:gd name="T35" fmla="*/ 911373 h 3810"/>
                <a:gd name="T36" fmla="*/ 398475 w 3845"/>
                <a:gd name="T37" fmla="*/ 1628389 h 3810"/>
                <a:gd name="T38" fmla="*/ 247701 w 3845"/>
                <a:gd name="T39" fmla="*/ 1477586 h 3810"/>
                <a:gd name="T40" fmla="*/ 398475 w 3845"/>
                <a:gd name="T41" fmla="*/ 1326315 h 3810"/>
                <a:gd name="T42" fmla="*/ 549718 w 3845"/>
                <a:gd name="T43" fmla="*/ 1477586 h 3810"/>
                <a:gd name="T44" fmla="*/ 398475 w 3845"/>
                <a:gd name="T45" fmla="*/ 1628389 h 3810"/>
                <a:gd name="T46" fmla="*/ 426102 w 3845"/>
                <a:gd name="T47" fmla="*/ 554973 h 3810"/>
                <a:gd name="T48" fmla="*/ 694874 w 3845"/>
                <a:gd name="T49" fmla="*/ 830820 h 3810"/>
                <a:gd name="T50" fmla="*/ 824109 w 3845"/>
                <a:gd name="T51" fmla="*/ 701561 h 3810"/>
                <a:gd name="T52" fmla="*/ 554869 w 3845"/>
                <a:gd name="T53" fmla="*/ 425713 h 3810"/>
                <a:gd name="T54" fmla="*/ 619486 w 3845"/>
                <a:gd name="T55" fmla="*/ 361084 h 3810"/>
                <a:gd name="T56" fmla="*/ 258471 w 3845"/>
                <a:gd name="T57" fmla="*/ 0 h 3810"/>
                <a:gd name="T58" fmla="*/ 0 w 3845"/>
                <a:gd name="T59" fmla="*/ 258051 h 3810"/>
                <a:gd name="T60" fmla="*/ 361484 w 3845"/>
                <a:gd name="T61" fmla="*/ 619134 h 3810"/>
                <a:gd name="T62" fmla="*/ 426102 w 3845"/>
                <a:gd name="T63" fmla="*/ 554973 h 3810"/>
                <a:gd name="T64" fmla="*/ 889663 w 3845"/>
                <a:gd name="T65" fmla="*/ 1296342 h 3810"/>
                <a:gd name="T66" fmla="*/ 890131 w 3845"/>
                <a:gd name="T67" fmla="*/ 1296342 h 3810"/>
                <a:gd name="T68" fmla="*/ 889663 w 3845"/>
                <a:gd name="T69" fmla="*/ 1296342 h 3810"/>
                <a:gd name="T70" fmla="*/ 1263321 w 3845"/>
                <a:gd name="T71" fmla="*/ 971788 h 3810"/>
                <a:gd name="T72" fmla="*/ 890131 w 3845"/>
                <a:gd name="T73" fmla="*/ 1296342 h 3810"/>
                <a:gd name="T74" fmla="*/ 1297035 w 3845"/>
                <a:gd name="T75" fmla="*/ 1713157 h 3810"/>
                <a:gd name="T76" fmla="*/ 1555037 w 3845"/>
                <a:gd name="T77" fmla="*/ 1713157 h 3810"/>
                <a:gd name="T78" fmla="*/ 1658519 w 3845"/>
                <a:gd name="T79" fmla="*/ 1610124 h 3810"/>
                <a:gd name="T80" fmla="*/ 1658519 w 3845"/>
                <a:gd name="T81" fmla="*/ 1352073 h 3810"/>
                <a:gd name="T82" fmla="*/ 1263321 w 3845"/>
                <a:gd name="T83" fmla="*/ 971788 h 3810"/>
                <a:gd name="T84" fmla="*/ 1441254 w 3845"/>
                <a:gd name="T85" fmla="*/ 1641970 h 3810"/>
                <a:gd name="T86" fmla="*/ 1376636 w 3845"/>
                <a:gd name="T87" fmla="*/ 1641970 h 3810"/>
                <a:gd name="T88" fmla="*/ 1044652 w 3845"/>
                <a:gd name="T89" fmla="*/ 1310392 h 3810"/>
                <a:gd name="T90" fmla="*/ 1044652 w 3845"/>
                <a:gd name="T91" fmla="*/ 1245293 h 3810"/>
                <a:gd name="T92" fmla="*/ 1109738 w 3845"/>
                <a:gd name="T93" fmla="*/ 1245293 h 3810"/>
                <a:gd name="T94" fmla="*/ 1441254 w 3845"/>
                <a:gd name="T95" fmla="*/ 1577340 h 3810"/>
                <a:gd name="T96" fmla="*/ 1441254 w 3845"/>
                <a:gd name="T97" fmla="*/ 1641970 h 3810"/>
                <a:gd name="T98" fmla="*/ 1587346 w 3845"/>
                <a:gd name="T99" fmla="*/ 1495851 h 3810"/>
                <a:gd name="T100" fmla="*/ 1522260 w 3845"/>
                <a:gd name="T101" fmla="*/ 1495851 h 3810"/>
                <a:gd name="T102" fmla="*/ 1190744 w 3845"/>
                <a:gd name="T103" fmla="*/ 1164272 h 3810"/>
                <a:gd name="T104" fmla="*/ 1190744 w 3845"/>
                <a:gd name="T105" fmla="*/ 1099642 h 3810"/>
                <a:gd name="T106" fmla="*/ 1255830 w 3845"/>
                <a:gd name="T107" fmla="*/ 1099642 h 3810"/>
                <a:gd name="T108" fmla="*/ 1587346 w 3845"/>
                <a:gd name="T109" fmla="*/ 1431221 h 3810"/>
                <a:gd name="T110" fmla="*/ 1587346 w 3845"/>
                <a:gd name="T111" fmla="*/ 1495851 h 38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845" h="3810">
                  <a:moveTo>
                    <a:pt x="2491" y="1946"/>
                  </a:moveTo>
                  <a:cubicBezTo>
                    <a:pt x="2606" y="1993"/>
                    <a:pt x="2731" y="2019"/>
                    <a:pt x="2863" y="2019"/>
                  </a:cubicBezTo>
                  <a:cubicBezTo>
                    <a:pt x="3405" y="2019"/>
                    <a:pt x="3845" y="1579"/>
                    <a:pt x="3845" y="1037"/>
                  </a:cubicBezTo>
                  <a:cubicBezTo>
                    <a:pt x="3845" y="980"/>
                    <a:pt x="3840" y="925"/>
                    <a:pt x="3831" y="871"/>
                  </a:cubicBezTo>
                  <a:cubicBezTo>
                    <a:pt x="3134" y="1617"/>
                    <a:pt x="3134" y="1617"/>
                    <a:pt x="3134" y="1617"/>
                  </a:cubicBezTo>
                  <a:cubicBezTo>
                    <a:pt x="2476" y="1498"/>
                    <a:pt x="2476" y="1498"/>
                    <a:pt x="2476" y="1498"/>
                  </a:cubicBezTo>
                  <a:cubicBezTo>
                    <a:pt x="2250" y="868"/>
                    <a:pt x="2250" y="868"/>
                    <a:pt x="2250" y="868"/>
                  </a:cubicBezTo>
                  <a:cubicBezTo>
                    <a:pt x="3001" y="65"/>
                    <a:pt x="3001" y="65"/>
                    <a:pt x="3001" y="65"/>
                  </a:cubicBezTo>
                  <a:cubicBezTo>
                    <a:pt x="2956" y="59"/>
                    <a:pt x="2910" y="54"/>
                    <a:pt x="2863" y="54"/>
                  </a:cubicBezTo>
                  <a:cubicBezTo>
                    <a:pt x="2320" y="54"/>
                    <a:pt x="1881" y="494"/>
                    <a:pt x="1881" y="1037"/>
                  </a:cubicBezTo>
                  <a:cubicBezTo>
                    <a:pt x="1881" y="1176"/>
                    <a:pt x="1910" y="1309"/>
                    <a:pt x="1963" y="1429"/>
                  </a:cubicBezTo>
                  <a:cubicBezTo>
                    <a:pt x="1659" y="1963"/>
                    <a:pt x="1205" y="2409"/>
                    <a:pt x="1026" y="2574"/>
                  </a:cubicBezTo>
                  <a:cubicBezTo>
                    <a:pt x="971" y="2557"/>
                    <a:pt x="912" y="2548"/>
                    <a:pt x="851" y="2548"/>
                  </a:cubicBezTo>
                  <a:cubicBezTo>
                    <a:pt x="516" y="2548"/>
                    <a:pt x="245" y="2820"/>
                    <a:pt x="245" y="3155"/>
                  </a:cubicBezTo>
                  <a:cubicBezTo>
                    <a:pt x="245" y="3490"/>
                    <a:pt x="516" y="3761"/>
                    <a:pt x="851" y="3761"/>
                  </a:cubicBezTo>
                  <a:cubicBezTo>
                    <a:pt x="1186" y="3761"/>
                    <a:pt x="1458" y="3490"/>
                    <a:pt x="1458" y="3155"/>
                  </a:cubicBezTo>
                  <a:cubicBezTo>
                    <a:pt x="1458" y="3074"/>
                    <a:pt x="1442" y="2997"/>
                    <a:pt x="1413" y="2926"/>
                  </a:cubicBezTo>
                  <a:cubicBezTo>
                    <a:pt x="1548" y="2747"/>
                    <a:pt x="1914" y="2308"/>
                    <a:pt x="2491" y="1946"/>
                  </a:cubicBezTo>
                  <a:close/>
                  <a:moveTo>
                    <a:pt x="851" y="3477"/>
                  </a:moveTo>
                  <a:cubicBezTo>
                    <a:pt x="673" y="3477"/>
                    <a:pt x="529" y="3333"/>
                    <a:pt x="529" y="3155"/>
                  </a:cubicBezTo>
                  <a:cubicBezTo>
                    <a:pt x="529" y="2976"/>
                    <a:pt x="673" y="2832"/>
                    <a:pt x="851" y="2832"/>
                  </a:cubicBezTo>
                  <a:cubicBezTo>
                    <a:pt x="1029" y="2832"/>
                    <a:pt x="1174" y="2976"/>
                    <a:pt x="1174" y="3155"/>
                  </a:cubicBezTo>
                  <a:cubicBezTo>
                    <a:pt x="1174" y="3333"/>
                    <a:pt x="1029" y="3477"/>
                    <a:pt x="851" y="3477"/>
                  </a:cubicBezTo>
                  <a:close/>
                  <a:moveTo>
                    <a:pt x="910" y="1185"/>
                  </a:moveTo>
                  <a:cubicBezTo>
                    <a:pt x="1484" y="1774"/>
                    <a:pt x="1484" y="1774"/>
                    <a:pt x="1484" y="1774"/>
                  </a:cubicBezTo>
                  <a:cubicBezTo>
                    <a:pt x="1760" y="1498"/>
                    <a:pt x="1760" y="1498"/>
                    <a:pt x="1760" y="1498"/>
                  </a:cubicBezTo>
                  <a:cubicBezTo>
                    <a:pt x="1185" y="909"/>
                    <a:pt x="1185" y="909"/>
                    <a:pt x="1185" y="909"/>
                  </a:cubicBezTo>
                  <a:cubicBezTo>
                    <a:pt x="1323" y="771"/>
                    <a:pt x="1323" y="771"/>
                    <a:pt x="1323" y="771"/>
                  </a:cubicBezTo>
                  <a:cubicBezTo>
                    <a:pt x="552" y="0"/>
                    <a:pt x="552" y="0"/>
                    <a:pt x="552" y="0"/>
                  </a:cubicBezTo>
                  <a:cubicBezTo>
                    <a:pt x="0" y="551"/>
                    <a:pt x="0" y="551"/>
                    <a:pt x="0" y="551"/>
                  </a:cubicBezTo>
                  <a:cubicBezTo>
                    <a:pt x="772" y="1322"/>
                    <a:pt x="772" y="1322"/>
                    <a:pt x="772" y="1322"/>
                  </a:cubicBezTo>
                  <a:lnTo>
                    <a:pt x="910" y="1185"/>
                  </a:lnTo>
                  <a:close/>
                  <a:moveTo>
                    <a:pt x="1900" y="2768"/>
                  </a:moveTo>
                  <a:cubicBezTo>
                    <a:pt x="1900" y="2768"/>
                    <a:pt x="1901" y="2768"/>
                    <a:pt x="1901" y="2768"/>
                  </a:cubicBezTo>
                  <a:cubicBezTo>
                    <a:pt x="1900" y="2767"/>
                    <a:pt x="1900" y="2768"/>
                    <a:pt x="1900" y="2768"/>
                  </a:cubicBezTo>
                  <a:close/>
                  <a:moveTo>
                    <a:pt x="2698" y="2075"/>
                  </a:moveTo>
                  <a:cubicBezTo>
                    <a:pt x="2698" y="2075"/>
                    <a:pt x="2225" y="2203"/>
                    <a:pt x="1901" y="2768"/>
                  </a:cubicBezTo>
                  <a:cubicBezTo>
                    <a:pt x="1926" y="2776"/>
                    <a:pt x="2770" y="3658"/>
                    <a:pt x="2770" y="3658"/>
                  </a:cubicBezTo>
                  <a:cubicBezTo>
                    <a:pt x="2923" y="3810"/>
                    <a:pt x="3169" y="3810"/>
                    <a:pt x="3321" y="3658"/>
                  </a:cubicBezTo>
                  <a:cubicBezTo>
                    <a:pt x="3542" y="3438"/>
                    <a:pt x="3542" y="3438"/>
                    <a:pt x="3542" y="3438"/>
                  </a:cubicBezTo>
                  <a:cubicBezTo>
                    <a:pt x="3694" y="3285"/>
                    <a:pt x="3694" y="3039"/>
                    <a:pt x="3542" y="2887"/>
                  </a:cubicBezTo>
                  <a:lnTo>
                    <a:pt x="2698" y="2075"/>
                  </a:lnTo>
                  <a:close/>
                  <a:moveTo>
                    <a:pt x="3078" y="3506"/>
                  </a:moveTo>
                  <a:cubicBezTo>
                    <a:pt x="3040" y="3544"/>
                    <a:pt x="2978" y="3544"/>
                    <a:pt x="2940" y="3506"/>
                  </a:cubicBezTo>
                  <a:cubicBezTo>
                    <a:pt x="2231" y="2798"/>
                    <a:pt x="2231" y="2798"/>
                    <a:pt x="2231" y="2798"/>
                  </a:cubicBezTo>
                  <a:cubicBezTo>
                    <a:pt x="2193" y="2760"/>
                    <a:pt x="2193" y="2698"/>
                    <a:pt x="2231" y="2659"/>
                  </a:cubicBezTo>
                  <a:cubicBezTo>
                    <a:pt x="2270" y="2621"/>
                    <a:pt x="2332" y="2621"/>
                    <a:pt x="2370" y="2659"/>
                  </a:cubicBezTo>
                  <a:cubicBezTo>
                    <a:pt x="3078" y="3368"/>
                    <a:pt x="3078" y="3368"/>
                    <a:pt x="3078" y="3368"/>
                  </a:cubicBezTo>
                  <a:cubicBezTo>
                    <a:pt x="3116" y="3406"/>
                    <a:pt x="3116" y="3468"/>
                    <a:pt x="3078" y="3506"/>
                  </a:cubicBezTo>
                  <a:close/>
                  <a:moveTo>
                    <a:pt x="3390" y="3194"/>
                  </a:moveTo>
                  <a:cubicBezTo>
                    <a:pt x="3352" y="3233"/>
                    <a:pt x="3290" y="3233"/>
                    <a:pt x="3251" y="3194"/>
                  </a:cubicBezTo>
                  <a:cubicBezTo>
                    <a:pt x="2543" y="2486"/>
                    <a:pt x="2543" y="2486"/>
                    <a:pt x="2543" y="2486"/>
                  </a:cubicBezTo>
                  <a:cubicBezTo>
                    <a:pt x="2505" y="2448"/>
                    <a:pt x="2505" y="2386"/>
                    <a:pt x="2543" y="2348"/>
                  </a:cubicBezTo>
                  <a:cubicBezTo>
                    <a:pt x="2581" y="2309"/>
                    <a:pt x="2643" y="2309"/>
                    <a:pt x="2682" y="2348"/>
                  </a:cubicBezTo>
                  <a:cubicBezTo>
                    <a:pt x="3390" y="3056"/>
                    <a:pt x="3390" y="3056"/>
                    <a:pt x="3390" y="3056"/>
                  </a:cubicBezTo>
                  <a:cubicBezTo>
                    <a:pt x="3428" y="3094"/>
                    <a:pt x="3428" y="3156"/>
                    <a:pt x="3390" y="3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4325613" y="1721957"/>
            <a:ext cx="1204609" cy="1232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592338" y="4365706"/>
            <a:ext cx="2063371" cy="211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033808" y="-47719"/>
            <a:ext cx="60654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rgbClr val="FF7575"/>
                </a:solidFill>
                <a:latin typeface="Impact" panose="020B0806030902050204" pitchFamily="34" charset="0"/>
                <a:ea typeface="微软雅黑" panose="020B0503020204020204" charset="-122"/>
              </a:rPr>
              <a:t>Self introduction</a:t>
            </a:r>
            <a:endParaRPr lang="zh-CN" altLang="en-US" sz="6600" dirty="0">
              <a:solidFill>
                <a:srgbClr val="FF7575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850890" y="2338101"/>
            <a:ext cx="2938780" cy="39878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姓名：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XXX</a:t>
            </a:r>
          </a:p>
        </p:txBody>
      </p:sp>
      <p:sp>
        <p:nvSpPr>
          <p:cNvPr id="66" name="矩形 65"/>
          <p:cNvSpPr/>
          <p:nvPr/>
        </p:nvSpPr>
        <p:spPr>
          <a:xfrm>
            <a:off x="2101864" y="2037679"/>
            <a:ext cx="3107690" cy="3901440"/>
          </a:xfrm>
          <a:prstGeom prst="rect">
            <a:avLst/>
          </a:prstGeom>
          <a:blipFill dpi="0" rotWithShape="1">
            <a:blip r:embed="rId2"/>
            <a:srcRect/>
            <a:stretch>
              <a:fillRect b="-8000"/>
            </a:stretch>
          </a:blipFill>
          <a:ln w="57150">
            <a:solidFill>
              <a:srgbClr val="FF535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850890" y="4484401"/>
            <a:ext cx="5629910" cy="583565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3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人生格言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</a:t>
            </a:r>
            <a:endParaRPr lang="en-US" altLang="zh-CN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50890" y="2862611"/>
            <a:ext cx="4754245" cy="41783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班级：建筑学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201601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班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850890" y="3387121"/>
            <a:ext cx="4754245" cy="39878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政治面貌：</a:t>
            </a:r>
            <a:r>
              <a:rPr lang="zh-CN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共产党员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850890" y="5067966"/>
            <a:ext cx="5629910" cy="706755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只有一条路不能选择——那就是放弃的路；只有一条路不能拒绝——那就是成长的路。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44744" y="853981"/>
            <a:ext cx="281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自我介绍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1033808" y="-47719"/>
            <a:ext cx="32079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600">
                <a:solidFill>
                  <a:srgbClr val="FF7575"/>
                </a:solidFill>
                <a:latin typeface="Impact" panose="020B0806030902050204" pitchFamily="34" charset="0"/>
                <a:ea typeface="微软雅黑" panose="020B0503020204020204" charset="-122"/>
              </a:defRPr>
            </a:lvl1pPr>
          </a:lstStyle>
          <a:p>
            <a:r>
              <a:rPr lang="en-US" altLang="zh-CN" dirty="0"/>
              <a:t>T</a:t>
            </a:r>
            <a:r>
              <a:rPr lang="zh-CN" altLang="en-US" dirty="0"/>
              <a:t>hought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44744" y="853981"/>
            <a:ext cx="281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思想方面</a:t>
            </a:r>
          </a:p>
        </p:txBody>
      </p:sp>
      <p:sp>
        <p:nvSpPr>
          <p:cNvPr id="18" name="椭圆 17"/>
          <p:cNvSpPr/>
          <p:nvPr/>
        </p:nvSpPr>
        <p:spPr>
          <a:xfrm>
            <a:off x="999490" y="1716088"/>
            <a:ext cx="3242310" cy="324231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7950200" y="1716088"/>
            <a:ext cx="3242310" cy="324231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0" name="人"/>
          <p:cNvSpPr/>
          <p:nvPr/>
        </p:nvSpPr>
        <p:spPr bwMode="auto">
          <a:xfrm>
            <a:off x="4989830" y="3093403"/>
            <a:ext cx="2141220" cy="2747645"/>
          </a:xfrm>
          <a:custGeom>
            <a:avLst/>
            <a:gdLst>
              <a:gd name="T0" fmla="*/ 0 w 2244"/>
              <a:gd name="T1" fmla="*/ 1192026366 h 2719"/>
              <a:gd name="T2" fmla="*/ 124849370 w 2244"/>
              <a:gd name="T3" fmla="*/ 900047615 h 2719"/>
              <a:gd name="T4" fmla="*/ 247945988 w 2244"/>
              <a:gd name="T5" fmla="*/ 802721585 h 2719"/>
              <a:gd name="T6" fmla="*/ 752599742 w 2244"/>
              <a:gd name="T7" fmla="*/ 802721585 h 2719"/>
              <a:gd name="T8" fmla="*/ 878762849 w 2244"/>
              <a:gd name="T9" fmla="*/ 900047615 h 2719"/>
              <a:gd name="T10" fmla="*/ 983022837 w 2244"/>
              <a:gd name="T11" fmla="*/ 1192026366 h 2719"/>
              <a:gd name="T12" fmla="*/ 0 w 2244"/>
              <a:gd name="T13" fmla="*/ 1192026366 h 2719"/>
              <a:gd name="T14" fmla="*/ 489758997 w 2244"/>
              <a:gd name="T15" fmla="*/ 778171257 h 2719"/>
              <a:gd name="T16" fmla="*/ 100755144 w 2244"/>
              <a:gd name="T17" fmla="*/ 389304781 h 2719"/>
              <a:gd name="T18" fmla="*/ 489758997 w 2244"/>
              <a:gd name="T19" fmla="*/ 0 h 2719"/>
              <a:gd name="T20" fmla="*/ 878762849 w 2244"/>
              <a:gd name="T21" fmla="*/ 389304781 h 2719"/>
              <a:gd name="T22" fmla="*/ 489758997 w 2244"/>
              <a:gd name="T23" fmla="*/ 778171257 h 2719"/>
              <a:gd name="T24" fmla="*/ 425801067 w 2244"/>
              <a:gd name="T25" fmla="*/ 105655795 h 2719"/>
              <a:gd name="T26" fmla="*/ 191435436 w 2244"/>
              <a:gd name="T27" fmla="*/ 389304781 h 2719"/>
              <a:gd name="T28" fmla="*/ 489758997 w 2244"/>
              <a:gd name="T29" fmla="*/ 687859418 h 2719"/>
              <a:gd name="T30" fmla="*/ 788083219 w 2244"/>
              <a:gd name="T31" fmla="*/ 389304781 h 2719"/>
              <a:gd name="T32" fmla="*/ 425801067 w 2244"/>
              <a:gd name="T33" fmla="*/ 105655795 h 27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244" h="2719">
                <a:moveTo>
                  <a:pt x="0" y="2719"/>
                </a:moveTo>
                <a:cubicBezTo>
                  <a:pt x="285" y="2053"/>
                  <a:pt x="285" y="2053"/>
                  <a:pt x="285" y="2053"/>
                </a:cubicBezTo>
                <a:cubicBezTo>
                  <a:pt x="285" y="2053"/>
                  <a:pt x="347" y="1831"/>
                  <a:pt x="566" y="1831"/>
                </a:cubicBezTo>
                <a:cubicBezTo>
                  <a:pt x="1718" y="1831"/>
                  <a:pt x="1718" y="1831"/>
                  <a:pt x="1718" y="1831"/>
                </a:cubicBezTo>
                <a:cubicBezTo>
                  <a:pt x="1938" y="1831"/>
                  <a:pt x="2006" y="2053"/>
                  <a:pt x="2006" y="2053"/>
                </a:cubicBezTo>
                <a:cubicBezTo>
                  <a:pt x="2244" y="2719"/>
                  <a:pt x="2244" y="2719"/>
                  <a:pt x="2244" y="2719"/>
                </a:cubicBezTo>
                <a:lnTo>
                  <a:pt x="0" y="2719"/>
                </a:lnTo>
                <a:close/>
                <a:moveTo>
                  <a:pt x="1118" y="1775"/>
                </a:moveTo>
                <a:cubicBezTo>
                  <a:pt x="627" y="1775"/>
                  <a:pt x="230" y="1378"/>
                  <a:pt x="230" y="888"/>
                </a:cubicBezTo>
                <a:cubicBezTo>
                  <a:pt x="230" y="397"/>
                  <a:pt x="627" y="0"/>
                  <a:pt x="1118" y="0"/>
                </a:cubicBezTo>
                <a:cubicBezTo>
                  <a:pt x="1608" y="0"/>
                  <a:pt x="2006" y="397"/>
                  <a:pt x="2006" y="888"/>
                </a:cubicBezTo>
                <a:cubicBezTo>
                  <a:pt x="2006" y="1378"/>
                  <a:pt x="1608" y="1775"/>
                  <a:pt x="1118" y="1775"/>
                </a:cubicBezTo>
                <a:close/>
                <a:moveTo>
                  <a:pt x="972" y="241"/>
                </a:moveTo>
                <a:cubicBezTo>
                  <a:pt x="700" y="338"/>
                  <a:pt x="1033" y="685"/>
                  <a:pt x="437" y="888"/>
                </a:cubicBezTo>
                <a:cubicBezTo>
                  <a:pt x="437" y="1264"/>
                  <a:pt x="742" y="1569"/>
                  <a:pt x="1118" y="1569"/>
                </a:cubicBezTo>
                <a:cubicBezTo>
                  <a:pt x="1494" y="1569"/>
                  <a:pt x="1799" y="1264"/>
                  <a:pt x="1799" y="888"/>
                </a:cubicBezTo>
                <a:cubicBezTo>
                  <a:pt x="1452" y="602"/>
                  <a:pt x="870" y="734"/>
                  <a:pt x="972" y="2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 flipH="1">
            <a:off x="1447165" y="2818448"/>
            <a:ext cx="1809115" cy="40011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</a:p>
        </p:txBody>
      </p:sp>
      <p:sp>
        <p:nvSpPr>
          <p:cNvPr id="22" name="文本框 30"/>
          <p:cNvSpPr txBox="1"/>
          <p:nvPr/>
        </p:nvSpPr>
        <p:spPr>
          <a:xfrm flipH="1">
            <a:off x="1447165" y="3192463"/>
            <a:ext cx="2541905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</a:p>
        </p:txBody>
      </p:sp>
      <p:sp>
        <p:nvSpPr>
          <p:cNvPr id="23" name="文本框 20"/>
          <p:cNvSpPr txBox="1"/>
          <p:nvPr/>
        </p:nvSpPr>
        <p:spPr>
          <a:xfrm flipH="1">
            <a:off x="1433195" y="2214563"/>
            <a:ext cx="1898129" cy="6445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36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2,112</a:t>
            </a:r>
          </a:p>
        </p:txBody>
      </p:sp>
      <p:sp>
        <p:nvSpPr>
          <p:cNvPr id="24" name="公文包"/>
          <p:cNvSpPr/>
          <p:nvPr/>
        </p:nvSpPr>
        <p:spPr>
          <a:xfrm>
            <a:off x="2614295" y="2033588"/>
            <a:ext cx="716915" cy="716915"/>
          </a:xfrm>
          <a:custGeom>
            <a:avLst/>
            <a:gdLst>
              <a:gd name="connsiteX0" fmla="*/ 3261356 w 3261356"/>
              <a:gd name="connsiteY0" fmla="*/ 1385789 h 2766950"/>
              <a:gd name="connsiteX1" fmla="*/ 3261356 w 3261356"/>
              <a:gd name="connsiteY1" fmla="*/ 2634211 h 2766950"/>
              <a:gd name="connsiteX2" fmla="*/ 3259675 w 3261356"/>
              <a:gd name="connsiteY2" fmla="*/ 2649333 h 2766950"/>
              <a:gd name="connsiteX3" fmla="*/ 3256313 w 3261356"/>
              <a:gd name="connsiteY3" fmla="*/ 2662775 h 2766950"/>
              <a:gd name="connsiteX4" fmla="*/ 3252951 w 3261356"/>
              <a:gd name="connsiteY4" fmla="*/ 2674537 h 2766950"/>
              <a:gd name="connsiteX5" fmla="*/ 3244545 w 3261356"/>
              <a:gd name="connsiteY5" fmla="*/ 2686298 h 2766950"/>
              <a:gd name="connsiteX6" fmla="*/ 3237821 w 3261356"/>
              <a:gd name="connsiteY6" fmla="*/ 2698060 h 2766950"/>
              <a:gd name="connsiteX7" fmla="*/ 3229415 w 3261356"/>
              <a:gd name="connsiteY7" fmla="*/ 2709822 h 2766950"/>
              <a:gd name="connsiteX8" fmla="*/ 3217647 w 3261356"/>
              <a:gd name="connsiteY8" fmla="*/ 2719903 h 2766950"/>
              <a:gd name="connsiteX9" fmla="*/ 3202517 w 3261356"/>
              <a:gd name="connsiteY9" fmla="*/ 2729985 h 2766950"/>
              <a:gd name="connsiteX10" fmla="*/ 3175619 w 3261356"/>
              <a:gd name="connsiteY10" fmla="*/ 2746787 h 2766950"/>
              <a:gd name="connsiteX11" fmla="*/ 3141997 w 3261356"/>
              <a:gd name="connsiteY11" fmla="*/ 2758549 h 2766950"/>
              <a:gd name="connsiteX12" fmla="*/ 3105013 w 3261356"/>
              <a:gd name="connsiteY12" fmla="*/ 2765270 h 2766950"/>
              <a:gd name="connsiteX13" fmla="*/ 3066347 w 3261356"/>
              <a:gd name="connsiteY13" fmla="*/ 2766950 h 2766950"/>
              <a:gd name="connsiteX14" fmla="*/ 196690 w 3261356"/>
              <a:gd name="connsiteY14" fmla="*/ 2766950 h 2766950"/>
              <a:gd name="connsiteX15" fmla="*/ 158024 w 3261356"/>
              <a:gd name="connsiteY15" fmla="*/ 2765270 h 2766950"/>
              <a:gd name="connsiteX16" fmla="*/ 121040 w 3261356"/>
              <a:gd name="connsiteY16" fmla="*/ 2758549 h 2766950"/>
              <a:gd name="connsiteX17" fmla="*/ 87418 w 3261356"/>
              <a:gd name="connsiteY17" fmla="*/ 2746787 h 2766950"/>
              <a:gd name="connsiteX18" fmla="*/ 57158 w 3261356"/>
              <a:gd name="connsiteY18" fmla="*/ 2729985 h 2766950"/>
              <a:gd name="connsiteX19" fmla="*/ 47071 w 3261356"/>
              <a:gd name="connsiteY19" fmla="*/ 2719903 h 2766950"/>
              <a:gd name="connsiteX20" fmla="*/ 35303 w 3261356"/>
              <a:gd name="connsiteY20" fmla="*/ 2709822 h 2766950"/>
              <a:gd name="connsiteX21" fmla="*/ 25217 w 3261356"/>
              <a:gd name="connsiteY21" fmla="*/ 2698060 h 2766950"/>
              <a:gd name="connsiteX22" fmla="*/ 16811 w 3261356"/>
              <a:gd name="connsiteY22" fmla="*/ 2686298 h 2766950"/>
              <a:gd name="connsiteX23" fmla="*/ 8405 w 3261356"/>
              <a:gd name="connsiteY23" fmla="*/ 2674537 h 2766950"/>
              <a:gd name="connsiteX24" fmla="*/ 5043 w 3261356"/>
              <a:gd name="connsiteY24" fmla="*/ 2662775 h 2766950"/>
              <a:gd name="connsiteX25" fmla="*/ 1681 w 3261356"/>
              <a:gd name="connsiteY25" fmla="*/ 2649333 h 2766950"/>
              <a:gd name="connsiteX26" fmla="*/ 0 w 3261356"/>
              <a:gd name="connsiteY26" fmla="*/ 2634211 h 2766950"/>
              <a:gd name="connsiteX27" fmla="*/ 0 w 3261356"/>
              <a:gd name="connsiteY27" fmla="*/ 1389150 h 2766950"/>
              <a:gd name="connsiteX28" fmla="*/ 196690 w 3261356"/>
              <a:gd name="connsiteY28" fmla="*/ 1441237 h 2766950"/>
              <a:gd name="connsiteX29" fmla="*/ 406829 w 3261356"/>
              <a:gd name="connsiteY29" fmla="*/ 1495005 h 2766950"/>
              <a:gd name="connsiteX30" fmla="*/ 660677 w 3261356"/>
              <a:gd name="connsiteY30" fmla="*/ 1555494 h 2766950"/>
              <a:gd name="connsiteX31" fmla="*/ 795165 w 3261356"/>
              <a:gd name="connsiteY31" fmla="*/ 1589099 h 2766950"/>
              <a:gd name="connsiteX32" fmla="*/ 933017 w 3261356"/>
              <a:gd name="connsiteY32" fmla="*/ 1619343 h 2766950"/>
              <a:gd name="connsiteX33" fmla="*/ 1067506 w 3261356"/>
              <a:gd name="connsiteY33" fmla="*/ 1646227 h 2766950"/>
              <a:gd name="connsiteX34" fmla="*/ 1200314 w 3261356"/>
              <a:gd name="connsiteY34" fmla="*/ 1671431 h 2766950"/>
              <a:gd name="connsiteX35" fmla="*/ 1326397 w 3261356"/>
              <a:gd name="connsiteY35" fmla="*/ 1693274 h 2766950"/>
              <a:gd name="connsiteX36" fmla="*/ 1442394 w 3261356"/>
              <a:gd name="connsiteY36" fmla="*/ 1708396 h 2766950"/>
              <a:gd name="connsiteX37" fmla="*/ 1544942 w 3261356"/>
              <a:gd name="connsiteY37" fmla="*/ 1720158 h 2766950"/>
              <a:gd name="connsiteX38" fmla="*/ 1588650 w 3261356"/>
              <a:gd name="connsiteY38" fmla="*/ 1723518 h 2766950"/>
              <a:gd name="connsiteX39" fmla="*/ 1630678 w 3261356"/>
              <a:gd name="connsiteY39" fmla="*/ 1725199 h 2766950"/>
              <a:gd name="connsiteX40" fmla="*/ 1672706 w 3261356"/>
              <a:gd name="connsiteY40" fmla="*/ 1723518 h 2766950"/>
              <a:gd name="connsiteX41" fmla="*/ 1719777 w 3261356"/>
              <a:gd name="connsiteY41" fmla="*/ 1720158 h 2766950"/>
              <a:gd name="connsiteX42" fmla="*/ 1820644 w 3261356"/>
              <a:gd name="connsiteY42" fmla="*/ 1708396 h 2766950"/>
              <a:gd name="connsiteX43" fmla="*/ 1934959 w 3261356"/>
              <a:gd name="connsiteY43" fmla="*/ 1693274 h 2766950"/>
              <a:gd name="connsiteX44" fmla="*/ 2061043 w 3261356"/>
              <a:gd name="connsiteY44" fmla="*/ 1671431 h 2766950"/>
              <a:gd name="connsiteX45" fmla="*/ 2193850 w 3261356"/>
              <a:gd name="connsiteY45" fmla="*/ 1646227 h 2766950"/>
              <a:gd name="connsiteX46" fmla="*/ 2330020 w 3261356"/>
              <a:gd name="connsiteY46" fmla="*/ 1615983 h 2766950"/>
              <a:gd name="connsiteX47" fmla="*/ 2466190 w 3261356"/>
              <a:gd name="connsiteY47" fmla="*/ 1585738 h 2766950"/>
              <a:gd name="connsiteX48" fmla="*/ 2602360 w 3261356"/>
              <a:gd name="connsiteY48" fmla="*/ 1553814 h 2766950"/>
              <a:gd name="connsiteX49" fmla="*/ 2854527 w 3261356"/>
              <a:gd name="connsiteY49" fmla="*/ 1493325 h 2766950"/>
              <a:gd name="connsiteX50" fmla="*/ 3066347 w 3261356"/>
              <a:gd name="connsiteY50" fmla="*/ 1437877 h 2766950"/>
              <a:gd name="connsiteX51" fmla="*/ 1508607 w 3261356"/>
              <a:gd name="connsiteY51" fmla="*/ 1206475 h 2766950"/>
              <a:gd name="connsiteX52" fmla="*/ 1417230 w 3261356"/>
              <a:gd name="connsiteY52" fmla="*/ 1297852 h 2766950"/>
              <a:gd name="connsiteX53" fmla="*/ 1417230 w 3261356"/>
              <a:gd name="connsiteY53" fmla="*/ 1314415 h 2766950"/>
              <a:gd name="connsiteX54" fmla="*/ 1508607 w 3261356"/>
              <a:gd name="connsiteY54" fmla="*/ 1405791 h 2766950"/>
              <a:gd name="connsiteX55" fmla="*/ 1752750 w 3261356"/>
              <a:gd name="connsiteY55" fmla="*/ 1405791 h 2766950"/>
              <a:gd name="connsiteX56" fmla="*/ 1844126 w 3261356"/>
              <a:gd name="connsiteY56" fmla="*/ 1314415 h 2766950"/>
              <a:gd name="connsiteX57" fmla="*/ 1844126 w 3261356"/>
              <a:gd name="connsiteY57" fmla="*/ 1297852 h 2766950"/>
              <a:gd name="connsiteX58" fmla="*/ 1752750 w 3261356"/>
              <a:gd name="connsiteY58" fmla="*/ 1206475 h 2766950"/>
              <a:gd name="connsiteX59" fmla="*/ 1630678 w 3261356"/>
              <a:gd name="connsiteY59" fmla="*/ 174304 h 2766950"/>
              <a:gd name="connsiteX60" fmla="*/ 1114624 w 3261356"/>
              <a:gd name="connsiteY60" fmla="*/ 469036 h 2766950"/>
              <a:gd name="connsiteX61" fmla="*/ 1111230 w 3261356"/>
              <a:gd name="connsiteY61" fmla="*/ 492633 h 2766950"/>
              <a:gd name="connsiteX62" fmla="*/ 2150126 w 3261356"/>
              <a:gd name="connsiteY62" fmla="*/ 492633 h 2766950"/>
              <a:gd name="connsiteX63" fmla="*/ 2146731 w 3261356"/>
              <a:gd name="connsiteY63" fmla="*/ 469036 h 2766950"/>
              <a:gd name="connsiteX64" fmla="*/ 1630678 w 3261356"/>
              <a:gd name="connsiteY64" fmla="*/ 174304 h 2766950"/>
              <a:gd name="connsiteX65" fmla="*/ 1630678 w 3261356"/>
              <a:gd name="connsiteY65" fmla="*/ 0 h 2766950"/>
              <a:gd name="connsiteX66" fmla="*/ 2269992 w 3261356"/>
              <a:gd name="connsiteY66" fmla="*/ 488510 h 2766950"/>
              <a:gd name="connsiteX67" fmla="*/ 2270238 w 3261356"/>
              <a:gd name="connsiteY67" fmla="*/ 492633 h 2766950"/>
              <a:gd name="connsiteX68" fmla="*/ 3066347 w 3261356"/>
              <a:gd name="connsiteY68" fmla="*/ 492633 h 2766950"/>
              <a:gd name="connsiteX69" fmla="*/ 3105012 w 3261356"/>
              <a:gd name="connsiteY69" fmla="*/ 494313 h 2766950"/>
              <a:gd name="connsiteX70" fmla="*/ 3141998 w 3261356"/>
              <a:gd name="connsiteY70" fmla="*/ 501035 h 2766950"/>
              <a:gd name="connsiteX71" fmla="*/ 3175621 w 3261356"/>
              <a:gd name="connsiteY71" fmla="*/ 512796 h 2766950"/>
              <a:gd name="connsiteX72" fmla="*/ 3202518 w 3261356"/>
              <a:gd name="connsiteY72" fmla="*/ 529599 h 2766950"/>
              <a:gd name="connsiteX73" fmla="*/ 3217649 w 3261356"/>
              <a:gd name="connsiteY73" fmla="*/ 539681 h 2766950"/>
              <a:gd name="connsiteX74" fmla="*/ 3229416 w 3261356"/>
              <a:gd name="connsiteY74" fmla="*/ 549763 h 2766950"/>
              <a:gd name="connsiteX75" fmla="*/ 3237821 w 3261356"/>
              <a:gd name="connsiteY75" fmla="*/ 561524 h 2766950"/>
              <a:gd name="connsiteX76" fmla="*/ 3244546 w 3261356"/>
              <a:gd name="connsiteY76" fmla="*/ 573285 h 2766950"/>
              <a:gd name="connsiteX77" fmla="*/ 3252951 w 3261356"/>
              <a:gd name="connsiteY77" fmla="*/ 585046 h 2766950"/>
              <a:gd name="connsiteX78" fmla="*/ 3256314 w 3261356"/>
              <a:gd name="connsiteY78" fmla="*/ 596807 h 2766950"/>
              <a:gd name="connsiteX79" fmla="*/ 3259676 w 3261356"/>
              <a:gd name="connsiteY79" fmla="*/ 610251 h 2766950"/>
              <a:gd name="connsiteX80" fmla="*/ 3261356 w 3261356"/>
              <a:gd name="connsiteY80" fmla="*/ 625372 h 2766950"/>
              <a:gd name="connsiteX81" fmla="*/ 3261356 w 3261356"/>
              <a:gd name="connsiteY81" fmla="*/ 1326877 h 2766950"/>
              <a:gd name="connsiteX82" fmla="*/ 3261353 w 3261356"/>
              <a:gd name="connsiteY82" fmla="*/ 1326877 h 2766950"/>
              <a:gd name="connsiteX83" fmla="*/ 3261350 w 3261356"/>
              <a:gd name="connsiteY83" fmla="*/ 1326880 h 2766950"/>
              <a:gd name="connsiteX84" fmla="*/ 3066350 w 3261356"/>
              <a:gd name="connsiteY84" fmla="*/ 1378964 h 2766950"/>
              <a:gd name="connsiteX85" fmla="*/ 2854531 w 3261356"/>
              <a:gd name="connsiteY85" fmla="*/ 1434413 h 2766950"/>
              <a:gd name="connsiteX86" fmla="*/ 2602365 w 3261356"/>
              <a:gd name="connsiteY86" fmla="*/ 1494902 h 2766950"/>
              <a:gd name="connsiteX87" fmla="*/ 2466193 w 3261356"/>
              <a:gd name="connsiteY87" fmla="*/ 1526826 h 2766950"/>
              <a:gd name="connsiteX88" fmla="*/ 2330026 w 3261356"/>
              <a:gd name="connsiteY88" fmla="*/ 1557071 h 2766950"/>
              <a:gd name="connsiteX89" fmla="*/ 2193854 w 3261356"/>
              <a:gd name="connsiteY89" fmla="*/ 1587315 h 2766950"/>
              <a:gd name="connsiteX90" fmla="*/ 2061046 w 3261356"/>
              <a:gd name="connsiteY90" fmla="*/ 1612517 h 2766950"/>
              <a:gd name="connsiteX91" fmla="*/ 1934963 w 3261356"/>
              <a:gd name="connsiteY91" fmla="*/ 1634360 h 2766950"/>
              <a:gd name="connsiteX92" fmla="*/ 1820647 w 3261356"/>
              <a:gd name="connsiteY92" fmla="*/ 1649484 h 2766950"/>
              <a:gd name="connsiteX93" fmla="*/ 1719781 w 3261356"/>
              <a:gd name="connsiteY93" fmla="*/ 1661245 h 2766950"/>
              <a:gd name="connsiteX94" fmla="*/ 1672711 w 3261356"/>
              <a:gd name="connsiteY94" fmla="*/ 1664604 h 2766950"/>
              <a:gd name="connsiteX95" fmla="*/ 1630683 w 3261356"/>
              <a:gd name="connsiteY95" fmla="*/ 1666287 h 2766950"/>
              <a:gd name="connsiteX96" fmla="*/ 1588655 w 3261356"/>
              <a:gd name="connsiteY96" fmla="*/ 1664604 h 2766950"/>
              <a:gd name="connsiteX97" fmla="*/ 1544944 w 3261356"/>
              <a:gd name="connsiteY97" fmla="*/ 1661245 h 2766950"/>
              <a:gd name="connsiteX98" fmla="*/ 1442396 w 3261356"/>
              <a:gd name="connsiteY98" fmla="*/ 1649484 h 2766950"/>
              <a:gd name="connsiteX99" fmla="*/ 1326400 w 3261356"/>
              <a:gd name="connsiteY99" fmla="*/ 1634360 h 2766950"/>
              <a:gd name="connsiteX100" fmla="*/ 1200317 w 3261356"/>
              <a:gd name="connsiteY100" fmla="*/ 1612517 h 2766950"/>
              <a:gd name="connsiteX101" fmla="*/ 1067508 w 3261356"/>
              <a:gd name="connsiteY101" fmla="*/ 1587315 h 2766950"/>
              <a:gd name="connsiteX102" fmla="*/ 933020 w 3261356"/>
              <a:gd name="connsiteY102" fmla="*/ 1560430 h 2766950"/>
              <a:gd name="connsiteX103" fmla="*/ 795169 w 3261356"/>
              <a:gd name="connsiteY103" fmla="*/ 1530186 h 2766950"/>
              <a:gd name="connsiteX104" fmla="*/ 660681 w 3261356"/>
              <a:gd name="connsiteY104" fmla="*/ 1496582 h 2766950"/>
              <a:gd name="connsiteX105" fmla="*/ 406834 w 3261356"/>
              <a:gd name="connsiteY105" fmla="*/ 1436093 h 2766950"/>
              <a:gd name="connsiteX106" fmla="*/ 196695 w 3261356"/>
              <a:gd name="connsiteY106" fmla="*/ 1382323 h 2766950"/>
              <a:gd name="connsiteX107" fmla="*/ 3 w 3261356"/>
              <a:gd name="connsiteY107" fmla="*/ 1330236 h 2766950"/>
              <a:gd name="connsiteX108" fmla="*/ 3 w 3261356"/>
              <a:gd name="connsiteY108" fmla="*/ 1332325 h 2766950"/>
              <a:gd name="connsiteX109" fmla="*/ 0 w 3261356"/>
              <a:gd name="connsiteY109" fmla="*/ 1332322 h 2766950"/>
              <a:gd name="connsiteX110" fmla="*/ 0 w 3261356"/>
              <a:gd name="connsiteY110" fmla="*/ 971511 h 2766950"/>
              <a:gd name="connsiteX111" fmla="*/ 0 w 3261356"/>
              <a:gd name="connsiteY111" fmla="*/ 625372 h 2766950"/>
              <a:gd name="connsiteX112" fmla="*/ 1683 w 3261356"/>
              <a:gd name="connsiteY112" fmla="*/ 610251 h 2766950"/>
              <a:gd name="connsiteX113" fmla="*/ 5046 w 3261356"/>
              <a:gd name="connsiteY113" fmla="*/ 596807 h 2766950"/>
              <a:gd name="connsiteX114" fmla="*/ 8405 w 3261356"/>
              <a:gd name="connsiteY114" fmla="*/ 585046 h 2766950"/>
              <a:gd name="connsiteX115" fmla="*/ 16813 w 3261356"/>
              <a:gd name="connsiteY115" fmla="*/ 573285 h 2766950"/>
              <a:gd name="connsiteX116" fmla="*/ 25218 w 3261356"/>
              <a:gd name="connsiteY116" fmla="*/ 561524 h 2766950"/>
              <a:gd name="connsiteX117" fmla="*/ 35303 w 3261356"/>
              <a:gd name="connsiteY117" fmla="*/ 549763 h 2766950"/>
              <a:gd name="connsiteX118" fmla="*/ 47073 w 3261356"/>
              <a:gd name="connsiteY118" fmla="*/ 539681 h 2766950"/>
              <a:gd name="connsiteX119" fmla="*/ 57158 w 3261356"/>
              <a:gd name="connsiteY119" fmla="*/ 529599 h 2766950"/>
              <a:gd name="connsiteX120" fmla="*/ 87418 w 3261356"/>
              <a:gd name="connsiteY120" fmla="*/ 512796 h 2766950"/>
              <a:gd name="connsiteX121" fmla="*/ 121041 w 3261356"/>
              <a:gd name="connsiteY121" fmla="*/ 501035 h 2766950"/>
              <a:gd name="connsiteX122" fmla="*/ 158027 w 3261356"/>
              <a:gd name="connsiteY122" fmla="*/ 494313 h 2766950"/>
              <a:gd name="connsiteX123" fmla="*/ 196692 w 3261356"/>
              <a:gd name="connsiteY123" fmla="*/ 492633 h 2766950"/>
              <a:gd name="connsiteX124" fmla="*/ 991117 w 3261356"/>
              <a:gd name="connsiteY124" fmla="*/ 492633 h 2766950"/>
              <a:gd name="connsiteX125" fmla="*/ 991363 w 3261356"/>
              <a:gd name="connsiteY125" fmla="*/ 488510 h 2766950"/>
              <a:gd name="connsiteX126" fmla="*/ 1630678 w 3261356"/>
              <a:gd name="connsiteY126" fmla="*/ 0 h 276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3261356" h="2766950">
                <a:moveTo>
                  <a:pt x="3261356" y="1385789"/>
                </a:moveTo>
                <a:lnTo>
                  <a:pt x="3261356" y="2634211"/>
                </a:lnTo>
                <a:lnTo>
                  <a:pt x="3259675" y="2649333"/>
                </a:lnTo>
                <a:lnTo>
                  <a:pt x="3256313" y="2662775"/>
                </a:lnTo>
                <a:lnTo>
                  <a:pt x="3252951" y="2674537"/>
                </a:lnTo>
                <a:lnTo>
                  <a:pt x="3244545" y="2686298"/>
                </a:lnTo>
                <a:lnTo>
                  <a:pt x="3237821" y="2698060"/>
                </a:lnTo>
                <a:lnTo>
                  <a:pt x="3229415" y="2709822"/>
                </a:lnTo>
                <a:lnTo>
                  <a:pt x="3217647" y="2719903"/>
                </a:lnTo>
                <a:lnTo>
                  <a:pt x="3202517" y="2729985"/>
                </a:lnTo>
                <a:lnTo>
                  <a:pt x="3175619" y="2746787"/>
                </a:lnTo>
                <a:lnTo>
                  <a:pt x="3141997" y="2758549"/>
                </a:lnTo>
                <a:lnTo>
                  <a:pt x="3105013" y="2765270"/>
                </a:lnTo>
                <a:lnTo>
                  <a:pt x="3066347" y="2766950"/>
                </a:lnTo>
                <a:lnTo>
                  <a:pt x="196690" y="2766950"/>
                </a:lnTo>
                <a:lnTo>
                  <a:pt x="158024" y="2765270"/>
                </a:lnTo>
                <a:lnTo>
                  <a:pt x="121040" y="2758549"/>
                </a:lnTo>
                <a:lnTo>
                  <a:pt x="87418" y="2746787"/>
                </a:lnTo>
                <a:lnTo>
                  <a:pt x="57158" y="2729985"/>
                </a:lnTo>
                <a:lnTo>
                  <a:pt x="47071" y="2719903"/>
                </a:lnTo>
                <a:lnTo>
                  <a:pt x="35303" y="2709822"/>
                </a:lnTo>
                <a:lnTo>
                  <a:pt x="25217" y="2698060"/>
                </a:lnTo>
                <a:lnTo>
                  <a:pt x="16811" y="2686298"/>
                </a:lnTo>
                <a:lnTo>
                  <a:pt x="8405" y="2674537"/>
                </a:lnTo>
                <a:lnTo>
                  <a:pt x="5043" y="2662775"/>
                </a:lnTo>
                <a:lnTo>
                  <a:pt x="1681" y="2649333"/>
                </a:lnTo>
                <a:lnTo>
                  <a:pt x="0" y="2634211"/>
                </a:lnTo>
                <a:lnTo>
                  <a:pt x="0" y="1389150"/>
                </a:lnTo>
                <a:lnTo>
                  <a:pt x="196690" y="1441237"/>
                </a:lnTo>
                <a:lnTo>
                  <a:pt x="406829" y="1495005"/>
                </a:lnTo>
                <a:lnTo>
                  <a:pt x="660677" y="1555494"/>
                </a:lnTo>
                <a:lnTo>
                  <a:pt x="795165" y="1589099"/>
                </a:lnTo>
                <a:lnTo>
                  <a:pt x="933017" y="1619343"/>
                </a:lnTo>
                <a:lnTo>
                  <a:pt x="1067506" y="1646227"/>
                </a:lnTo>
                <a:lnTo>
                  <a:pt x="1200314" y="1671431"/>
                </a:lnTo>
                <a:lnTo>
                  <a:pt x="1326397" y="1693274"/>
                </a:lnTo>
                <a:lnTo>
                  <a:pt x="1442394" y="1708396"/>
                </a:lnTo>
                <a:lnTo>
                  <a:pt x="1544942" y="1720158"/>
                </a:lnTo>
                <a:lnTo>
                  <a:pt x="1588650" y="1723518"/>
                </a:lnTo>
                <a:lnTo>
                  <a:pt x="1630678" y="1725199"/>
                </a:lnTo>
                <a:lnTo>
                  <a:pt x="1672706" y="1723518"/>
                </a:lnTo>
                <a:lnTo>
                  <a:pt x="1719777" y="1720158"/>
                </a:lnTo>
                <a:lnTo>
                  <a:pt x="1820644" y="1708396"/>
                </a:lnTo>
                <a:lnTo>
                  <a:pt x="1934959" y="1693274"/>
                </a:lnTo>
                <a:lnTo>
                  <a:pt x="2061043" y="1671431"/>
                </a:lnTo>
                <a:lnTo>
                  <a:pt x="2193850" y="1646227"/>
                </a:lnTo>
                <a:lnTo>
                  <a:pt x="2330020" y="1615983"/>
                </a:lnTo>
                <a:lnTo>
                  <a:pt x="2466190" y="1585738"/>
                </a:lnTo>
                <a:lnTo>
                  <a:pt x="2602360" y="1553814"/>
                </a:lnTo>
                <a:lnTo>
                  <a:pt x="2854527" y="1493325"/>
                </a:lnTo>
                <a:lnTo>
                  <a:pt x="3066347" y="1437877"/>
                </a:lnTo>
                <a:close/>
                <a:moveTo>
                  <a:pt x="1508607" y="1206475"/>
                </a:moveTo>
                <a:cubicBezTo>
                  <a:pt x="1458141" y="1206475"/>
                  <a:pt x="1417230" y="1247386"/>
                  <a:pt x="1417230" y="1297852"/>
                </a:cubicBezTo>
                <a:lnTo>
                  <a:pt x="1417230" y="1314415"/>
                </a:lnTo>
                <a:cubicBezTo>
                  <a:pt x="1417230" y="1364881"/>
                  <a:pt x="1458141" y="1405791"/>
                  <a:pt x="1508607" y="1405791"/>
                </a:cubicBezTo>
                <a:lnTo>
                  <a:pt x="1752750" y="1405791"/>
                </a:lnTo>
                <a:cubicBezTo>
                  <a:pt x="1803215" y="1405791"/>
                  <a:pt x="1844126" y="1364881"/>
                  <a:pt x="1844126" y="1314415"/>
                </a:cubicBezTo>
                <a:lnTo>
                  <a:pt x="1844126" y="1297852"/>
                </a:lnTo>
                <a:cubicBezTo>
                  <a:pt x="1844126" y="1247386"/>
                  <a:pt x="1803215" y="1206475"/>
                  <a:pt x="1752750" y="1206475"/>
                </a:cubicBezTo>
                <a:close/>
                <a:moveTo>
                  <a:pt x="1630678" y="174304"/>
                </a:moveTo>
                <a:cubicBezTo>
                  <a:pt x="1376124" y="174304"/>
                  <a:pt x="1163742" y="300833"/>
                  <a:pt x="1114624" y="469036"/>
                </a:cubicBezTo>
                <a:lnTo>
                  <a:pt x="1111230" y="492633"/>
                </a:lnTo>
                <a:lnTo>
                  <a:pt x="2150126" y="492633"/>
                </a:lnTo>
                <a:lnTo>
                  <a:pt x="2146731" y="469036"/>
                </a:lnTo>
                <a:cubicBezTo>
                  <a:pt x="2097613" y="300833"/>
                  <a:pt x="1885231" y="174304"/>
                  <a:pt x="1630678" y="174304"/>
                </a:cubicBezTo>
                <a:close/>
                <a:moveTo>
                  <a:pt x="1630678" y="0"/>
                </a:moveTo>
                <a:cubicBezTo>
                  <a:pt x="1963411" y="0"/>
                  <a:pt x="2237083" y="214121"/>
                  <a:pt x="2269992" y="488510"/>
                </a:cubicBezTo>
                <a:lnTo>
                  <a:pt x="2270238" y="492633"/>
                </a:lnTo>
                <a:lnTo>
                  <a:pt x="3066347" y="492633"/>
                </a:lnTo>
                <a:lnTo>
                  <a:pt x="3105012" y="494313"/>
                </a:lnTo>
                <a:lnTo>
                  <a:pt x="3141998" y="501035"/>
                </a:lnTo>
                <a:lnTo>
                  <a:pt x="3175621" y="512796"/>
                </a:lnTo>
                <a:lnTo>
                  <a:pt x="3202518" y="529599"/>
                </a:lnTo>
                <a:lnTo>
                  <a:pt x="3217649" y="539681"/>
                </a:lnTo>
                <a:lnTo>
                  <a:pt x="3229416" y="549763"/>
                </a:lnTo>
                <a:lnTo>
                  <a:pt x="3237821" y="561524"/>
                </a:lnTo>
                <a:lnTo>
                  <a:pt x="3244546" y="573285"/>
                </a:lnTo>
                <a:lnTo>
                  <a:pt x="3252951" y="585046"/>
                </a:lnTo>
                <a:lnTo>
                  <a:pt x="3256314" y="596807"/>
                </a:lnTo>
                <a:lnTo>
                  <a:pt x="3259676" y="610251"/>
                </a:lnTo>
                <a:lnTo>
                  <a:pt x="3261356" y="625372"/>
                </a:lnTo>
                <a:lnTo>
                  <a:pt x="3261356" y="1326877"/>
                </a:lnTo>
                <a:lnTo>
                  <a:pt x="3261353" y="1326877"/>
                </a:lnTo>
                <a:lnTo>
                  <a:pt x="3261350" y="1326880"/>
                </a:lnTo>
                <a:lnTo>
                  <a:pt x="3066350" y="1378964"/>
                </a:lnTo>
                <a:lnTo>
                  <a:pt x="2854531" y="1434413"/>
                </a:lnTo>
                <a:lnTo>
                  <a:pt x="2602365" y="1494902"/>
                </a:lnTo>
                <a:lnTo>
                  <a:pt x="2466193" y="1526826"/>
                </a:lnTo>
                <a:lnTo>
                  <a:pt x="2330026" y="1557071"/>
                </a:lnTo>
                <a:lnTo>
                  <a:pt x="2193854" y="1587315"/>
                </a:lnTo>
                <a:lnTo>
                  <a:pt x="2061046" y="1612517"/>
                </a:lnTo>
                <a:lnTo>
                  <a:pt x="1934963" y="1634360"/>
                </a:lnTo>
                <a:lnTo>
                  <a:pt x="1820647" y="1649484"/>
                </a:lnTo>
                <a:lnTo>
                  <a:pt x="1719781" y="1661245"/>
                </a:lnTo>
                <a:lnTo>
                  <a:pt x="1672711" y="1664604"/>
                </a:lnTo>
                <a:lnTo>
                  <a:pt x="1630683" y="1666287"/>
                </a:lnTo>
                <a:lnTo>
                  <a:pt x="1588655" y="1664604"/>
                </a:lnTo>
                <a:lnTo>
                  <a:pt x="1544944" y="1661245"/>
                </a:lnTo>
                <a:lnTo>
                  <a:pt x="1442396" y="1649484"/>
                </a:lnTo>
                <a:lnTo>
                  <a:pt x="1326400" y="1634360"/>
                </a:lnTo>
                <a:lnTo>
                  <a:pt x="1200317" y="1612517"/>
                </a:lnTo>
                <a:lnTo>
                  <a:pt x="1067508" y="1587315"/>
                </a:lnTo>
                <a:lnTo>
                  <a:pt x="933020" y="1560430"/>
                </a:lnTo>
                <a:lnTo>
                  <a:pt x="795169" y="1530186"/>
                </a:lnTo>
                <a:lnTo>
                  <a:pt x="660681" y="1496582"/>
                </a:lnTo>
                <a:lnTo>
                  <a:pt x="406834" y="1436093"/>
                </a:lnTo>
                <a:lnTo>
                  <a:pt x="196695" y="1382323"/>
                </a:lnTo>
                <a:lnTo>
                  <a:pt x="3" y="1330236"/>
                </a:lnTo>
                <a:lnTo>
                  <a:pt x="3" y="1332325"/>
                </a:lnTo>
                <a:lnTo>
                  <a:pt x="0" y="1332322"/>
                </a:lnTo>
                <a:lnTo>
                  <a:pt x="0" y="971511"/>
                </a:lnTo>
                <a:lnTo>
                  <a:pt x="0" y="625372"/>
                </a:lnTo>
                <a:lnTo>
                  <a:pt x="1683" y="610251"/>
                </a:lnTo>
                <a:lnTo>
                  <a:pt x="5046" y="596807"/>
                </a:lnTo>
                <a:lnTo>
                  <a:pt x="8405" y="585046"/>
                </a:lnTo>
                <a:lnTo>
                  <a:pt x="16813" y="573285"/>
                </a:lnTo>
                <a:lnTo>
                  <a:pt x="25218" y="561524"/>
                </a:lnTo>
                <a:lnTo>
                  <a:pt x="35303" y="549763"/>
                </a:lnTo>
                <a:lnTo>
                  <a:pt x="47073" y="539681"/>
                </a:lnTo>
                <a:lnTo>
                  <a:pt x="57158" y="529599"/>
                </a:lnTo>
                <a:lnTo>
                  <a:pt x="87418" y="512796"/>
                </a:lnTo>
                <a:lnTo>
                  <a:pt x="121041" y="501035"/>
                </a:lnTo>
                <a:lnTo>
                  <a:pt x="158027" y="494313"/>
                </a:lnTo>
                <a:lnTo>
                  <a:pt x="196692" y="492633"/>
                </a:lnTo>
                <a:lnTo>
                  <a:pt x="991117" y="492633"/>
                </a:lnTo>
                <a:lnTo>
                  <a:pt x="991363" y="488510"/>
                </a:lnTo>
                <a:cubicBezTo>
                  <a:pt x="1024272" y="214121"/>
                  <a:pt x="1297944" y="0"/>
                  <a:pt x="16306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5" name="雨伞"/>
          <p:cNvSpPr/>
          <p:nvPr/>
        </p:nvSpPr>
        <p:spPr>
          <a:xfrm>
            <a:off x="9721215" y="2033588"/>
            <a:ext cx="718185" cy="718185"/>
          </a:xfrm>
          <a:custGeom>
            <a:avLst/>
            <a:gdLst>
              <a:gd name="connsiteX0" fmla="*/ 10295531 w 10295617"/>
              <a:gd name="connsiteY0" fmla="*/ 6044312 h 10760938"/>
              <a:gd name="connsiteX1" fmla="*/ 10295617 w 10295617"/>
              <a:gd name="connsiteY1" fmla="*/ 6046023 h 10760938"/>
              <a:gd name="connsiteX2" fmla="*/ 10295311 w 10295617"/>
              <a:gd name="connsiteY2" fmla="*/ 6046023 h 10760938"/>
              <a:gd name="connsiteX3" fmla="*/ 86 w 10295617"/>
              <a:gd name="connsiteY3" fmla="*/ 6044312 h 10760938"/>
              <a:gd name="connsiteX4" fmla="*/ 306 w 10295617"/>
              <a:gd name="connsiteY4" fmla="*/ 6046023 h 10760938"/>
              <a:gd name="connsiteX5" fmla="*/ 0 w 10295617"/>
              <a:gd name="connsiteY5" fmla="*/ 6046023 h 10760938"/>
              <a:gd name="connsiteX6" fmla="*/ 5147809 w 10295617"/>
              <a:gd name="connsiteY6" fmla="*/ 0 h 10760938"/>
              <a:gd name="connsiteX7" fmla="*/ 5325006 w 10295617"/>
              <a:gd name="connsiteY7" fmla="*/ 177197 h 10760938"/>
              <a:gd name="connsiteX8" fmla="*/ 5325006 w 10295617"/>
              <a:gd name="connsiteY8" fmla="*/ 837837 h 10760938"/>
              <a:gd name="connsiteX9" fmla="*/ 5396256 w 10295617"/>
              <a:gd name="connsiteY9" fmla="*/ 839547 h 10760938"/>
              <a:gd name="connsiteX10" fmla="*/ 10269039 w 10295617"/>
              <a:gd name="connsiteY10" fmla="*/ 5513084 h 10760938"/>
              <a:gd name="connsiteX11" fmla="*/ 10295425 w 10295617"/>
              <a:gd name="connsiteY11" fmla="*/ 6042158 h 10760938"/>
              <a:gd name="connsiteX12" fmla="*/ 10260748 w 10295617"/>
              <a:gd name="connsiteY12" fmla="*/ 5773580 h 10760938"/>
              <a:gd name="connsiteX13" fmla="*/ 8579250 w 10295617"/>
              <a:gd name="connsiteY13" fmla="*/ 4703575 h 10760938"/>
              <a:gd name="connsiteX14" fmla="*/ 6897754 w 10295617"/>
              <a:gd name="connsiteY14" fmla="*/ 5773580 h 10760938"/>
              <a:gd name="connsiteX15" fmla="*/ 6863530 w 10295617"/>
              <a:gd name="connsiteY15" fmla="*/ 6038646 h 10760938"/>
              <a:gd name="connsiteX16" fmla="*/ 6829306 w 10295617"/>
              <a:gd name="connsiteY16" fmla="*/ 5773580 h 10760938"/>
              <a:gd name="connsiteX17" fmla="*/ 5451635 w 10295617"/>
              <a:gd name="connsiteY17" fmla="*/ 4724506 h 10760938"/>
              <a:gd name="connsiteX18" fmla="*/ 5325006 w 10295617"/>
              <a:gd name="connsiteY18" fmla="*/ 4711318 h 10760938"/>
              <a:gd name="connsiteX19" fmla="*/ 5325006 w 10295617"/>
              <a:gd name="connsiteY19" fmla="*/ 9805674 h 10760938"/>
              <a:gd name="connsiteX20" fmla="*/ 5325006 w 10295617"/>
              <a:gd name="connsiteY20" fmla="*/ 9821152 h 10760938"/>
              <a:gd name="connsiteX21" fmla="*/ 5323964 w 10295617"/>
              <a:gd name="connsiteY21" fmla="*/ 9821152 h 10760938"/>
              <a:gd name="connsiteX22" fmla="*/ 5316404 w 10295617"/>
              <a:gd name="connsiteY22" fmla="*/ 9933477 h 10760938"/>
              <a:gd name="connsiteX23" fmla="*/ 4838721 w 10295617"/>
              <a:gd name="connsiteY23" fmla="*/ 10637788 h 10760938"/>
              <a:gd name="connsiteX24" fmla="*/ 3875045 w 10295617"/>
              <a:gd name="connsiteY24" fmla="*/ 10623063 h 10760938"/>
              <a:gd name="connsiteX25" fmla="*/ 3414410 w 10295617"/>
              <a:gd name="connsiteY25" fmla="*/ 9776480 h 10760938"/>
              <a:gd name="connsiteX26" fmla="*/ 3769699 w 10295617"/>
              <a:gd name="connsiteY26" fmla="*/ 9787246 h 10760938"/>
              <a:gd name="connsiteX27" fmla="*/ 4058978 w 10295617"/>
              <a:gd name="connsiteY27" fmla="*/ 10318901 h 10760938"/>
              <a:gd name="connsiteX28" fmla="*/ 4664167 w 10295617"/>
              <a:gd name="connsiteY28" fmla="*/ 10328148 h 10760938"/>
              <a:gd name="connsiteX29" fmla="*/ 4969554 w 10295617"/>
              <a:gd name="connsiteY29" fmla="*/ 9805580 h 10760938"/>
              <a:gd name="connsiteX30" fmla="*/ 4970612 w 10295617"/>
              <a:gd name="connsiteY30" fmla="*/ 9805580 h 10760938"/>
              <a:gd name="connsiteX31" fmla="*/ 4970612 w 10295617"/>
              <a:gd name="connsiteY31" fmla="*/ 4711318 h 10760938"/>
              <a:gd name="connsiteX32" fmla="*/ 4843983 w 10295617"/>
              <a:gd name="connsiteY32" fmla="*/ 4724506 h 10760938"/>
              <a:gd name="connsiteX33" fmla="*/ 3466313 w 10295617"/>
              <a:gd name="connsiteY33" fmla="*/ 5773580 h 10760938"/>
              <a:gd name="connsiteX34" fmla="*/ 3432089 w 10295617"/>
              <a:gd name="connsiteY34" fmla="*/ 6038646 h 10760938"/>
              <a:gd name="connsiteX35" fmla="*/ 3397865 w 10295617"/>
              <a:gd name="connsiteY35" fmla="*/ 5773580 h 10760938"/>
              <a:gd name="connsiteX36" fmla="*/ 1716367 w 10295617"/>
              <a:gd name="connsiteY36" fmla="*/ 4703575 h 10760938"/>
              <a:gd name="connsiteX37" fmla="*/ 34871 w 10295617"/>
              <a:gd name="connsiteY37" fmla="*/ 5773580 h 10760938"/>
              <a:gd name="connsiteX38" fmla="*/ 194 w 10295617"/>
              <a:gd name="connsiteY38" fmla="*/ 6042158 h 10760938"/>
              <a:gd name="connsiteX39" fmla="*/ 26578 w 10295617"/>
              <a:gd name="connsiteY39" fmla="*/ 5513084 h 10760938"/>
              <a:gd name="connsiteX40" fmla="*/ 4899361 w 10295617"/>
              <a:gd name="connsiteY40" fmla="*/ 839547 h 10760938"/>
              <a:gd name="connsiteX41" fmla="*/ 4970612 w 10295617"/>
              <a:gd name="connsiteY41" fmla="*/ 837837 h 10760938"/>
              <a:gd name="connsiteX42" fmla="*/ 4970612 w 10295617"/>
              <a:gd name="connsiteY42" fmla="*/ 177197 h 10760938"/>
              <a:gd name="connsiteX43" fmla="*/ 5147809 w 10295617"/>
              <a:gd name="connsiteY43" fmla="*/ 0 h 1076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295617" h="10760938">
                <a:moveTo>
                  <a:pt x="10295531" y="6044312"/>
                </a:moveTo>
                <a:lnTo>
                  <a:pt x="10295617" y="6046023"/>
                </a:lnTo>
                <a:lnTo>
                  <a:pt x="10295311" y="6046023"/>
                </a:lnTo>
                <a:close/>
                <a:moveTo>
                  <a:pt x="86" y="6044312"/>
                </a:moveTo>
                <a:lnTo>
                  <a:pt x="306" y="6046023"/>
                </a:lnTo>
                <a:lnTo>
                  <a:pt x="0" y="6046023"/>
                </a:lnTo>
                <a:close/>
                <a:moveTo>
                  <a:pt x="5147809" y="0"/>
                </a:moveTo>
                <a:cubicBezTo>
                  <a:pt x="5245672" y="0"/>
                  <a:pt x="5325006" y="79334"/>
                  <a:pt x="5325006" y="177197"/>
                </a:cubicBezTo>
                <a:lnTo>
                  <a:pt x="5325006" y="837837"/>
                </a:lnTo>
                <a:lnTo>
                  <a:pt x="5396256" y="839547"/>
                </a:lnTo>
                <a:cubicBezTo>
                  <a:pt x="7948306" y="962340"/>
                  <a:pt x="10013658" y="2966815"/>
                  <a:pt x="10269039" y="5513084"/>
                </a:cubicBezTo>
                <a:lnTo>
                  <a:pt x="10295425" y="6042158"/>
                </a:lnTo>
                <a:lnTo>
                  <a:pt x="10260748" y="5773580"/>
                </a:lnTo>
                <a:cubicBezTo>
                  <a:pt x="10100703" y="5162929"/>
                  <a:pt x="9408684" y="4703575"/>
                  <a:pt x="8579250" y="4703575"/>
                </a:cubicBezTo>
                <a:cubicBezTo>
                  <a:pt x="7749818" y="4703575"/>
                  <a:pt x="7057798" y="5162929"/>
                  <a:pt x="6897754" y="5773580"/>
                </a:cubicBezTo>
                <a:lnTo>
                  <a:pt x="6863530" y="6038646"/>
                </a:lnTo>
                <a:lnTo>
                  <a:pt x="6829306" y="5773580"/>
                </a:lnTo>
                <a:cubicBezTo>
                  <a:pt x="6689267" y="5239260"/>
                  <a:pt x="6141936" y="4820778"/>
                  <a:pt x="5451635" y="4724506"/>
                </a:cubicBezTo>
                <a:lnTo>
                  <a:pt x="5325006" y="4711318"/>
                </a:lnTo>
                <a:lnTo>
                  <a:pt x="5325006" y="9805674"/>
                </a:lnTo>
                <a:lnTo>
                  <a:pt x="5325006" y="9821152"/>
                </a:lnTo>
                <a:lnTo>
                  <a:pt x="5323964" y="9821152"/>
                </a:lnTo>
                <a:lnTo>
                  <a:pt x="5316404" y="9933477"/>
                </a:lnTo>
                <a:cubicBezTo>
                  <a:pt x="5276666" y="10227644"/>
                  <a:pt x="5101532" y="10489633"/>
                  <a:pt x="4838721" y="10637788"/>
                </a:cubicBezTo>
                <a:cubicBezTo>
                  <a:pt x="4538366" y="10807108"/>
                  <a:pt x="4170086" y="10801480"/>
                  <a:pt x="3875045" y="10623063"/>
                </a:cubicBezTo>
                <a:cubicBezTo>
                  <a:pt x="3580003" y="10444646"/>
                  <a:pt x="3403967" y="10121115"/>
                  <a:pt x="3414410" y="9776480"/>
                </a:cubicBezTo>
                <a:lnTo>
                  <a:pt x="3769699" y="9787246"/>
                </a:lnTo>
                <a:cubicBezTo>
                  <a:pt x="3763141" y="10003677"/>
                  <a:pt x="3873692" y="10206855"/>
                  <a:pt x="4058978" y="10318901"/>
                </a:cubicBezTo>
                <a:cubicBezTo>
                  <a:pt x="4244264" y="10430947"/>
                  <a:pt x="4475544" y="10434481"/>
                  <a:pt x="4664167" y="10328148"/>
                </a:cubicBezTo>
                <a:cubicBezTo>
                  <a:pt x="4852790" y="10221815"/>
                  <a:pt x="4969497" y="10022110"/>
                  <a:pt x="4969554" y="9805580"/>
                </a:cubicBezTo>
                <a:lnTo>
                  <a:pt x="4970612" y="9805580"/>
                </a:lnTo>
                <a:lnTo>
                  <a:pt x="4970612" y="4711318"/>
                </a:lnTo>
                <a:lnTo>
                  <a:pt x="4843983" y="4724506"/>
                </a:lnTo>
                <a:cubicBezTo>
                  <a:pt x="4153684" y="4820778"/>
                  <a:pt x="3606351" y="5239260"/>
                  <a:pt x="3466313" y="5773580"/>
                </a:cubicBezTo>
                <a:lnTo>
                  <a:pt x="3432089" y="6038646"/>
                </a:lnTo>
                <a:lnTo>
                  <a:pt x="3397865" y="5773580"/>
                </a:lnTo>
                <a:cubicBezTo>
                  <a:pt x="3237820" y="5162929"/>
                  <a:pt x="2545801" y="4703575"/>
                  <a:pt x="1716367" y="4703575"/>
                </a:cubicBezTo>
                <a:cubicBezTo>
                  <a:pt x="886935" y="4703575"/>
                  <a:pt x="194916" y="5162929"/>
                  <a:pt x="34871" y="5773580"/>
                </a:cubicBezTo>
                <a:lnTo>
                  <a:pt x="194" y="6042158"/>
                </a:lnTo>
                <a:lnTo>
                  <a:pt x="26578" y="5513084"/>
                </a:lnTo>
                <a:cubicBezTo>
                  <a:pt x="281959" y="2966815"/>
                  <a:pt x="2347313" y="962340"/>
                  <a:pt x="4899361" y="839547"/>
                </a:cubicBezTo>
                <a:lnTo>
                  <a:pt x="4970612" y="837837"/>
                </a:lnTo>
                <a:lnTo>
                  <a:pt x="4970612" y="177197"/>
                </a:lnTo>
                <a:cubicBezTo>
                  <a:pt x="4970612" y="79334"/>
                  <a:pt x="5049946" y="0"/>
                  <a:pt x="51478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00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6" name="文本框 20"/>
          <p:cNvSpPr txBox="1"/>
          <p:nvPr/>
        </p:nvSpPr>
        <p:spPr>
          <a:xfrm flipH="1">
            <a:off x="8402955" y="2848293"/>
            <a:ext cx="1809115" cy="40011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</a:p>
        </p:txBody>
      </p:sp>
      <p:sp>
        <p:nvSpPr>
          <p:cNvPr id="27" name="文本框 8"/>
          <p:cNvSpPr txBox="1"/>
          <p:nvPr/>
        </p:nvSpPr>
        <p:spPr>
          <a:xfrm flipH="1">
            <a:off x="8402955" y="3222308"/>
            <a:ext cx="2541905" cy="117284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</a:p>
        </p:txBody>
      </p:sp>
      <p:sp>
        <p:nvSpPr>
          <p:cNvPr id="28" name="文本框 20"/>
          <p:cNvSpPr txBox="1"/>
          <p:nvPr/>
        </p:nvSpPr>
        <p:spPr>
          <a:xfrm flipH="1">
            <a:off x="8388985" y="2244408"/>
            <a:ext cx="1898129" cy="6445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360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2,112</a:t>
            </a:r>
          </a:p>
        </p:txBody>
      </p:sp>
      <p:sp>
        <p:nvSpPr>
          <p:cNvPr id="29" name="文本框 15"/>
          <p:cNvSpPr txBox="1"/>
          <p:nvPr/>
        </p:nvSpPr>
        <p:spPr>
          <a:xfrm flipH="1">
            <a:off x="3538220" y="6107748"/>
            <a:ext cx="5044440" cy="53276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</a:p>
        </p:txBody>
      </p:sp>
      <p:sp>
        <p:nvSpPr>
          <p:cNvPr id="30" name="椭圆 29"/>
          <p:cNvSpPr/>
          <p:nvPr/>
        </p:nvSpPr>
        <p:spPr>
          <a:xfrm>
            <a:off x="4344035" y="2549843"/>
            <a:ext cx="543560" cy="54356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4989830" y="3020378"/>
            <a:ext cx="309245" cy="309245"/>
          </a:xfrm>
          <a:prstGeom prst="ellipse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7225665" y="2549843"/>
            <a:ext cx="543560" cy="543560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6885940" y="3020378"/>
            <a:ext cx="309245" cy="309245"/>
          </a:xfrm>
          <a:prstGeom prst="ellipse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33808" y="-47719"/>
            <a:ext cx="32010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600">
                <a:solidFill>
                  <a:srgbClr val="FF7575"/>
                </a:solidFill>
                <a:latin typeface="Impact" panose="020B0806030902050204" pitchFamily="34" charset="0"/>
                <a:ea typeface="微软雅黑" panose="020B0503020204020204" charset="-122"/>
              </a:defRPr>
            </a:lvl1pPr>
          </a:lstStyle>
          <a:p>
            <a:r>
              <a:rPr lang="en-US" altLang="zh-CN" dirty="0"/>
              <a:t>Learn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744744" y="853981"/>
            <a:ext cx="281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学习方面</a:t>
            </a:r>
          </a:p>
        </p:txBody>
      </p:sp>
      <p:sp>
        <p:nvSpPr>
          <p:cNvPr id="26" name="文本框 30"/>
          <p:cNvSpPr txBox="1"/>
          <p:nvPr/>
        </p:nvSpPr>
        <p:spPr>
          <a:xfrm flipH="1">
            <a:off x="985335" y="4243705"/>
            <a:ext cx="2404140" cy="156966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</a:p>
        </p:txBody>
      </p:sp>
      <p:sp>
        <p:nvSpPr>
          <p:cNvPr id="24" name="文本框 9"/>
          <p:cNvSpPr txBox="1"/>
          <p:nvPr/>
        </p:nvSpPr>
        <p:spPr>
          <a:xfrm flipH="1">
            <a:off x="4920948" y="4243705"/>
            <a:ext cx="2404140" cy="156966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</a:p>
        </p:txBody>
      </p:sp>
      <p:sp>
        <p:nvSpPr>
          <p:cNvPr id="22" name="文本框 12"/>
          <p:cNvSpPr txBox="1"/>
          <p:nvPr/>
        </p:nvSpPr>
        <p:spPr>
          <a:xfrm flipH="1">
            <a:off x="8785766" y="4243705"/>
            <a:ext cx="2404140" cy="156966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单击此处添加本章节的简要内容。本模板精心设计，模板所有素材均可自由编辑替换移动。单击此处添加本章节的简要内容。</a:t>
            </a:r>
          </a:p>
        </p:txBody>
      </p:sp>
      <p:sp>
        <p:nvSpPr>
          <p:cNvPr id="6" name="显示器"/>
          <p:cNvSpPr/>
          <p:nvPr/>
        </p:nvSpPr>
        <p:spPr bwMode="auto">
          <a:xfrm>
            <a:off x="1048837" y="2618680"/>
            <a:ext cx="2286635" cy="1403350"/>
          </a:xfrm>
          <a:custGeom>
            <a:avLst/>
            <a:gdLst>
              <a:gd name="T0" fmla="*/ 113939 w 6855"/>
              <a:gd name="T1" fmla="*/ 556 h 4342"/>
              <a:gd name="T2" fmla="*/ 83370 w 6855"/>
              <a:gd name="T3" fmla="*/ 7500 h 4342"/>
              <a:gd name="T4" fmla="*/ 56136 w 6855"/>
              <a:gd name="T5" fmla="*/ 21666 h 4342"/>
              <a:gd name="T6" fmla="*/ 33070 w 6855"/>
              <a:gd name="T7" fmla="*/ 41387 h 4342"/>
              <a:gd name="T8" fmla="*/ 15284 w 6855"/>
              <a:gd name="T9" fmla="*/ 66386 h 4342"/>
              <a:gd name="T10" fmla="*/ 3891 w 6855"/>
              <a:gd name="T11" fmla="*/ 95273 h 4342"/>
              <a:gd name="T12" fmla="*/ 0 w 6855"/>
              <a:gd name="T13" fmla="*/ 126939 h 4342"/>
              <a:gd name="T14" fmla="*/ 1389 w 6855"/>
              <a:gd name="T15" fmla="*/ 971345 h 4342"/>
              <a:gd name="T16" fmla="*/ 10004 w 6855"/>
              <a:gd name="T17" fmla="*/ 1001343 h 4342"/>
              <a:gd name="T18" fmla="*/ 25289 w 6855"/>
              <a:gd name="T19" fmla="*/ 1027731 h 4342"/>
              <a:gd name="T20" fmla="*/ 46409 w 6855"/>
              <a:gd name="T21" fmla="*/ 1049674 h 4342"/>
              <a:gd name="T22" fmla="*/ 71976 w 6855"/>
              <a:gd name="T23" fmla="*/ 1066340 h 4342"/>
              <a:gd name="T24" fmla="*/ 101433 w 6855"/>
              <a:gd name="T25" fmla="*/ 1076340 h 4342"/>
              <a:gd name="T26" fmla="*/ 825361 w 6855"/>
              <a:gd name="T27" fmla="*/ 1078840 h 4342"/>
              <a:gd name="T28" fmla="*/ 687245 w 6855"/>
              <a:gd name="T29" fmla="*/ 1143281 h 4342"/>
              <a:gd name="T30" fmla="*/ 665013 w 6855"/>
              <a:gd name="T31" fmla="*/ 1150225 h 4342"/>
              <a:gd name="T32" fmla="*/ 650284 w 6855"/>
              <a:gd name="T33" fmla="*/ 1162447 h 4342"/>
              <a:gd name="T34" fmla="*/ 638057 w 6855"/>
              <a:gd name="T35" fmla="*/ 1185779 h 4342"/>
              <a:gd name="T36" fmla="*/ 635000 w 6855"/>
              <a:gd name="T37" fmla="*/ 1206056 h 4342"/>
              <a:gd name="T38" fmla="*/ 1268333 w 6855"/>
              <a:gd name="T39" fmla="*/ 1189668 h 4342"/>
              <a:gd name="T40" fmla="*/ 1259996 w 6855"/>
              <a:gd name="T41" fmla="*/ 1169113 h 4342"/>
              <a:gd name="T42" fmla="*/ 1246934 w 6855"/>
              <a:gd name="T43" fmla="*/ 1155781 h 4342"/>
              <a:gd name="T44" fmla="*/ 1220812 w 6855"/>
              <a:gd name="T45" fmla="*/ 1144392 h 4342"/>
              <a:gd name="T46" fmla="*/ 1079361 w 6855"/>
              <a:gd name="T47" fmla="*/ 1142448 h 4342"/>
              <a:gd name="T48" fmla="*/ 1790783 w 6855"/>
              <a:gd name="T49" fmla="*/ 1078284 h 4342"/>
              <a:gd name="T50" fmla="*/ 1821352 w 6855"/>
              <a:gd name="T51" fmla="*/ 1071062 h 4342"/>
              <a:gd name="T52" fmla="*/ 1848864 w 6855"/>
              <a:gd name="T53" fmla="*/ 1057174 h 4342"/>
              <a:gd name="T54" fmla="*/ 1871652 w 6855"/>
              <a:gd name="T55" fmla="*/ 1037175 h 4342"/>
              <a:gd name="T56" fmla="*/ 1889438 w 6855"/>
              <a:gd name="T57" fmla="*/ 1012176 h 4342"/>
              <a:gd name="T58" fmla="*/ 1900832 w 6855"/>
              <a:gd name="T59" fmla="*/ 983566 h 4342"/>
              <a:gd name="T60" fmla="*/ 1905000 w 6855"/>
              <a:gd name="T61" fmla="*/ 952179 h 4342"/>
              <a:gd name="T62" fmla="*/ 1903333 w 6855"/>
              <a:gd name="T63" fmla="*/ 107773 h 4342"/>
              <a:gd name="T64" fmla="*/ 1894718 w 6855"/>
              <a:gd name="T65" fmla="*/ 77774 h 4342"/>
              <a:gd name="T66" fmla="*/ 1879711 w 6855"/>
              <a:gd name="T67" fmla="*/ 51109 h 4342"/>
              <a:gd name="T68" fmla="*/ 1858313 w 6855"/>
              <a:gd name="T69" fmla="*/ 29165 h 4342"/>
              <a:gd name="T70" fmla="*/ 1832746 w 6855"/>
              <a:gd name="T71" fmla="*/ 12499 h 4342"/>
              <a:gd name="T72" fmla="*/ 1803289 w 6855"/>
              <a:gd name="T73" fmla="*/ 2500 h 4342"/>
              <a:gd name="T74" fmla="*/ 1841083 w 6855"/>
              <a:gd name="T75" fmla="*/ 952179 h 4342"/>
              <a:gd name="T76" fmla="*/ 1836359 w 6855"/>
              <a:gd name="T77" fmla="*/ 976900 h 4342"/>
              <a:gd name="T78" fmla="*/ 1818018 w 6855"/>
              <a:gd name="T79" fmla="*/ 1001065 h 4342"/>
              <a:gd name="T80" fmla="*/ 1790505 w 6855"/>
              <a:gd name="T81" fmla="*/ 1014120 h 4342"/>
              <a:gd name="T82" fmla="*/ 120330 w 6855"/>
              <a:gd name="T83" fmla="*/ 1015231 h 4342"/>
              <a:gd name="T84" fmla="*/ 91707 w 6855"/>
              <a:gd name="T85" fmla="*/ 1004676 h 4342"/>
              <a:gd name="T86" fmla="*/ 71142 w 6855"/>
              <a:gd name="T87" fmla="*/ 982177 h 4342"/>
              <a:gd name="T88" fmla="*/ 63361 w 6855"/>
              <a:gd name="T89" fmla="*/ 952179 h 4342"/>
              <a:gd name="T90" fmla="*/ 66418 w 6855"/>
              <a:gd name="T91" fmla="*/ 108051 h 4342"/>
              <a:gd name="T92" fmla="*/ 81980 w 6855"/>
              <a:gd name="T93" fmla="*/ 82218 h 4342"/>
              <a:gd name="T94" fmla="*/ 107825 w 6855"/>
              <a:gd name="T95" fmla="*/ 66108 h 4342"/>
              <a:gd name="T96" fmla="*/ 1777722 w 6855"/>
              <a:gd name="T97" fmla="*/ 63330 h 4342"/>
              <a:gd name="T98" fmla="*/ 1808291 w 6855"/>
              <a:gd name="T99" fmla="*/ 70830 h 4342"/>
              <a:gd name="T100" fmla="*/ 1830523 w 6855"/>
              <a:gd name="T101" fmla="*/ 91385 h 4342"/>
              <a:gd name="T102" fmla="*/ 1840805 w 6855"/>
              <a:gd name="T103" fmla="*/ 120272 h 434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855" h="4342">
                <a:moveTo>
                  <a:pt x="6397" y="0"/>
                </a:moveTo>
                <a:lnTo>
                  <a:pt x="456" y="0"/>
                </a:lnTo>
                <a:lnTo>
                  <a:pt x="433" y="1"/>
                </a:lnTo>
                <a:lnTo>
                  <a:pt x="410" y="2"/>
                </a:lnTo>
                <a:lnTo>
                  <a:pt x="387" y="5"/>
                </a:lnTo>
                <a:lnTo>
                  <a:pt x="365" y="9"/>
                </a:lnTo>
                <a:lnTo>
                  <a:pt x="343" y="15"/>
                </a:lnTo>
                <a:lnTo>
                  <a:pt x="322" y="20"/>
                </a:lnTo>
                <a:lnTo>
                  <a:pt x="300" y="27"/>
                </a:lnTo>
                <a:lnTo>
                  <a:pt x="279" y="35"/>
                </a:lnTo>
                <a:lnTo>
                  <a:pt x="259" y="45"/>
                </a:lnTo>
                <a:lnTo>
                  <a:pt x="240" y="55"/>
                </a:lnTo>
                <a:lnTo>
                  <a:pt x="220" y="67"/>
                </a:lnTo>
                <a:lnTo>
                  <a:pt x="202" y="78"/>
                </a:lnTo>
                <a:lnTo>
                  <a:pt x="184" y="91"/>
                </a:lnTo>
                <a:lnTo>
                  <a:pt x="167" y="105"/>
                </a:lnTo>
                <a:lnTo>
                  <a:pt x="150" y="118"/>
                </a:lnTo>
                <a:lnTo>
                  <a:pt x="134" y="134"/>
                </a:lnTo>
                <a:lnTo>
                  <a:pt x="119" y="149"/>
                </a:lnTo>
                <a:lnTo>
                  <a:pt x="105" y="167"/>
                </a:lnTo>
                <a:lnTo>
                  <a:pt x="91" y="184"/>
                </a:lnTo>
                <a:lnTo>
                  <a:pt x="78" y="201"/>
                </a:lnTo>
                <a:lnTo>
                  <a:pt x="66" y="221"/>
                </a:lnTo>
                <a:lnTo>
                  <a:pt x="55" y="239"/>
                </a:lnTo>
                <a:lnTo>
                  <a:pt x="45" y="259"/>
                </a:lnTo>
                <a:lnTo>
                  <a:pt x="36" y="280"/>
                </a:lnTo>
                <a:lnTo>
                  <a:pt x="28" y="300"/>
                </a:lnTo>
                <a:lnTo>
                  <a:pt x="21" y="321"/>
                </a:lnTo>
                <a:lnTo>
                  <a:pt x="14" y="343"/>
                </a:lnTo>
                <a:lnTo>
                  <a:pt x="9" y="365"/>
                </a:lnTo>
                <a:lnTo>
                  <a:pt x="5" y="388"/>
                </a:lnTo>
                <a:lnTo>
                  <a:pt x="2" y="410"/>
                </a:lnTo>
                <a:lnTo>
                  <a:pt x="0" y="433"/>
                </a:lnTo>
                <a:lnTo>
                  <a:pt x="0" y="457"/>
                </a:lnTo>
                <a:lnTo>
                  <a:pt x="0" y="3428"/>
                </a:lnTo>
                <a:lnTo>
                  <a:pt x="0" y="3451"/>
                </a:lnTo>
                <a:lnTo>
                  <a:pt x="2" y="3474"/>
                </a:lnTo>
                <a:lnTo>
                  <a:pt x="5" y="3497"/>
                </a:lnTo>
                <a:lnTo>
                  <a:pt x="9" y="3519"/>
                </a:lnTo>
                <a:lnTo>
                  <a:pt x="14" y="3541"/>
                </a:lnTo>
                <a:lnTo>
                  <a:pt x="21" y="3563"/>
                </a:lnTo>
                <a:lnTo>
                  <a:pt x="28" y="3584"/>
                </a:lnTo>
                <a:lnTo>
                  <a:pt x="36" y="3605"/>
                </a:lnTo>
                <a:lnTo>
                  <a:pt x="45" y="3625"/>
                </a:lnTo>
                <a:lnTo>
                  <a:pt x="55" y="3644"/>
                </a:lnTo>
                <a:lnTo>
                  <a:pt x="66" y="3664"/>
                </a:lnTo>
                <a:lnTo>
                  <a:pt x="78" y="3682"/>
                </a:lnTo>
                <a:lnTo>
                  <a:pt x="91" y="3700"/>
                </a:lnTo>
                <a:lnTo>
                  <a:pt x="105" y="3717"/>
                </a:lnTo>
                <a:lnTo>
                  <a:pt x="119" y="3734"/>
                </a:lnTo>
                <a:lnTo>
                  <a:pt x="134" y="3750"/>
                </a:lnTo>
                <a:lnTo>
                  <a:pt x="150" y="3765"/>
                </a:lnTo>
                <a:lnTo>
                  <a:pt x="167" y="3779"/>
                </a:lnTo>
                <a:lnTo>
                  <a:pt x="184" y="3793"/>
                </a:lnTo>
                <a:lnTo>
                  <a:pt x="202" y="3806"/>
                </a:lnTo>
                <a:lnTo>
                  <a:pt x="220" y="3818"/>
                </a:lnTo>
                <a:lnTo>
                  <a:pt x="240" y="3829"/>
                </a:lnTo>
                <a:lnTo>
                  <a:pt x="259" y="3839"/>
                </a:lnTo>
                <a:lnTo>
                  <a:pt x="279" y="3848"/>
                </a:lnTo>
                <a:lnTo>
                  <a:pt x="300" y="3856"/>
                </a:lnTo>
                <a:lnTo>
                  <a:pt x="322" y="3863"/>
                </a:lnTo>
                <a:lnTo>
                  <a:pt x="343" y="3870"/>
                </a:lnTo>
                <a:lnTo>
                  <a:pt x="365" y="3875"/>
                </a:lnTo>
                <a:lnTo>
                  <a:pt x="387" y="3879"/>
                </a:lnTo>
                <a:lnTo>
                  <a:pt x="410" y="3882"/>
                </a:lnTo>
                <a:lnTo>
                  <a:pt x="433" y="3884"/>
                </a:lnTo>
                <a:lnTo>
                  <a:pt x="456" y="3884"/>
                </a:lnTo>
                <a:lnTo>
                  <a:pt x="2970" y="3884"/>
                </a:lnTo>
                <a:lnTo>
                  <a:pt x="2970" y="4113"/>
                </a:lnTo>
                <a:lnTo>
                  <a:pt x="2513" y="4113"/>
                </a:lnTo>
                <a:lnTo>
                  <a:pt x="2492" y="4113"/>
                </a:lnTo>
                <a:lnTo>
                  <a:pt x="2473" y="4116"/>
                </a:lnTo>
                <a:lnTo>
                  <a:pt x="2454" y="4118"/>
                </a:lnTo>
                <a:lnTo>
                  <a:pt x="2438" y="4123"/>
                </a:lnTo>
                <a:lnTo>
                  <a:pt x="2422" y="4128"/>
                </a:lnTo>
                <a:lnTo>
                  <a:pt x="2407" y="4134"/>
                </a:lnTo>
                <a:lnTo>
                  <a:pt x="2393" y="4141"/>
                </a:lnTo>
                <a:lnTo>
                  <a:pt x="2381" y="4148"/>
                </a:lnTo>
                <a:lnTo>
                  <a:pt x="2369" y="4157"/>
                </a:lnTo>
                <a:lnTo>
                  <a:pt x="2359" y="4166"/>
                </a:lnTo>
                <a:lnTo>
                  <a:pt x="2349" y="4176"/>
                </a:lnTo>
                <a:lnTo>
                  <a:pt x="2340" y="4185"/>
                </a:lnTo>
                <a:lnTo>
                  <a:pt x="2332" y="4195"/>
                </a:lnTo>
                <a:lnTo>
                  <a:pt x="2325" y="4206"/>
                </a:lnTo>
                <a:lnTo>
                  <a:pt x="2314" y="4227"/>
                </a:lnTo>
                <a:lnTo>
                  <a:pt x="2303" y="4248"/>
                </a:lnTo>
                <a:lnTo>
                  <a:pt x="2296" y="4269"/>
                </a:lnTo>
                <a:lnTo>
                  <a:pt x="2292" y="4289"/>
                </a:lnTo>
                <a:lnTo>
                  <a:pt x="2288" y="4306"/>
                </a:lnTo>
                <a:lnTo>
                  <a:pt x="2286" y="4321"/>
                </a:lnTo>
                <a:lnTo>
                  <a:pt x="2285" y="4331"/>
                </a:lnTo>
                <a:lnTo>
                  <a:pt x="2285" y="4342"/>
                </a:lnTo>
                <a:lnTo>
                  <a:pt x="4570" y="4342"/>
                </a:lnTo>
                <a:lnTo>
                  <a:pt x="4569" y="4321"/>
                </a:lnTo>
                <a:lnTo>
                  <a:pt x="4567" y="4301"/>
                </a:lnTo>
                <a:lnTo>
                  <a:pt x="4564" y="4283"/>
                </a:lnTo>
                <a:lnTo>
                  <a:pt x="4559" y="4266"/>
                </a:lnTo>
                <a:lnTo>
                  <a:pt x="4555" y="4251"/>
                </a:lnTo>
                <a:lnTo>
                  <a:pt x="4548" y="4236"/>
                </a:lnTo>
                <a:lnTo>
                  <a:pt x="4541" y="4222"/>
                </a:lnTo>
                <a:lnTo>
                  <a:pt x="4534" y="4209"/>
                </a:lnTo>
                <a:lnTo>
                  <a:pt x="4526" y="4198"/>
                </a:lnTo>
                <a:lnTo>
                  <a:pt x="4517" y="4187"/>
                </a:lnTo>
                <a:lnTo>
                  <a:pt x="4507" y="4178"/>
                </a:lnTo>
                <a:lnTo>
                  <a:pt x="4497" y="4169"/>
                </a:lnTo>
                <a:lnTo>
                  <a:pt x="4487" y="4161"/>
                </a:lnTo>
                <a:lnTo>
                  <a:pt x="4476" y="4154"/>
                </a:lnTo>
                <a:lnTo>
                  <a:pt x="4456" y="4141"/>
                </a:lnTo>
                <a:lnTo>
                  <a:pt x="4434" y="4132"/>
                </a:lnTo>
                <a:lnTo>
                  <a:pt x="4413" y="4125"/>
                </a:lnTo>
                <a:lnTo>
                  <a:pt x="4393" y="4120"/>
                </a:lnTo>
                <a:lnTo>
                  <a:pt x="4376" y="4117"/>
                </a:lnTo>
                <a:lnTo>
                  <a:pt x="4362" y="4115"/>
                </a:lnTo>
                <a:lnTo>
                  <a:pt x="4351" y="4113"/>
                </a:lnTo>
                <a:lnTo>
                  <a:pt x="4340" y="4113"/>
                </a:lnTo>
                <a:lnTo>
                  <a:pt x="3884" y="4113"/>
                </a:lnTo>
                <a:lnTo>
                  <a:pt x="3884" y="3884"/>
                </a:lnTo>
                <a:lnTo>
                  <a:pt x="6397" y="3884"/>
                </a:lnTo>
                <a:lnTo>
                  <a:pt x="6421" y="3884"/>
                </a:lnTo>
                <a:lnTo>
                  <a:pt x="6444" y="3882"/>
                </a:lnTo>
                <a:lnTo>
                  <a:pt x="6466" y="3879"/>
                </a:lnTo>
                <a:lnTo>
                  <a:pt x="6489" y="3875"/>
                </a:lnTo>
                <a:lnTo>
                  <a:pt x="6511" y="3870"/>
                </a:lnTo>
                <a:lnTo>
                  <a:pt x="6533" y="3863"/>
                </a:lnTo>
                <a:lnTo>
                  <a:pt x="6554" y="3856"/>
                </a:lnTo>
                <a:lnTo>
                  <a:pt x="6575" y="3848"/>
                </a:lnTo>
                <a:lnTo>
                  <a:pt x="6595" y="3839"/>
                </a:lnTo>
                <a:lnTo>
                  <a:pt x="6615" y="3829"/>
                </a:lnTo>
                <a:lnTo>
                  <a:pt x="6633" y="3818"/>
                </a:lnTo>
                <a:lnTo>
                  <a:pt x="6653" y="3806"/>
                </a:lnTo>
                <a:lnTo>
                  <a:pt x="6670" y="3793"/>
                </a:lnTo>
                <a:lnTo>
                  <a:pt x="6687" y="3779"/>
                </a:lnTo>
                <a:lnTo>
                  <a:pt x="6705" y="3765"/>
                </a:lnTo>
                <a:lnTo>
                  <a:pt x="6720" y="3750"/>
                </a:lnTo>
                <a:lnTo>
                  <a:pt x="6735" y="3734"/>
                </a:lnTo>
                <a:lnTo>
                  <a:pt x="6750" y="3717"/>
                </a:lnTo>
                <a:lnTo>
                  <a:pt x="6764" y="3700"/>
                </a:lnTo>
                <a:lnTo>
                  <a:pt x="6776" y="3682"/>
                </a:lnTo>
                <a:lnTo>
                  <a:pt x="6788" y="3664"/>
                </a:lnTo>
                <a:lnTo>
                  <a:pt x="6799" y="3644"/>
                </a:lnTo>
                <a:lnTo>
                  <a:pt x="6810" y="3625"/>
                </a:lnTo>
                <a:lnTo>
                  <a:pt x="6818" y="3605"/>
                </a:lnTo>
                <a:lnTo>
                  <a:pt x="6827" y="3584"/>
                </a:lnTo>
                <a:lnTo>
                  <a:pt x="6834" y="3563"/>
                </a:lnTo>
                <a:lnTo>
                  <a:pt x="6840" y="3541"/>
                </a:lnTo>
                <a:lnTo>
                  <a:pt x="6845" y="3519"/>
                </a:lnTo>
                <a:lnTo>
                  <a:pt x="6849" y="3497"/>
                </a:lnTo>
                <a:lnTo>
                  <a:pt x="6852" y="3474"/>
                </a:lnTo>
                <a:lnTo>
                  <a:pt x="6853" y="3451"/>
                </a:lnTo>
                <a:lnTo>
                  <a:pt x="6855" y="3428"/>
                </a:lnTo>
                <a:lnTo>
                  <a:pt x="6855" y="457"/>
                </a:lnTo>
                <a:lnTo>
                  <a:pt x="6853" y="433"/>
                </a:lnTo>
                <a:lnTo>
                  <a:pt x="6852" y="410"/>
                </a:lnTo>
                <a:lnTo>
                  <a:pt x="6849" y="388"/>
                </a:lnTo>
                <a:lnTo>
                  <a:pt x="6845" y="365"/>
                </a:lnTo>
                <a:lnTo>
                  <a:pt x="6840" y="343"/>
                </a:lnTo>
                <a:lnTo>
                  <a:pt x="6834" y="321"/>
                </a:lnTo>
                <a:lnTo>
                  <a:pt x="6827" y="300"/>
                </a:lnTo>
                <a:lnTo>
                  <a:pt x="6818" y="280"/>
                </a:lnTo>
                <a:lnTo>
                  <a:pt x="6810" y="259"/>
                </a:lnTo>
                <a:lnTo>
                  <a:pt x="6799" y="239"/>
                </a:lnTo>
                <a:lnTo>
                  <a:pt x="6788" y="221"/>
                </a:lnTo>
                <a:lnTo>
                  <a:pt x="6776" y="201"/>
                </a:lnTo>
                <a:lnTo>
                  <a:pt x="6764" y="184"/>
                </a:lnTo>
                <a:lnTo>
                  <a:pt x="6750" y="167"/>
                </a:lnTo>
                <a:lnTo>
                  <a:pt x="6735" y="149"/>
                </a:lnTo>
                <a:lnTo>
                  <a:pt x="6720" y="134"/>
                </a:lnTo>
                <a:lnTo>
                  <a:pt x="6705" y="118"/>
                </a:lnTo>
                <a:lnTo>
                  <a:pt x="6687" y="105"/>
                </a:lnTo>
                <a:lnTo>
                  <a:pt x="6670" y="91"/>
                </a:lnTo>
                <a:lnTo>
                  <a:pt x="6653" y="78"/>
                </a:lnTo>
                <a:lnTo>
                  <a:pt x="6633" y="67"/>
                </a:lnTo>
                <a:lnTo>
                  <a:pt x="6615" y="55"/>
                </a:lnTo>
                <a:lnTo>
                  <a:pt x="6595" y="45"/>
                </a:lnTo>
                <a:lnTo>
                  <a:pt x="6575" y="35"/>
                </a:lnTo>
                <a:lnTo>
                  <a:pt x="6554" y="27"/>
                </a:lnTo>
                <a:lnTo>
                  <a:pt x="6533" y="20"/>
                </a:lnTo>
                <a:lnTo>
                  <a:pt x="6511" y="15"/>
                </a:lnTo>
                <a:lnTo>
                  <a:pt x="6489" y="9"/>
                </a:lnTo>
                <a:lnTo>
                  <a:pt x="6466" y="5"/>
                </a:lnTo>
                <a:lnTo>
                  <a:pt x="6444" y="2"/>
                </a:lnTo>
                <a:lnTo>
                  <a:pt x="6421" y="1"/>
                </a:lnTo>
                <a:lnTo>
                  <a:pt x="6397" y="0"/>
                </a:lnTo>
                <a:close/>
                <a:moveTo>
                  <a:pt x="6625" y="3428"/>
                </a:moveTo>
                <a:lnTo>
                  <a:pt x="6625" y="3428"/>
                </a:lnTo>
                <a:lnTo>
                  <a:pt x="6624" y="3451"/>
                </a:lnTo>
                <a:lnTo>
                  <a:pt x="6621" y="3474"/>
                </a:lnTo>
                <a:lnTo>
                  <a:pt x="6616" y="3496"/>
                </a:lnTo>
                <a:lnTo>
                  <a:pt x="6608" y="3517"/>
                </a:lnTo>
                <a:lnTo>
                  <a:pt x="6599" y="3536"/>
                </a:lnTo>
                <a:lnTo>
                  <a:pt x="6587" y="3555"/>
                </a:lnTo>
                <a:lnTo>
                  <a:pt x="6573" y="3573"/>
                </a:lnTo>
                <a:lnTo>
                  <a:pt x="6558" y="3589"/>
                </a:lnTo>
                <a:lnTo>
                  <a:pt x="6542" y="3604"/>
                </a:lnTo>
                <a:lnTo>
                  <a:pt x="6525" y="3617"/>
                </a:lnTo>
                <a:lnTo>
                  <a:pt x="6507" y="3628"/>
                </a:lnTo>
                <a:lnTo>
                  <a:pt x="6486" y="3638"/>
                </a:lnTo>
                <a:lnTo>
                  <a:pt x="6465" y="3646"/>
                </a:lnTo>
                <a:lnTo>
                  <a:pt x="6443" y="3651"/>
                </a:lnTo>
                <a:lnTo>
                  <a:pt x="6420" y="3655"/>
                </a:lnTo>
                <a:lnTo>
                  <a:pt x="6397" y="3656"/>
                </a:lnTo>
                <a:lnTo>
                  <a:pt x="456" y="3656"/>
                </a:lnTo>
                <a:lnTo>
                  <a:pt x="433" y="3655"/>
                </a:lnTo>
                <a:lnTo>
                  <a:pt x="410" y="3651"/>
                </a:lnTo>
                <a:lnTo>
                  <a:pt x="388" y="3646"/>
                </a:lnTo>
                <a:lnTo>
                  <a:pt x="368" y="3638"/>
                </a:lnTo>
                <a:lnTo>
                  <a:pt x="348" y="3628"/>
                </a:lnTo>
                <a:lnTo>
                  <a:pt x="330" y="3617"/>
                </a:lnTo>
                <a:lnTo>
                  <a:pt x="311" y="3604"/>
                </a:lnTo>
                <a:lnTo>
                  <a:pt x="295" y="3589"/>
                </a:lnTo>
                <a:lnTo>
                  <a:pt x="280" y="3573"/>
                </a:lnTo>
                <a:lnTo>
                  <a:pt x="267" y="3555"/>
                </a:lnTo>
                <a:lnTo>
                  <a:pt x="256" y="3536"/>
                </a:lnTo>
                <a:lnTo>
                  <a:pt x="247" y="3517"/>
                </a:lnTo>
                <a:lnTo>
                  <a:pt x="239" y="3496"/>
                </a:lnTo>
                <a:lnTo>
                  <a:pt x="233" y="3474"/>
                </a:lnTo>
                <a:lnTo>
                  <a:pt x="229" y="3451"/>
                </a:lnTo>
                <a:lnTo>
                  <a:pt x="228" y="3428"/>
                </a:lnTo>
                <a:lnTo>
                  <a:pt x="228" y="457"/>
                </a:lnTo>
                <a:lnTo>
                  <a:pt x="229" y="433"/>
                </a:lnTo>
                <a:lnTo>
                  <a:pt x="233" y="411"/>
                </a:lnTo>
                <a:lnTo>
                  <a:pt x="239" y="389"/>
                </a:lnTo>
                <a:lnTo>
                  <a:pt x="247" y="368"/>
                </a:lnTo>
                <a:lnTo>
                  <a:pt x="256" y="348"/>
                </a:lnTo>
                <a:lnTo>
                  <a:pt x="267" y="329"/>
                </a:lnTo>
                <a:lnTo>
                  <a:pt x="280" y="312"/>
                </a:lnTo>
                <a:lnTo>
                  <a:pt x="295" y="296"/>
                </a:lnTo>
                <a:lnTo>
                  <a:pt x="311" y="281"/>
                </a:lnTo>
                <a:lnTo>
                  <a:pt x="330" y="267"/>
                </a:lnTo>
                <a:lnTo>
                  <a:pt x="348" y="255"/>
                </a:lnTo>
                <a:lnTo>
                  <a:pt x="368" y="246"/>
                </a:lnTo>
                <a:lnTo>
                  <a:pt x="388" y="238"/>
                </a:lnTo>
                <a:lnTo>
                  <a:pt x="410" y="232"/>
                </a:lnTo>
                <a:lnTo>
                  <a:pt x="433" y="229"/>
                </a:lnTo>
                <a:lnTo>
                  <a:pt x="456" y="228"/>
                </a:lnTo>
                <a:lnTo>
                  <a:pt x="6397" y="228"/>
                </a:lnTo>
                <a:lnTo>
                  <a:pt x="6420" y="229"/>
                </a:lnTo>
                <a:lnTo>
                  <a:pt x="6443" y="232"/>
                </a:lnTo>
                <a:lnTo>
                  <a:pt x="6465" y="238"/>
                </a:lnTo>
                <a:lnTo>
                  <a:pt x="6486" y="246"/>
                </a:lnTo>
                <a:lnTo>
                  <a:pt x="6507" y="255"/>
                </a:lnTo>
                <a:lnTo>
                  <a:pt x="6525" y="267"/>
                </a:lnTo>
                <a:lnTo>
                  <a:pt x="6542" y="281"/>
                </a:lnTo>
                <a:lnTo>
                  <a:pt x="6558" y="296"/>
                </a:lnTo>
                <a:lnTo>
                  <a:pt x="6573" y="312"/>
                </a:lnTo>
                <a:lnTo>
                  <a:pt x="6587" y="329"/>
                </a:lnTo>
                <a:lnTo>
                  <a:pt x="6599" y="348"/>
                </a:lnTo>
                <a:lnTo>
                  <a:pt x="6608" y="368"/>
                </a:lnTo>
                <a:lnTo>
                  <a:pt x="6616" y="389"/>
                </a:lnTo>
                <a:lnTo>
                  <a:pt x="6621" y="411"/>
                </a:lnTo>
                <a:lnTo>
                  <a:pt x="6624" y="433"/>
                </a:lnTo>
                <a:lnTo>
                  <a:pt x="6625" y="457"/>
                </a:lnTo>
                <a:lnTo>
                  <a:pt x="6625" y="34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bIns="144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5" name="文本框 20"/>
          <p:cNvSpPr txBox="1"/>
          <p:nvPr/>
        </p:nvSpPr>
        <p:spPr>
          <a:xfrm rot="21569860" flipH="1">
            <a:off x="1194411" y="2016116"/>
            <a:ext cx="1995487" cy="5232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英语六级 </a:t>
            </a:r>
          </a:p>
        </p:txBody>
      </p:sp>
      <p:sp>
        <p:nvSpPr>
          <p:cNvPr id="7" name="显示器"/>
          <p:cNvSpPr/>
          <p:nvPr/>
        </p:nvSpPr>
        <p:spPr bwMode="auto">
          <a:xfrm rot="21589867">
            <a:off x="4959050" y="2618680"/>
            <a:ext cx="2286635" cy="1403350"/>
          </a:xfrm>
          <a:custGeom>
            <a:avLst/>
            <a:gdLst>
              <a:gd name="T0" fmla="*/ 113939 w 6855"/>
              <a:gd name="T1" fmla="*/ 556 h 4342"/>
              <a:gd name="T2" fmla="*/ 83370 w 6855"/>
              <a:gd name="T3" fmla="*/ 7500 h 4342"/>
              <a:gd name="T4" fmla="*/ 56136 w 6855"/>
              <a:gd name="T5" fmla="*/ 21666 h 4342"/>
              <a:gd name="T6" fmla="*/ 33070 w 6855"/>
              <a:gd name="T7" fmla="*/ 41387 h 4342"/>
              <a:gd name="T8" fmla="*/ 15284 w 6855"/>
              <a:gd name="T9" fmla="*/ 66386 h 4342"/>
              <a:gd name="T10" fmla="*/ 3891 w 6855"/>
              <a:gd name="T11" fmla="*/ 95273 h 4342"/>
              <a:gd name="T12" fmla="*/ 0 w 6855"/>
              <a:gd name="T13" fmla="*/ 126939 h 4342"/>
              <a:gd name="T14" fmla="*/ 1389 w 6855"/>
              <a:gd name="T15" fmla="*/ 971345 h 4342"/>
              <a:gd name="T16" fmla="*/ 10004 w 6855"/>
              <a:gd name="T17" fmla="*/ 1001343 h 4342"/>
              <a:gd name="T18" fmla="*/ 25289 w 6855"/>
              <a:gd name="T19" fmla="*/ 1027731 h 4342"/>
              <a:gd name="T20" fmla="*/ 46409 w 6855"/>
              <a:gd name="T21" fmla="*/ 1049674 h 4342"/>
              <a:gd name="T22" fmla="*/ 71976 w 6855"/>
              <a:gd name="T23" fmla="*/ 1066340 h 4342"/>
              <a:gd name="T24" fmla="*/ 101433 w 6855"/>
              <a:gd name="T25" fmla="*/ 1076340 h 4342"/>
              <a:gd name="T26" fmla="*/ 825361 w 6855"/>
              <a:gd name="T27" fmla="*/ 1078840 h 4342"/>
              <a:gd name="T28" fmla="*/ 687245 w 6855"/>
              <a:gd name="T29" fmla="*/ 1143281 h 4342"/>
              <a:gd name="T30" fmla="*/ 665013 w 6855"/>
              <a:gd name="T31" fmla="*/ 1150225 h 4342"/>
              <a:gd name="T32" fmla="*/ 650284 w 6855"/>
              <a:gd name="T33" fmla="*/ 1162447 h 4342"/>
              <a:gd name="T34" fmla="*/ 638057 w 6855"/>
              <a:gd name="T35" fmla="*/ 1185779 h 4342"/>
              <a:gd name="T36" fmla="*/ 635000 w 6855"/>
              <a:gd name="T37" fmla="*/ 1206056 h 4342"/>
              <a:gd name="T38" fmla="*/ 1268333 w 6855"/>
              <a:gd name="T39" fmla="*/ 1189668 h 4342"/>
              <a:gd name="T40" fmla="*/ 1259996 w 6855"/>
              <a:gd name="T41" fmla="*/ 1169113 h 4342"/>
              <a:gd name="T42" fmla="*/ 1246934 w 6855"/>
              <a:gd name="T43" fmla="*/ 1155781 h 4342"/>
              <a:gd name="T44" fmla="*/ 1220812 w 6855"/>
              <a:gd name="T45" fmla="*/ 1144392 h 4342"/>
              <a:gd name="T46" fmla="*/ 1079361 w 6855"/>
              <a:gd name="T47" fmla="*/ 1142448 h 4342"/>
              <a:gd name="T48" fmla="*/ 1790783 w 6855"/>
              <a:gd name="T49" fmla="*/ 1078284 h 4342"/>
              <a:gd name="T50" fmla="*/ 1821352 w 6855"/>
              <a:gd name="T51" fmla="*/ 1071062 h 4342"/>
              <a:gd name="T52" fmla="*/ 1848864 w 6855"/>
              <a:gd name="T53" fmla="*/ 1057174 h 4342"/>
              <a:gd name="T54" fmla="*/ 1871652 w 6855"/>
              <a:gd name="T55" fmla="*/ 1037175 h 4342"/>
              <a:gd name="T56" fmla="*/ 1889438 w 6855"/>
              <a:gd name="T57" fmla="*/ 1012176 h 4342"/>
              <a:gd name="T58" fmla="*/ 1900832 w 6855"/>
              <a:gd name="T59" fmla="*/ 983566 h 4342"/>
              <a:gd name="T60" fmla="*/ 1905000 w 6855"/>
              <a:gd name="T61" fmla="*/ 952179 h 4342"/>
              <a:gd name="T62" fmla="*/ 1903333 w 6855"/>
              <a:gd name="T63" fmla="*/ 107773 h 4342"/>
              <a:gd name="T64" fmla="*/ 1894718 w 6855"/>
              <a:gd name="T65" fmla="*/ 77774 h 4342"/>
              <a:gd name="T66" fmla="*/ 1879711 w 6855"/>
              <a:gd name="T67" fmla="*/ 51109 h 4342"/>
              <a:gd name="T68" fmla="*/ 1858313 w 6855"/>
              <a:gd name="T69" fmla="*/ 29165 h 4342"/>
              <a:gd name="T70" fmla="*/ 1832746 w 6855"/>
              <a:gd name="T71" fmla="*/ 12499 h 4342"/>
              <a:gd name="T72" fmla="*/ 1803289 w 6855"/>
              <a:gd name="T73" fmla="*/ 2500 h 4342"/>
              <a:gd name="T74" fmla="*/ 1841083 w 6855"/>
              <a:gd name="T75" fmla="*/ 952179 h 4342"/>
              <a:gd name="T76" fmla="*/ 1836359 w 6855"/>
              <a:gd name="T77" fmla="*/ 976900 h 4342"/>
              <a:gd name="T78" fmla="*/ 1818018 w 6855"/>
              <a:gd name="T79" fmla="*/ 1001065 h 4342"/>
              <a:gd name="T80" fmla="*/ 1790505 w 6855"/>
              <a:gd name="T81" fmla="*/ 1014120 h 4342"/>
              <a:gd name="T82" fmla="*/ 120330 w 6855"/>
              <a:gd name="T83" fmla="*/ 1015231 h 4342"/>
              <a:gd name="T84" fmla="*/ 91707 w 6855"/>
              <a:gd name="T85" fmla="*/ 1004676 h 4342"/>
              <a:gd name="T86" fmla="*/ 71142 w 6855"/>
              <a:gd name="T87" fmla="*/ 982177 h 4342"/>
              <a:gd name="T88" fmla="*/ 63361 w 6855"/>
              <a:gd name="T89" fmla="*/ 952179 h 4342"/>
              <a:gd name="T90" fmla="*/ 66418 w 6855"/>
              <a:gd name="T91" fmla="*/ 108051 h 4342"/>
              <a:gd name="T92" fmla="*/ 81980 w 6855"/>
              <a:gd name="T93" fmla="*/ 82218 h 4342"/>
              <a:gd name="T94" fmla="*/ 107825 w 6855"/>
              <a:gd name="T95" fmla="*/ 66108 h 4342"/>
              <a:gd name="T96" fmla="*/ 1777722 w 6855"/>
              <a:gd name="T97" fmla="*/ 63330 h 4342"/>
              <a:gd name="T98" fmla="*/ 1808291 w 6855"/>
              <a:gd name="T99" fmla="*/ 70830 h 4342"/>
              <a:gd name="T100" fmla="*/ 1830523 w 6855"/>
              <a:gd name="T101" fmla="*/ 91385 h 4342"/>
              <a:gd name="T102" fmla="*/ 1840805 w 6855"/>
              <a:gd name="T103" fmla="*/ 120272 h 434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855" h="4342">
                <a:moveTo>
                  <a:pt x="6397" y="0"/>
                </a:moveTo>
                <a:lnTo>
                  <a:pt x="456" y="0"/>
                </a:lnTo>
                <a:lnTo>
                  <a:pt x="433" y="1"/>
                </a:lnTo>
                <a:lnTo>
                  <a:pt x="410" y="2"/>
                </a:lnTo>
                <a:lnTo>
                  <a:pt x="387" y="5"/>
                </a:lnTo>
                <a:lnTo>
                  <a:pt x="365" y="9"/>
                </a:lnTo>
                <a:lnTo>
                  <a:pt x="343" y="15"/>
                </a:lnTo>
                <a:lnTo>
                  <a:pt x="322" y="20"/>
                </a:lnTo>
                <a:lnTo>
                  <a:pt x="300" y="27"/>
                </a:lnTo>
                <a:lnTo>
                  <a:pt x="279" y="35"/>
                </a:lnTo>
                <a:lnTo>
                  <a:pt x="259" y="45"/>
                </a:lnTo>
                <a:lnTo>
                  <a:pt x="240" y="55"/>
                </a:lnTo>
                <a:lnTo>
                  <a:pt x="220" y="67"/>
                </a:lnTo>
                <a:lnTo>
                  <a:pt x="202" y="78"/>
                </a:lnTo>
                <a:lnTo>
                  <a:pt x="184" y="91"/>
                </a:lnTo>
                <a:lnTo>
                  <a:pt x="167" y="105"/>
                </a:lnTo>
                <a:lnTo>
                  <a:pt x="150" y="118"/>
                </a:lnTo>
                <a:lnTo>
                  <a:pt x="134" y="134"/>
                </a:lnTo>
                <a:lnTo>
                  <a:pt x="119" y="149"/>
                </a:lnTo>
                <a:lnTo>
                  <a:pt x="105" y="167"/>
                </a:lnTo>
                <a:lnTo>
                  <a:pt x="91" y="184"/>
                </a:lnTo>
                <a:lnTo>
                  <a:pt x="78" y="201"/>
                </a:lnTo>
                <a:lnTo>
                  <a:pt x="66" y="221"/>
                </a:lnTo>
                <a:lnTo>
                  <a:pt x="55" y="239"/>
                </a:lnTo>
                <a:lnTo>
                  <a:pt x="45" y="259"/>
                </a:lnTo>
                <a:lnTo>
                  <a:pt x="36" y="280"/>
                </a:lnTo>
                <a:lnTo>
                  <a:pt x="28" y="300"/>
                </a:lnTo>
                <a:lnTo>
                  <a:pt x="21" y="321"/>
                </a:lnTo>
                <a:lnTo>
                  <a:pt x="14" y="343"/>
                </a:lnTo>
                <a:lnTo>
                  <a:pt x="9" y="365"/>
                </a:lnTo>
                <a:lnTo>
                  <a:pt x="5" y="388"/>
                </a:lnTo>
                <a:lnTo>
                  <a:pt x="2" y="410"/>
                </a:lnTo>
                <a:lnTo>
                  <a:pt x="0" y="433"/>
                </a:lnTo>
                <a:lnTo>
                  <a:pt x="0" y="457"/>
                </a:lnTo>
                <a:lnTo>
                  <a:pt x="0" y="3428"/>
                </a:lnTo>
                <a:lnTo>
                  <a:pt x="0" y="3451"/>
                </a:lnTo>
                <a:lnTo>
                  <a:pt x="2" y="3474"/>
                </a:lnTo>
                <a:lnTo>
                  <a:pt x="5" y="3497"/>
                </a:lnTo>
                <a:lnTo>
                  <a:pt x="9" y="3519"/>
                </a:lnTo>
                <a:lnTo>
                  <a:pt x="14" y="3541"/>
                </a:lnTo>
                <a:lnTo>
                  <a:pt x="21" y="3563"/>
                </a:lnTo>
                <a:lnTo>
                  <a:pt x="28" y="3584"/>
                </a:lnTo>
                <a:lnTo>
                  <a:pt x="36" y="3605"/>
                </a:lnTo>
                <a:lnTo>
                  <a:pt x="45" y="3625"/>
                </a:lnTo>
                <a:lnTo>
                  <a:pt x="55" y="3644"/>
                </a:lnTo>
                <a:lnTo>
                  <a:pt x="66" y="3664"/>
                </a:lnTo>
                <a:lnTo>
                  <a:pt x="78" y="3682"/>
                </a:lnTo>
                <a:lnTo>
                  <a:pt x="91" y="3700"/>
                </a:lnTo>
                <a:lnTo>
                  <a:pt x="105" y="3717"/>
                </a:lnTo>
                <a:lnTo>
                  <a:pt x="119" y="3734"/>
                </a:lnTo>
                <a:lnTo>
                  <a:pt x="134" y="3750"/>
                </a:lnTo>
                <a:lnTo>
                  <a:pt x="150" y="3765"/>
                </a:lnTo>
                <a:lnTo>
                  <a:pt x="167" y="3779"/>
                </a:lnTo>
                <a:lnTo>
                  <a:pt x="184" y="3793"/>
                </a:lnTo>
                <a:lnTo>
                  <a:pt x="202" y="3806"/>
                </a:lnTo>
                <a:lnTo>
                  <a:pt x="220" y="3818"/>
                </a:lnTo>
                <a:lnTo>
                  <a:pt x="240" y="3829"/>
                </a:lnTo>
                <a:lnTo>
                  <a:pt x="259" y="3839"/>
                </a:lnTo>
                <a:lnTo>
                  <a:pt x="279" y="3848"/>
                </a:lnTo>
                <a:lnTo>
                  <a:pt x="300" y="3856"/>
                </a:lnTo>
                <a:lnTo>
                  <a:pt x="322" y="3863"/>
                </a:lnTo>
                <a:lnTo>
                  <a:pt x="343" y="3870"/>
                </a:lnTo>
                <a:lnTo>
                  <a:pt x="365" y="3875"/>
                </a:lnTo>
                <a:lnTo>
                  <a:pt x="387" y="3879"/>
                </a:lnTo>
                <a:lnTo>
                  <a:pt x="410" y="3882"/>
                </a:lnTo>
                <a:lnTo>
                  <a:pt x="433" y="3884"/>
                </a:lnTo>
                <a:lnTo>
                  <a:pt x="456" y="3884"/>
                </a:lnTo>
                <a:lnTo>
                  <a:pt x="2970" y="3884"/>
                </a:lnTo>
                <a:lnTo>
                  <a:pt x="2970" y="4113"/>
                </a:lnTo>
                <a:lnTo>
                  <a:pt x="2513" y="4113"/>
                </a:lnTo>
                <a:lnTo>
                  <a:pt x="2492" y="4113"/>
                </a:lnTo>
                <a:lnTo>
                  <a:pt x="2473" y="4116"/>
                </a:lnTo>
                <a:lnTo>
                  <a:pt x="2454" y="4118"/>
                </a:lnTo>
                <a:lnTo>
                  <a:pt x="2438" y="4123"/>
                </a:lnTo>
                <a:lnTo>
                  <a:pt x="2422" y="4128"/>
                </a:lnTo>
                <a:lnTo>
                  <a:pt x="2407" y="4134"/>
                </a:lnTo>
                <a:lnTo>
                  <a:pt x="2393" y="4141"/>
                </a:lnTo>
                <a:lnTo>
                  <a:pt x="2381" y="4148"/>
                </a:lnTo>
                <a:lnTo>
                  <a:pt x="2369" y="4157"/>
                </a:lnTo>
                <a:lnTo>
                  <a:pt x="2359" y="4166"/>
                </a:lnTo>
                <a:lnTo>
                  <a:pt x="2349" y="4176"/>
                </a:lnTo>
                <a:lnTo>
                  <a:pt x="2340" y="4185"/>
                </a:lnTo>
                <a:lnTo>
                  <a:pt x="2332" y="4195"/>
                </a:lnTo>
                <a:lnTo>
                  <a:pt x="2325" y="4206"/>
                </a:lnTo>
                <a:lnTo>
                  <a:pt x="2314" y="4227"/>
                </a:lnTo>
                <a:lnTo>
                  <a:pt x="2303" y="4248"/>
                </a:lnTo>
                <a:lnTo>
                  <a:pt x="2296" y="4269"/>
                </a:lnTo>
                <a:lnTo>
                  <a:pt x="2292" y="4289"/>
                </a:lnTo>
                <a:lnTo>
                  <a:pt x="2288" y="4306"/>
                </a:lnTo>
                <a:lnTo>
                  <a:pt x="2286" y="4321"/>
                </a:lnTo>
                <a:lnTo>
                  <a:pt x="2285" y="4331"/>
                </a:lnTo>
                <a:lnTo>
                  <a:pt x="2285" y="4342"/>
                </a:lnTo>
                <a:lnTo>
                  <a:pt x="4570" y="4342"/>
                </a:lnTo>
                <a:lnTo>
                  <a:pt x="4569" y="4321"/>
                </a:lnTo>
                <a:lnTo>
                  <a:pt x="4567" y="4301"/>
                </a:lnTo>
                <a:lnTo>
                  <a:pt x="4564" y="4283"/>
                </a:lnTo>
                <a:lnTo>
                  <a:pt x="4559" y="4266"/>
                </a:lnTo>
                <a:lnTo>
                  <a:pt x="4555" y="4251"/>
                </a:lnTo>
                <a:lnTo>
                  <a:pt x="4548" y="4236"/>
                </a:lnTo>
                <a:lnTo>
                  <a:pt x="4541" y="4222"/>
                </a:lnTo>
                <a:lnTo>
                  <a:pt x="4534" y="4209"/>
                </a:lnTo>
                <a:lnTo>
                  <a:pt x="4526" y="4198"/>
                </a:lnTo>
                <a:lnTo>
                  <a:pt x="4517" y="4187"/>
                </a:lnTo>
                <a:lnTo>
                  <a:pt x="4507" y="4178"/>
                </a:lnTo>
                <a:lnTo>
                  <a:pt x="4497" y="4169"/>
                </a:lnTo>
                <a:lnTo>
                  <a:pt x="4487" y="4161"/>
                </a:lnTo>
                <a:lnTo>
                  <a:pt x="4476" y="4154"/>
                </a:lnTo>
                <a:lnTo>
                  <a:pt x="4456" y="4141"/>
                </a:lnTo>
                <a:lnTo>
                  <a:pt x="4434" y="4132"/>
                </a:lnTo>
                <a:lnTo>
                  <a:pt x="4413" y="4125"/>
                </a:lnTo>
                <a:lnTo>
                  <a:pt x="4393" y="4120"/>
                </a:lnTo>
                <a:lnTo>
                  <a:pt x="4376" y="4117"/>
                </a:lnTo>
                <a:lnTo>
                  <a:pt x="4362" y="4115"/>
                </a:lnTo>
                <a:lnTo>
                  <a:pt x="4351" y="4113"/>
                </a:lnTo>
                <a:lnTo>
                  <a:pt x="4340" y="4113"/>
                </a:lnTo>
                <a:lnTo>
                  <a:pt x="3884" y="4113"/>
                </a:lnTo>
                <a:lnTo>
                  <a:pt x="3884" y="3884"/>
                </a:lnTo>
                <a:lnTo>
                  <a:pt x="6397" y="3884"/>
                </a:lnTo>
                <a:lnTo>
                  <a:pt x="6421" y="3884"/>
                </a:lnTo>
                <a:lnTo>
                  <a:pt x="6444" y="3882"/>
                </a:lnTo>
                <a:lnTo>
                  <a:pt x="6466" y="3879"/>
                </a:lnTo>
                <a:lnTo>
                  <a:pt x="6489" y="3875"/>
                </a:lnTo>
                <a:lnTo>
                  <a:pt x="6511" y="3870"/>
                </a:lnTo>
                <a:lnTo>
                  <a:pt x="6533" y="3863"/>
                </a:lnTo>
                <a:lnTo>
                  <a:pt x="6554" y="3856"/>
                </a:lnTo>
                <a:lnTo>
                  <a:pt x="6575" y="3848"/>
                </a:lnTo>
                <a:lnTo>
                  <a:pt x="6595" y="3839"/>
                </a:lnTo>
                <a:lnTo>
                  <a:pt x="6615" y="3829"/>
                </a:lnTo>
                <a:lnTo>
                  <a:pt x="6633" y="3818"/>
                </a:lnTo>
                <a:lnTo>
                  <a:pt x="6653" y="3806"/>
                </a:lnTo>
                <a:lnTo>
                  <a:pt x="6670" y="3793"/>
                </a:lnTo>
                <a:lnTo>
                  <a:pt x="6687" y="3779"/>
                </a:lnTo>
                <a:lnTo>
                  <a:pt x="6705" y="3765"/>
                </a:lnTo>
                <a:lnTo>
                  <a:pt x="6720" y="3750"/>
                </a:lnTo>
                <a:lnTo>
                  <a:pt x="6735" y="3734"/>
                </a:lnTo>
                <a:lnTo>
                  <a:pt x="6750" y="3717"/>
                </a:lnTo>
                <a:lnTo>
                  <a:pt x="6764" y="3700"/>
                </a:lnTo>
                <a:lnTo>
                  <a:pt x="6776" y="3682"/>
                </a:lnTo>
                <a:lnTo>
                  <a:pt x="6788" y="3664"/>
                </a:lnTo>
                <a:lnTo>
                  <a:pt x="6799" y="3644"/>
                </a:lnTo>
                <a:lnTo>
                  <a:pt x="6810" y="3625"/>
                </a:lnTo>
                <a:lnTo>
                  <a:pt x="6818" y="3605"/>
                </a:lnTo>
                <a:lnTo>
                  <a:pt x="6827" y="3584"/>
                </a:lnTo>
                <a:lnTo>
                  <a:pt x="6834" y="3563"/>
                </a:lnTo>
                <a:lnTo>
                  <a:pt x="6840" y="3541"/>
                </a:lnTo>
                <a:lnTo>
                  <a:pt x="6845" y="3519"/>
                </a:lnTo>
                <a:lnTo>
                  <a:pt x="6849" y="3497"/>
                </a:lnTo>
                <a:lnTo>
                  <a:pt x="6852" y="3474"/>
                </a:lnTo>
                <a:lnTo>
                  <a:pt x="6853" y="3451"/>
                </a:lnTo>
                <a:lnTo>
                  <a:pt x="6855" y="3428"/>
                </a:lnTo>
                <a:lnTo>
                  <a:pt x="6855" y="457"/>
                </a:lnTo>
                <a:lnTo>
                  <a:pt x="6853" y="433"/>
                </a:lnTo>
                <a:lnTo>
                  <a:pt x="6852" y="410"/>
                </a:lnTo>
                <a:lnTo>
                  <a:pt x="6849" y="388"/>
                </a:lnTo>
                <a:lnTo>
                  <a:pt x="6845" y="365"/>
                </a:lnTo>
                <a:lnTo>
                  <a:pt x="6840" y="343"/>
                </a:lnTo>
                <a:lnTo>
                  <a:pt x="6834" y="321"/>
                </a:lnTo>
                <a:lnTo>
                  <a:pt x="6827" y="300"/>
                </a:lnTo>
                <a:lnTo>
                  <a:pt x="6818" y="280"/>
                </a:lnTo>
                <a:lnTo>
                  <a:pt x="6810" y="259"/>
                </a:lnTo>
                <a:lnTo>
                  <a:pt x="6799" y="239"/>
                </a:lnTo>
                <a:lnTo>
                  <a:pt x="6788" y="221"/>
                </a:lnTo>
                <a:lnTo>
                  <a:pt x="6776" y="201"/>
                </a:lnTo>
                <a:lnTo>
                  <a:pt x="6764" y="184"/>
                </a:lnTo>
                <a:lnTo>
                  <a:pt x="6750" y="167"/>
                </a:lnTo>
                <a:lnTo>
                  <a:pt x="6735" y="149"/>
                </a:lnTo>
                <a:lnTo>
                  <a:pt x="6720" y="134"/>
                </a:lnTo>
                <a:lnTo>
                  <a:pt x="6705" y="118"/>
                </a:lnTo>
                <a:lnTo>
                  <a:pt x="6687" y="105"/>
                </a:lnTo>
                <a:lnTo>
                  <a:pt x="6670" y="91"/>
                </a:lnTo>
                <a:lnTo>
                  <a:pt x="6653" y="78"/>
                </a:lnTo>
                <a:lnTo>
                  <a:pt x="6633" y="67"/>
                </a:lnTo>
                <a:lnTo>
                  <a:pt x="6615" y="55"/>
                </a:lnTo>
                <a:lnTo>
                  <a:pt x="6595" y="45"/>
                </a:lnTo>
                <a:lnTo>
                  <a:pt x="6575" y="35"/>
                </a:lnTo>
                <a:lnTo>
                  <a:pt x="6554" y="27"/>
                </a:lnTo>
                <a:lnTo>
                  <a:pt x="6533" y="20"/>
                </a:lnTo>
                <a:lnTo>
                  <a:pt x="6511" y="15"/>
                </a:lnTo>
                <a:lnTo>
                  <a:pt x="6489" y="9"/>
                </a:lnTo>
                <a:lnTo>
                  <a:pt x="6466" y="5"/>
                </a:lnTo>
                <a:lnTo>
                  <a:pt x="6444" y="2"/>
                </a:lnTo>
                <a:lnTo>
                  <a:pt x="6421" y="1"/>
                </a:lnTo>
                <a:lnTo>
                  <a:pt x="6397" y="0"/>
                </a:lnTo>
                <a:close/>
                <a:moveTo>
                  <a:pt x="6625" y="3428"/>
                </a:moveTo>
                <a:lnTo>
                  <a:pt x="6625" y="3428"/>
                </a:lnTo>
                <a:lnTo>
                  <a:pt x="6624" y="3451"/>
                </a:lnTo>
                <a:lnTo>
                  <a:pt x="6621" y="3474"/>
                </a:lnTo>
                <a:lnTo>
                  <a:pt x="6616" y="3496"/>
                </a:lnTo>
                <a:lnTo>
                  <a:pt x="6608" y="3517"/>
                </a:lnTo>
                <a:lnTo>
                  <a:pt x="6599" y="3536"/>
                </a:lnTo>
                <a:lnTo>
                  <a:pt x="6587" y="3555"/>
                </a:lnTo>
                <a:lnTo>
                  <a:pt x="6573" y="3573"/>
                </a:lnTo>
                <a:lnTo>
                  <a:pt x="6558" y="3589"/>
                </a:lnTo>
                <a:lnTo>
                  <a:pt x="6542" y="3604"/>
                </a:lnTo>
                <a:lnTo>
                  <a:pt x="6525" y="3617"/>
                </a:lnTo>
                <a:lnTo>
                  <a:pt x="6507" y="3628"/>
                </a:lnTo>
                <a:lnTo>
                  <a:pt x="6486" y="3638"/>
                </a:lnTo>
                <a:lnTo>
                  <a:pt x="6465" y="3646"/>
                </a:lnTo>
                <a:lnTo>
                  <a:pt x="6443" y="3651"/>
                </a:lnTo>
                <a:lnTo>
                  <a:pt x="6420" y="3655"/>
                </a:lnTo>
                <a:lnTo>
                  <a:pt x="6397" y="3656"/>
                </a:lnTo>
                <a:lnTo>
                  <a:pt x="456" y="3656"/>
                </a:lnTo>
                <a:lnTo>
                  <a:pt x="433" y="3655"/>
                </a:lnTo>
                <a:lnTo>
                  <a:pt x="410" y="3651"/>
                </a:lnTo>
                <a:lnTo>
                  <a:pt x="388" y="3646"/>
                </a:lnTo>
                <a:lnTo>
                  <a:pt x="368" y="3638"/>
                </a:lnTo>
                <a:lnTo>
                  <a:pt x="348" y="3628"/>
                </a:lnTo>
                <a:lnTo>
                  <a:pt x="330" y="3617"/>
                </a:lnTo>
                <a:lnTo>
                  <a:pt x="311" y="3604"/>
                </a:lnTo>
                <a:lnTo>
                  <a:pt x="295" y="3589"/>
                </a:lnTo>
                <a:lnTo>
                  <a:pt x="280" y="3573"/>
                </a:lnTo>
                <a:lnTo>
                  <a:pt x="267" y="3555"/>
                </a:lnTo>
                <a:lnTo>
                  <a:pt x="256" y="3536"/>
                </a:lnTo>
                <a:lnTo>
                  <a:pt x="247" y="3517"/>
                </a:lnTo>
                <a:lnTo>
                  <a:pt x="239" y="3496"/>
                </a:lnTo>
                <a:lnTo>
                  <a:pt x="233" y="3474"/>
                </a:lnTo>
                <a:lnTo>
                  <a:pt x="229" y="3451"/>
                </a:lnTo>
                <a:lnTo>
                  <a:pt x="228" y="3428"/>
                </a:lnTo>
                <a:lnTo>
                  <a:pt x="228" y="457"/>
                </a:lnTo>
                <a:lnTo>
                  <a:pt x="229" y="433"/>
                </a:lnTo>
                <a:lnTo>
                  <a:pt x="233" y="411"/>
                </a:lnTo>
                <a:lnTo>
                  <a:pt x="239" y="389"/>
                </a:lnTo>
                <a:lnTo>
                  <a:pt x="247" y="368"/>
                </a:lnTo>
                <a:lnTo>
                  <a:pt x="256" y="348"/>
                </a:lnTo>
                <a:lnTo>
                  <a:pt x="267" y="329"/>
                </a:lnTo>
                <a:lnTo>
                  <a:pt x="280" y="312"/>
                </a:lnTo>
                <a:lnTo>
                  <a:pt x="295" y="296"/>
                </a:lnTo>
                <a:lnTo>
                  <a:pt x="311" y="281"/>
                </a:lnTo>
                <a:lnTo>
                  <a:pt x="330" y="267"/>
                </a:lnTo>
                <a:lnTo>
                  <a:pt x="348" y="255"/>
                </a:lnTo>
                <a:lnTo>
                  <a:pt x="368" y="246"/>
                </a:lnTo>
                <a:lnTo>
                  <a:pt x="388" y="238"/>
                </a:lnTo>
                <a:lnTo>
                  <a:pt x="410" y="232"/>
                </a:lnTo>
                <a:lnTo>
                  <a:pt x="433" y="229"/>
                </a:lnTo>
                <a:lnTo>
                  <a:pt x="456" y="228"/>
                </a:lnTo>
                <a:lnTo>
                  <a:pt x="6397" y="228"/>
                </a:lnTo>
                <a:lnTo>
                  <a:pt x="6420" y="229"/>
                </a:lnTo>
                <a:lnTo>
                  <a:pt x="6443" y="232"/>
                </a:lnTo>
                <a:lnTo>
                  <a:pt x="6465" y="238"/>
                </a:lnTo>
                <a:lnTo>
                  <a:pt x="6486" y="246"/>
                </a:lnTo>
                <a:lnTo>
                  <a:pt x="6507" y="255"/>
                </a:lnTo>
                <a:lnTo>
                  <a:pt x="6525" y="267"/>
                </a:lnTo>
                <a:lnTo>
                  <a:pt x="6542" y="281"/>
                </a:lnTo>
                <a:lnTo>
                  <a:pt x="6558" y="296"/>
                </a:lnTo>
                <a:lnTo>
                  <a:pt x="6573" y="312"/>
                </a:lnTo>
                <a:lnTo>
                  <a:pt x="6587" y="329"/>
                </a:lnTo>
                <a:lnTo>
                  <a:pt x="6599" y="348"/>
                </a:lnTo>
                <a:lnTo>
                  <a:pt x="6608" y="368"/>
                </a:lnTo>
                <a:lnTo>
                  <a:pt x="6616" y="389"/>
                </a:lnTo>
                <a:lnTo>
                  <a:pt x="6621" y="411"/>
                </a:lnTo>
                <a:lnTo>
                  <a:pt x="6624" y="433"/>
                </a:lnTo>
                <a:lnTo>
                  <a:pt x="6625" y="457"/>
                </a:lnTo>
                <a:lnTo>
                  <a:pt x="6625" y="34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bIns="144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6" name="文本框 20"/>
          <p:cNvSpPr txBox="1"/>
          <p:nvPr/>
        </p:nvSpPr>
        <p:spPr>
          <a:xfrm flipH="1">
            <a:off x="5104624" y="2016116"/>
            <a:ext cx="1995487" cy="5232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计算机三级</a:t>
            </a:r>
            <a:endParaRPr lang="en-US" altLang="zh-CN" sz="2800" b="1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显示器"/>
          <p:cNvSpPr/>
          <p:nvPr/>
        </p:nvSpPr>
        <p:spPr bwMode="auto">
          <a:xfrm>
            <a:off x="8785768" y="2618680"/>
            <a:ext cx="2286635" cy="1403350"/>
          </a:xfrm>
          <a:custGeom>
            <a:avLst/>
            <a:gdLst>
              <a:gd name="T0" fmla="*/ 113939 w 6855"/>
              <a:gd name="T1" fmla="*/ 556 h 4342"/>
              <a:gd name="T2" fmla="*/ 83370 w 6855"/>
              <a:gd name="T3" fmla="*/ 7500 h 4342"/>
              <a:gd name="T4" fmla="*/ 56136 w 6855"/>
              <a:gd name="T5" fmla="*/ 21666 h 4342"/>
              <a:gd name="T6" fmla="*/ 33070 w 6855"/>
              <a:gd name="T7" fmla="*/ 41387 h 4342"/>
              <a:gd name="T8" fmla="*/ 15284 w 6855"/>
              <a:gd name="T9" fmla="*/ 66386 h 4342"/>
              <a:gd name="T10" fmla="*/ 3891 w 6855"/>
              <a:gd name="T11" fmla="*/ 95273 h 4342"/>
              <a:gd name="T12" fmla="*/ 0 w 6855"/>
              <a:gd name="T13" fmla="*/ 126939 h 4342"/>
              <a:gd name="T14" fmla="*/ 1389 w 6855"/>
              <a:gd name="T15" fmla="*/ 971345 h 4342"/>
              <a:gd name="T16" fmla="*/ 10004 w 6855"/>
              <a:gd name="T17" fmla="*/ 1001343 h 4342"/>
              <a:gd name="T18" fmla="*/ 25289 w 6855"/>
              <a:gd name="T19" fmla="*/ 1027731 h 4342"/>
              <a:gd name="T20" fmla="*/ 46409 w 6855"/>
              <a:gd name="T21" fmla="*/ 1049674 h 4342"/>
              <a:gd name="T22" fmla="*/ 71976 w 6855"/>
              <a:gd name="T23" fmla="*/ 1066340 h 4342"/>
              <a:gd name="T24" fmla="*/ 101433 w 6855"/>
              <a:gd name="T25" fmla="*/ 1076340 h 4342"/>
              <a:gd name="T26" fmla="*/ 825361 w 6855"/>
              <a:gd name="T27" fmla="*/ 1078840 h 4342"/>
              <a:gd name="T28" fmla="*/ 687245 w 6855"/>
              <a:gd name="T29" fmla="*/ 1143281 h 4342"/>
              <a:gd name="T30" fmla="*/ 665013 w 6855"/>
              <a:gd name="T31" fmla="*/ 1150225 h 4342"/>
              <a:gd name="T32" fmla="*/ 650284 w 6855"/>
              <a:gd name="T33" fmla="*/ 1162447 h 4342"/>
              <a:gd name="T34" fmla="*/ 638057 w 6855"/>
              <a:gd name="T35" fmla="*/ 1185779 h 4342"/>
              <a:gd name="T36" fmla="*/ 635000 w 6855"/>
              <a:gd name="T37" fmla="*/ 1206056 h 4342"/>
              <a:gd name="T38" fmla="*/ 1268333 w 6855"/>
              <a:gd name="T39" fmla="*/ 1189668 h 4342"/>
              <a:gd name="T40" fmla="*/ 1259996 w 6855"/>
              <a:gd name="T41" fmla="*/ 1169113 h 4342"/>
              <a:gd name="T42" fmla="*/ 1246934 w 6855"/>
              <a:gd name="T43" fmla="*/ 1155781 h 4342"/>
              <a:gd name="T44" fmla="*/ 1220812 w 6855"/>
              <a:gd name="T45" fmla="*/ 1144392 h 4342"/>
              <a:gd name="T46" fmla="*/ 1079361 w 6855"/>
              <a:gd name="T47" fmla="*/ 1142448 h 4342"/>
              <a:gd name="T48" fmla="*/ 1790783 w 6855"/>
              <a:gd name="T49" fmla="*/ 1078284 h 4342"/>
              <a:gd name="T50" fmla="*/ 1821352 w 6855"/>
              <a:gd name="T51" fmla="*/ 1071062 h 4342"/>
              <a:gd name="T52" fmla="*/ 1848864 w 6855"/>
              <a:gd name="T53" fmla="*/ 1057174 h 4342"/>
              <a:gd name="T54" fmla="*/ 1871652 w 6855"/>
              <a:gd name="T55" fmla="*/ 1037175 h 4342"/>
              <a:gd name="T56" fmla="*/ 1889438 w 6855"/>
              <a:gd name="T57" fmla="*/ 1012176 h 4342"/>
              <a:gd name="T58" fmla="*/ 1900832 w 6855"/>
              <a:gd name="T59" fmla="*/ 983566 h 4342"/>
              <a:gd name="T60" fmla="*/ 1905000 w 6855"/>
              <a:gd name="T61" fmla="*/ 952179 h 4342"/>
              <a:gd name="T62" fmla="*/ 1903333 w 6855"/>
              <a:gd name="T63" fmla="*/ 107773 h 4342"/>
              <a:gd name="T64" fmla="*/ 1894718 w 6855"/>
              <a:gd name="T65" fmla="*/ 77774 h 4342"/>
              <a:gd name="T66" fmla="*/ 1879711 w 6855"/>
              <a:gd name="T67" fmla="*/ 51109 h 4342"/>
              <a:gd name="T68" fmla="*/ 1858313 w 6855"/>
              <a:gd name="T69" fmla="*/ 29165 h 4342"/>
              <a:gd name="T70" fmla="*/ 1832746 w 6855"/>
              <a:gd name="T71" fmla="*/ 12499 h 4342"/>
              <a:gd name="T72" fmla="*/ 1803289 w 6855"/>
              <a:gd name="T73" fmla="*/ 2500 h 4342"/>
              <a:gd name="T74" fmla="*/ 1841083 w 6855"/>
              <a:gd name="T75" fmla="*/ 952179 h 4342"/>
              <a:gd name="T76" fmla="*/ 1836359 w 6855"/>
              <a:gd name="T77" fmla="*/ 976900 h 4342"/>
              <a:gd name="T78" fmla="*/ 1818018 w 6855"/>
              <a:gd name="T79" fmla="*/ 1001065 h 4342"/>
              <a:gd name="T80" fmla="*/ 1790505 w 6855"/>
              <a:gd name="T81" fmla="*/ 1014120 h 4342"/>
              <a:gd name="T82" fmla="*/ 120330 w 6855"/>
              <a:gd name="T83" fmla="*/ 1015231 h 4342"/>
              <a:gd name="T84" fmla="*/ 91707 w 6855"/>
              <a:gd name="T85" fmla="*/ 1004676 h 4342"/>
              <a:gd name="T86" fmla="*/ 71142 w 6855"/>
              <a:gd name="T87" fmla="*/ 982177 h 4342"/>
              <a:gd name="T88" fmla="*/ 63361 w 6855"/>
              <a:gd name="T89" fmla="*/ 952179 h 4342"/>
              <a:gd name="T90" fmla="*/ 66418 w 6855"/>
              <a:gd name="T91" fmla="*/ 108051 h 4342"/>
              <a:gd name="T92" fmla="*/ 81980 w 6855"/>
              <a:gd name="T93" fmla="*/ 82218 h 4342"/>
              <a:gd name="T94" fmla="*/ 107825 w 6855"/>
              <a:gd name="T95" fmla="*/ 66108 h 4342"/>
              <a:gd name="T96" fmla="*/ 1777722 w 6855"/>
              <a:gd name="T97" fmla="*/ 63330 h 4342"/>
              <a:gd name="T98" fmla="*/ 1808291 w 6855"/>
              <a:gd name="T99" fmla="*/ 70830 h 4342"/>
              <a:gd name="T100" fmla="*/ 1830523 w 6855"/>
              <a:gd name="T101" fmla="*/ 91385 h 4342"/>
              <a:gd name="T102" fmla="*/ 1840805 w 6855"/>
              <a:gd name="T103" fmla="*/ 120272 h 434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855" h="4342">
                <a:moveTo>
                  <a:pt x="6397" y="0"/>
                </a:moveTo>
                <a:lnTo>
                  <a:pt x="456" y="0"/>
                </a:lnTo>
                <a:lnTo>
                  <a:pt x="433" y="1"/>
                </a:lnTo>
                <a:lnTo>
                  <a:pt x="410" y="2"/>
                </a:lnTo>
                <a:lnTo>
                  <a:pt x="387" y="5"/>
                </a:lnTo>
                <a:lnTo>
                  <a:pt x="365" y="9"/>
                </a:lnTo>
                <a:lnTo>
                  <a:pt x="343" y="15"/>
                </a:lnTo>
                <a:lnTo>
                  <a:pt x="322" y="20"/>
                </a:lnTo>
                <a:lnTo>
                  <a:pt x="300" y="27"/>
                </a:lnTo>
                <a:lnTo>
                  <a:pt x="279" y="35"/>
                </a:lnTo>
                <a:lnTo>
                  <a:pt x="259" y="45"/>
                </a:lnTo>
                <a:lnTo>
                  <a:pt x="240" y="55"/>
                </a:lnTo>
                <a:lnTo>
                  <a:pt x="220" y="67"/>
                </a:lnTo>
                <a:lnTo>
                  <a:pt x="202" y="78"/>
                </a:lnTo>
                <a:lnTo>
                  <a:pt x="184" y="91"/>
                </a:lnTo>
                <a:lnTo>
                  <a:pt x="167" y="105"/>
                </a:lnTo>
                <a:lnTo>
                  <a:pt x="150" y="118"/>
                </a:lnTo>
                <a:lnTo>
                  <a:pt x="134" y="134"/>
                </a:lnTo>
                <a:lnTo>
                  <a:pt x="119" y="149"/>
                </a:lnTo>
                <a:lnTo>
                  <a:pt x="105" y="167"/>
                </a:lnTo>
                <a:lnTo>
                  <a:pt x="91" y="184"/>
                </a:lnTo>
                <a:lnTo>
                  <a:pt x="78" y="201"/>
                </a:lnTo>
                <a:lnTo>
                  <a:pt x="66" y="221"/>
                </a:lnTo>
                <a:lnTo>
                  <a:pt x="55" y="239"/>
                </a:lnTo>
                <a:lnTo>
                  <a:pt x="45" y="259"/>
                </a:lnTo>
                <a:lnTo>
                  <a:pt x="36" y="280"/>
                </a:lnTo>
                <a:lnTo>
                  <a:pt x="28" y="300"/>
                </a:lnTo>
                <a:lnTo>
                  <a:pt x="21" y="321"/>
                </a:lnTo>
                <a:lnTo>
                  <a:pt x="14" y="343"/>
                </a:lnTo>
                <a:lnTo>
                  <a:pt x="9" y="365"/>
                </a:lnTo>
                <a:lnTo>
                  <a:pt x="5" y="388"/>
                </a:lnTo>
                <a:lnTo>
                  <a:pt x="2" y="410"/>
                </a:lnTo>
                <a:lnTo>
                  <a:pt x="0" y="433"/>
                </a:lnTo>
                <a:lnTo>
                  <a:pt x="0" y="457"/>
                </a:lnTo>
                <a:lnTo>
                  <a:pt x="0" y="3428"/>
                </a:lnTo>
                <a:lnTo>
                  <a:pt x="0" y="3451"/>
                </a:lnTo>
                <a:lnTo>
                  <a:pt x="2" y="3474"/>
                </a:lnTo>
                <a:lnTo>
                  <a:pt x="5" y="3497"/>
                </a:lnTo>
                <a:lnTo>
                  <a:pt x="9" y="3519"/>
                </a:lnTo>
                <a:lnTo>
                  <a:pt x="14" y="3541"/>
                </a:lnTo>
                <a:lnTo>
                  <a:pt x="21" y="3563"/>
                </a:lnTo>
                <a:lnTo>
                  <a:pt x="28" y="3584"/>
                </a:lnTo>
                <a:lnTo>
                  <a:pt x="36" y="3605"/>
                </a:lnTo>
                <a:lnTo>
                  <a:pt x="45" y="3625"/>
                </a:lnTo>
                <a:lnTo>
                  <a:pt x="55" y="3644"/>
                </a:lnTo>
                <a:lnTo>
                  <a:pt x="66" y="3664"/>
                </a:lnTo>
                <a:lnTo>
                  <a:pt x="78" y="3682"/>
                </a:lnTo>
                <a:lnTo>
                  <a:pt x="91" y="3700"/>
                </a:lnTo>
                <a:lnTo>
                  <a:pt x="105" y="3717"/>
                </a:lnTo>
                <a:lnTo>
                  <a:pt x="119" y="3734"/>
                </a:lnTo>
                <a:lnTo>
                  <a:pt x="134" y="3750"/>
                </a:lnTo>
                <a:lnTo>
                  <a:pt x="150" y="3765"/>
                </a:lnTo>
                <a:lnTo>
                  <a:pt x="167" y="3779"/>
                </a:lnTo>
                <a:lnTo>
                  <a:pt x="184" y="3793"/>
                </a:lnTo>
                <a:lnTo>
                  <a:pt x="202" y="3806"/>
                </a:lnTo>
                <a:lnTo>
                  <a:pt x="220" y="3818"/>
                </a:lnTo>
                <a:lnTo>
                  <a:pt x="240" y="3829"/>
                </a:lnTo>
                <a:lnTo>
                  <a:pt x="259" y="3839"/>
                </a:lnTo>
                <a:lnTo>
                  <a:pt x="279" y="3848"/>
                </a:lnTo>
                <a:lnTo>
                  <a:pt x="300" y="3856"/>
                </a:lnTo>
                <a:lnTo>
                  <a:pt x="322" y="3863"/>
                </a:lnTo>
                <a:lnTo>
                  <a:pt x="343" y="3870"/>
                </a:lnTo>
                <a:lnTo>
                  <a:pt x="365" y="3875"/>
                </a:lnTo>
                <a:lnTo>
                  <a:pt x="387" y="3879"/>
                </a:lnTo>
                <a:lnTo>
                  <a:pt x="410" y="3882"/>
                </a:lnTo>
                <a:lnTo>
                  <a:pt x="433" y="3884"/>
                </a:lnTo>
                <a:lnTo>
                  <a:pt x="456" y="3884"/>
                </a:lnTo>
                <a:lnTo>
                  <a:pt x="2970" y="3884"/>
                </a:lnTo>
                <a:lnTo>
                  <a:pt x="2970" y="4113"/>
                </a:lnTo>
                <a:lnTo>
                  <a:pt x="2513" y="4113"/>
                </a:lnTo>
                <a:lnTo>
                  <a:pt x="2492" y="4113"/>
                </a:lnTo>
                <a:lnTo>
                  <a:pt x="2473" y="4116"/>
                </a:lnTo>
                <a:lnTo>
                  <a:pt x="2454" y="4118"/>
                </a:lnTo>
                <a:lnTo>
                  <a:pt x="2438" y="4123"/>
                </a:lnTo>
                <a:lnTo>
                  <a:pt x="2422" y="4128"/>
                </a:lnTo>
                <a:lnTo>
                  <a:pt x="2407" y="4134"/>
                </a:lnTo>
                <a:lnTo>
                  <a:pt x="2393" y="4141"/>
                </a:lnTo>
                <a:lnTo>
                  <a:pt x="2381" y="4148"/>
                </a:lnTo>
                <a:lnTo>
                  <a:pt x="2369" y="4157"/>
                </a:lnTo>
                <a:lnTo>
                  <a:pt x="2359" y="4166"/>
                </a:lnTo>
                <a:lnTo>
                  <a:pt x="2349" y="4176"/>
                </a:lnTo>
                <a:lnTo>
                  <a:pt x="2340" y="4185"/>
                </a:lnTo>
                <a:lnTo>
                  <a:pt x="2332" y="4195"/>
                </a:lnTo>
                <a:lnTo>
                  <a:pt x="2325" y="4206"/>
                </a:lnTo>
                <a:lnTo>
                  <a:pt x="2314" y="4227"/>
                </a:lnTo>
                <a:lnTo>
                  <a:pt x="2303" y="4248"/>
                </a:lnTo>
                <a:lnTo>
                  <a:pt x="2296" y="4269"/>
                </a:lnTo>
                <a:lnTo>
                  <a:pt x="2292" y="4289"/>
                </a:lnTo>
                <a:lnTo>
                  <a:pt x="2288" y="4306"/>
                </a:lnTo>
                <a:lnTo>
                  <a:pt x="2286" y="4321"/>
                </a:lnTo>
                <a:lnTo>
                  <a:pt x="2285" y="4331"/>
                </a:lnTo>
                <a:lnTo>
                  <a:pt x="2285" y="4342"/>
                </a:lnTo>
                <a:lnTo>
                  <a:pt x="4570" y="4342"/>
                </a:lnTo>
                <a:lnTo>
                  <a:pt x="4569" y="4321"/>
                </a:lnTo>
                <a:lnTo>
                  <a:pt x="4567" y="4301"/>
                </a:lnTo>
                <a:lnTo>
                  <a:pt x="4564" y="4283"/>
                </a:lnTo>
                <a:lnTo>
                  <a:pt x="4559" y="4266"/>
                </a:lnTo>
                <a:lnTo>
                  <a:pt x="4555" y="4251"/>
                </a:lnTo>
                <a:lnTo>
                  <a:pt x="4548" y="4236"/>
                </a:lnTo>
                <a:lnTo>
                  <a:pt x="4541" y="4222"/>
                </a:lnTo>
                <a:lnTo>
                  <a:pt x="4534" y="4209"/>
                </a:lnTo>
                <a:lnTo>
                  <a:pt x="4526" y="4198"/>
                </a:lnTo>
                <a:lnTo>
                  <a:pt x="4517" y="4187"/>
                </a:lnTo>
                <a:lnTo>
                  <a:pt x="4507" y="4178"/>
                </a:lnTo>
                <a:lnTo>
                  <a:pt x="4497" y="4169"/>
                </a:lnTo>
                <a:lnTo>
                  <a:pt x="4487" y="4161"/>
                </a:lnTo>
                <a:lnTo>
                  <a:pt x="4476" y="4154"/>
                </a:lnTo>
                <a:lnTo>
                  <a:pt x="4456" y="4141"/>
                </a:lnTo>
                <a:lnTo>
                  <a:pt x="4434" y="4132"/>
                </a:lnTo>
                <a:lnTo>
                  <a:pt x="4413" y="4125"/>
                </a:lnTo>
                <a:lnTo>
                  <a:pt x="4393" y="4120"/>
                </a:lnTo>
                <a:lnTo>
                  <a:pt x="4376" y="4117"/>
                </a:lnTo>
                <a:lnTo>
                  <a:pt x="4362" y="4115"/>
                </a:lnTo>
                <a:lnTo>
                  <a:pt x="4351" y="4113"/>
                </a:lnTo>
                <a:lnTo>
                  <a:pt x="4340" y="4113"/>
                </a:lnTo>
                <a:lnTo>
                  <a:pt x="3884" y="4113"/>
                </a:lnTo>
                <a:lnTo>
                  <a:pt x="3884" y="3884"/>
                </a:lnTo>
                <a:lnTo>
                  <a:pt x="6397" y="3884"/>
                </a:lnTo>
                <a:lnTo>
                  <a:pt x="6421" y="3884"/>
                </a:lnTo>
                <a:lnTo>
                  <a:pt x="6444" y="3882"/>
                </a:lnTo>
                <a:lnTo>
                  <a:pt x="6466" y="3879"/>
                </a:lnTo>
                <a:lnTo>
                  <a:pt x="6489" y="3875"/>
                </a:lnTo>
                <a:lnTo>
                  <a:pt x="6511" y="3870"/>
                </a:lnTo>
                <a:lnTo>
                  <a:pt x="6533" y="3863"/>
                </a:lnTo>
                <a:lnTo>
                  <a:pt x="6554" y="3856"/>
                </a:lnTo>
                <a:lnTo>
                  <a:pt x="6575" y="3848"/>
                </a:lnTo>
                <a:lnTo>
                  <a:pt x="6595" y="3839"/>
                </a:lnTo>
                <a:lnTo>
                  <a:pt x="6615" y="3829"/>
                </a:lnTo>
                <a:lnTo>
                  <a:pt x="6633" y="3818"/>
                </a:lnTo>
                <a:lnTo>
                  <a:pt x="6653" y="3806"/>
                </a:lnTo>
                <a:lnTo>
                  <a:pt x="6670" y="3793"/>
                </a:lnTo>
                <a:lnTo>
                  <a:pt x="6687" y="3779"/>
                </a:lnTo>
                <a:lnTo>
                  <a:pt x="6705" y="3765"/>
                </a:lnTo>
                <a:lnTo>
                  <a:pt x="6720" y="3750"/>
                </a:lnTo>
                <a:lnTo>
                  <a:pt x="6735" y="3734"/>
                </a:lnTo>
                <a:lnTo>
                  <a:pt x="6750" y="3717"/>
                </a:lnTo>
                <a:lnTo>
                  <a:pt x="6764" y="3700"/>
                </a:lnTo>
                <a:lnTo>
                  <a:pt x="6776" y="3682"/>
                </a:lnTo>
                <a:lnTo>
                  <a:pt x="6788" y="3664"/>
                </a:lnTo>
                <a:lnTo>
                  <a:pt x="6799" y="3644"/>
                </a:lnTo>
                <a:lnTo>
                  <a:pt x="6810" y="3625"/>
                </a:lnTo>
                <a:lnTo>
                  <a:pt x="6818" y="3605"/>
                </a:lnTo>
                <a:lnTo>
                  <a:pt x="6827" y="3584"/>
                </a:lnTo>
                <a:lnTo>
                  <a:pt x="6834" y="3563"/>
                </a:lnTo>
                <a:lnTo>
                  <a:pt x="6840" y="3541"/>
                </a:lnTo>
                <a:lnTo>
                  <a:pt x="6845" y="3519"/>
                </a:lnTo>
                <a:lnTo>
                  <a:pt x="6849" y="3497"/>
                </a:lnTo>
                <a:lnTo>
                  <a:pt x="6852" y="3474"/>
                </a:lnTo>
                <a:lnTo>
                  <a:pt x="6853" y="3451"/>
                </a:lnTo>
                <a:lnTo>
                  <a:pt x="6855" y="3428"/>
                </a:lnTo>
                <a:lnTo>
                  <a:pt x="6855" y="457"/>
                </a:lnTo>
                <a:lnTo>
                  <a:pt x="6853" y="433"/>
                </a:lnTo>
                <a:lnTo>
                  <a:pt x="6852" y="410"/>
                </a:lnTo>
                <a:lnTo>
                  <a:pt x="6849" y="388"/>
                </a:lnTo>
                <a:lnTo>
                  <a:pt x="6845" y="365"/>
                </a:lnTo>
                <a:lnTo>
                  <a:pt x="6840" y="343"/>
                </a:lnTo>
                <a:lnTo>
                  <a:pt x="6834" y="321"/>
                </a:lnTo>
                <a:lnTo>
                  <a:pt x="6827" y="300"/>
                </a:lnTo>
                <a:lnTo>
                  <a:pt x="6818" y="280"/>
                </a:lnTo>
                <a:lnTo>
                  <a:pt x="6810" y="259"/>
                </a:lnTo>
                <a:lnTo>
                  <a:pt x="6799" y="239"/>
                </a:lnTo>
                <a:lnTo>
                  <a:pt x="6788" y="221"/>
                </a:lnTo>
                <a:lnTo>
                  <a:pt x="6776" y="201"/>
                </a:lnTo>
                <a:lnTo>
                  <a:pt x="6764" y="184"/>
                </a:lnTo>
                <a:lnTo>
                  <a:pt x="6750" y="167"/>
                </a:lnTo>
                <a:lnTo>
                  <a:pt x="6735" y="149"/>
                </a:lnTo>
                <a:lnTo>
                  <a:pt x="6720" y="134"/>
                </a:lnTo>
                <a:lnTo>
                  <a:pt x="6705" y="118"/>
                </a:lnTo>
                <a:lnTo>
                  <a:pt x="6687" y="105"/>
                </a:lnTo>
                <a:lnTo>
                  <a:pt x="6670" y="91"/>
                </a:lnTo>
                <a:lnTo>
                  <a:pt x="6653" y="78"/>
                </a:lnTo>
                <a:lnTo>
                  <a:pt x="6633" y="67"/>
                </a:lnTo>
                <a:lnTo>
                  <a:pt x="6615" y="55"/>
                </a:lnTo>
                <a:lnTo>
                  <a:pt x="6595" y="45"/>
                </a:lnTo>
                <a:lnTo>
                  <a:pt x="6575" y="35"/>
                </a:lnTo>
                <a:lnTo>
                  <a:pt x="6554" y="27"/>
                </a:lnTo>
                <a:lnTo>
                  <a:pt x="6533" y="20"/>
                </a:lnTo>
                <a:lnTo>
                  <a:pt x="6511" y="15"/>
                </a:lnTo>
                <a:lnTo>
                  <a:pt x="6489" y="9"/>
                </a:lnTo>
                <a:lnTo>
                  <a:pt x="6466" y="5"/>
                </a:lnTo>
                <a:lnTo>
                  <a:pt x="6444" y="2"/>
                </a:lnTo>
                <a:lnTo>
                  <a:pt x="6421" y="1"/>
                </a:lnTo>
                <a:lnTo>
                  <a:pt x="6397" y="0"/>
                </a:lnTo>
                <a:close/>
                <a:moveTo>
                  <a:pt x="6625" y="3428"/>
                </a:moveTo>
                <a:lnTo>
                  <a:pt x="6625" y="3428"/>
                </a:lnTo>
                <a:lnTo>
                  <a:pt x="6624" y="3451"/>
                </a:lnTo>
                <a:lnTo>
                  <a:pt x="6621" y="3474"/>
                </a:lnTo>
                <a:lnTo>
                  <a:pt x="6616" y="3496"/>
                </a:lnTo>
                <a:lnTo>
                  <a:pt x="6608" y="3517"/>
                </a:lnTo>
                <a:lnTo>
                  <a:pt x="6599" y="3536"/>
                </a:lnTo>
                <a:lnTo>
                  <a:pt x="6587" y="3555"/>
                </a:lnTo>
                <a:lnTo>
                  <a:pt x="6573" y="3573"/>
                </a:lnTo>
                <a:lnTo>
                  <a:pt x="6558" y="3589"/>
                </a:lnTo>
                <a:lnTo>
                  <a:pt x="6542" y="3604"/>
                </a:lnTo>
                <a:lnTo>
                  <a:pt x="6525" y="3617"/>
                </a:lnTo>
                <a:lnTo>
                  <a:pt x="6507" y="3628"/>
                </a:lnTo>
                <a:lnTo>
                  <a:pt x="6486" y="3638"/>
                </a:lnTo>
                <a:lnTo>
                  <a:pt x="6465" y="3646"/>
                </a:lnTo>
                <a:lnTo>
                  <a:pt x="6443" y="3651"/>
                </a:lnTo>
                <a:lnTo>
                  <a:pt x="6420" y="3655"/>
                </a:lnTo>
                <a:lnTo>
                  <a:pt x="6397" y="3656"/>
                </a:lnTo>
                <a:lnTo>
                  <a:pt x="456" y="3656"/>
                </a:lnTo>
                <a:lnTo>
                  <a:pt x="433" y="3655"/>
                </a:lnTo>
                <a:lnTo>
                  <a:pt x="410" y="3651"/>
                </a:lnTo>
                <a:lnTo>
                  <a:pt x="388" y="3646"/>
                </a:lnTo>
                <a:lnTo>
                  <a:pt x="368" y="3638"/>
                </a:lnTo>
                <a:lnTo>
                  <a:pt x="348" y="3628"/>
                </a:lnTo>
                <a:lnTo>
                  <a:pt x="330" y="3617"/>
                </a:lnTo>
                <a:lnTo>
                  <a:pt x="311" y="3604"/>
                </a:lnTo>
                <a:lnTo>
                  <a:pt x="295" y="3589"/>
                </a:lnTo>
                <a:lnTo>
                  <a:pt x="280" y="3573"/>
                </a:lnTo>
                <a:lnTo>
                  <a:pt x="267" y="3555"/>
                </a:lnTo>
                <a:lnTo>
                  <a:pt x="256" y="3536"/>
                </a:lnTo>
                <a:lnTo>
                  <a:pt x="247" y="3517"/>
                </a:lnTo>
                <a:lnTo>
                  <a:pt x="239" y="3496"/>
                </a:lnTo>
                <a:lnTo>
                  <a:pt x="233" y="3474"/>
                </a:lnTo>
                <a:lnTo>
                  <a:pt x="229" y="3451"/>
                </a:lnTo>
                <a:lnTo>
                  <a:pt x="228" y="3428"/>
                </a:lnTo>
                <a:lnTo>
                  <a:pt x="228" y="457"/>
                </a:lnTo>
                <a:lnTo>
                  <a:pt x="229" y="433"/>
                </a:lnTo>
                <a:lnTo>
                  <a:pt x="233" y="411"/>
                </a:lnTo>
                <a:lnTo>
                  <a:pt x="239" y="389"/>
                </a:lnTo>
                <a:lnTo>
                  <a:pt x="247" y="368"/>
                </a:lnTo>
                <a:lnTo>
                  <a:pt x="256" y="348"/>
                </a:lnTo>
                <a:lnTo>
                  <a:pt x="267" y="329"/>
                </a:lnTo>
                <a:lnTo>
                  <a:pt x="280" y="312"/>
                </a:lnTo>
                <a:lnTo>
                  <a:pt x="295" y="296"/>
                </a:lnTo>
                <a:lnTo>
                  <a:pt x="311" y="281"/>
                </a:lnTo>
                <a:lnTo>
                  <a:pt x="330" y="267"/>
                </a:lnTo>
                <a:lnTo>
                  <a:pt x="348" y="255"/>
                </a:lnTo>
                <a:lnTo>
                  <a:pt x="368" y="246"/>
                </a:lnTo>
                <a:lnTo>
                  <a:pt x="388" y="238"/>
                </a:lnTo>
                <a:lnTo>
                  <a:pt x="410" y="232"/>
                </a:lnTo>
                <a:lnTo>
                  <a:pt x="433" y="229"/>
                </a:lnTo>
                <a:lnTo>
                  <a:pt x="456" y="228"/>
                </a:lnTo>
                <a:lnTo>
                  <a:pt x="6397" y="228"/>
                </a:lnTo>
                <a:lnTo>
                  <a:pt x="6420" y="229"/>
                </a:lnTo>
                <a:lnTo>
                  <a:pt x="6443" y="232"/>
                </a:lnTo>
                <a:lnTo>
                  <a:pt x="6465" y="238"/>
                </a:lnTo>
                <a:lnTo>
                  <a:pt x="6486" y="246"/>
                </a:lnTo>
                <a:lnTo>
                  <a:pt x="6507" y="255"/>
                </a:lnTo>
                <a:lnTo>
                  <a:pt x="6525" y="267"/>
                </a:lnTo>
                <a:lnTo>
                  <a:pt x="6542" y="281"/>
                </a:lnTo>
                <a:lnTo>
                  <a:pt x="6558" y="296"/>
                </a:lnTo>
                <a:lnTo>
                  <a:pt x="6573" y="312"/>
                </a:lnTo>
                <a:lnTo>
                  <a:pt x="6587" y="329"/>
                </a:lnTo>
                <a:lnTo>
                  <a:pt x="6599" y="348"/>
                </a:lnTo>
                <a:lnTo>
                  <a:pt x="6608" y="368"/>
                </a:lnTo>
                <a:lnTo>
                  <a:pt x="6616" y="389"/>
                </a:lnTo>
                <a:lnTo>
                  <a:pt x="6621" y="411"/>
                </a:lnTo>
                <a:lnTo>
                  <a:pt x="6624" y="433"/>
                </a:lnTo>
                <a:lnTo>
                  <a:pt x="6625" y="457"/>
                </a:lnTo>
                <a:lnTo>
                  <a:pt x="6625" y="34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bIns="144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7" name="文本框 20"/>
          <p:cNvSpPr txBox="1"/>
          <p:nvPr/>
        </p:nvSpPr>
        <p:spPr>
          <a:xfrm flipH="1">
            <a:off x="8936581" y="2016116"/>
            <a:ext cx="1995487" cy="5232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班级第一 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9305719" y="2930322"/>
            <a:ext cx="130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Impact" panose="020B0806030902050204" pitchFamily="34" charset="0"/>
              </a:rPr>
              <a:t>NO.1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118850" y="2930322"/>
            <a:ext cx="214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Impact" panose="020B0806030902050204" pitchFamily="34" charset="0"/>
              </a:rPr>
              <a:t>ABC</a:t>
            </a:r>
          </a:p>
        </p:txBody>
      </p:sp>
      <p:sp>
        <p:nvSpPr>
          <p:cNvPr id="34" name="文本框 20"/>
          <p:cNvSpPr txBox="1"/>
          <p:nvPr/>
        </p:nvSpPr>
        <p:spPr>
          <a:xfrm flipH="1">
            <a:off x="4893486" y="2930322"/>
            <a:ext cx="2431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600">
                <a:solidFill>
                  <a:schemeClr val="bg1"/>
                </a:solidFill>
                <a:latin typeface="Impact" panose="020B080603090205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Computer</a:t>
            </a:r>
            <a:endParaRPr lang="en-US" altLang="zh-CN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3808" y="-47719"/>
            <a:ext cx="32010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600">
                <a:solidFill>
                  <a:srgbClr val="FF7575"/>
                </a:solidFill>
                <a:latin typeface="Impact" panose="020B0806030902050204" pitchFamily="34" charset="0"/>
                <a:ea typeface="微软雅黑" panose="020B0503020204020204" charset="-122"/>
              </a:defRPr>
            </a:lvl1pPr>
          </a:lstStyle>
          <a:p>
            <a:r>
              <a:rPr lang="en-US" altLang="zh-CN" dirty="0"/>
              <a:t>Learn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44744" y="853981"/>
            <a:ext cx="281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学习方面</a:t>
            </a:r>
          </a:p>
        </p:txBody>
      </p:sp>
      <p:sp>
        <p:nvSpPr>
          <p:cNvPr id="4" name="文本框 3"/>
          <p:cNvSpPr txBox="1"/>
          <p:nvPr/>
        </p:nvSpPr>
        <p:spPr>
          <a:xfrm flipH="1">
            <a:off x="4386898" y="1106170"/>
            <a:ext cx="3418205" cy="52197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/>
          <a:p>
            <a:pPr lvl="0" algn="ctr"/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荣誉奖项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5" name="矩形 4"/>
          <p:cNvSpPr/>
          <p:nvPr/>
        </p:nvSpPr>
        <p:spPr>
          <a:xfrm>
            <a:off x="510540" y="2059940"/>
            <a:ext cx="3429000" cy="2057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381500" y="2059940"/>
            <a:ext cx="3429000" cy="2057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252460" y="2059940"/>
            <a:ext cx="3429000" cy="2057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10540" y="4528820"/>
            <a:ext cx="3429000" cy="2057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376420" y="4528820"/>
            <a:ext cx="3429000" cy="2057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252460" y="4528820"/>
            <a:ext cx="3429000" cy="20574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4898390" y="1704340"/>
            <a:ext cx="239649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3808" y="-47719"/>
            <a:ext cx="32010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600">
                <a:solidFill>
                  <a:srgbClr val="FF7575"/>
                </a:solidFill>
                <a:latin typeface="Impact" panose="020B0806030902050204" pitchFamily="34" charset="0"/>
                <a:ea typeface="微软雅黑" panose="020B0503020204020204" charset="-122"/>
              </a:defRPr>
            </a:lvl1pPr>
          </a:lstStyle>
          <a:p>
            <a:r>
              <a:rPr lang="en-US" altLang="zh-CN" dirty="0"/>
              <a:t>Learn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44744" y="853981"/>
            <a:ext cx="281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学习方面</a:t>
            </a:r>
          </a:p>
        </p:txBody>
      </p:sp>
      <p:sp>
        <p:nvSpPr>
          <p:cNvPr id="36" name="矩形 35"/>
          <p:cNvSpPr/>
          <p:nvPr/>
        </p:nvSpPr>
        <p:spPr>
          <a:xfrm>
            <a:off x="5724525" y="780415"/>
            <a:ext cx="1065530" cy="1065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6278880" y="1876425"/>
            <a:ext cx="1065530" cy="1065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5724525" y="2972435"/>
            <a:ext cx="1065530" cy="1065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6278880" y="4068445"/>
            <a:ext cx="1065530" cy="1065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5724525" y="5164455"/>
            <a:ext cx="1065530" cy="1065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cxnSp>
        <p:nvCxnSpPr>
          <p:cNvPr id="41" name="直接连接符 40"/>
          <p:cNvCxnSpPr/>
          <p:nvPr/>
        </p:nvCxnSpPr>
        <p:spPr>
          <a:xfrm rot="16200000">
            <a:off x="5430520" y="1578610"/>
            <a:ext cx="0" cy="1696720"/>
          </a:xfrm>
          <a:prstGeom prst="line">
            <a:avLst/>
          </a:prstGeom>
          <a:ln w="6350">
            <a:solidFill>
              <a:schemeClr val="bg1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rot="16200000">
            <a:off x="5430520" y="3770630"/>
            <a:ext cx="0" cy="1696720"/>
          </a:xfrm>
          <a:prstGeom prst="line">
            <a:avLst/>
          </a:prstGeom>
          <a:ln w="6350">
            <a:solidFill>
              <a:schemeClr val="bg1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rot="5400000" flipH="1">
            <a:off x="7638415" y="2678430"/>
            <a:ext cx="0" cy="1696720"/>
          </a:xfrm>
          <a:prstGeom prst="line">
            <a:avLst/>
          </a:prstGeom>
          <a:ln w="6350">
            <a:solidFill>
              <a:schemeClr val="bg1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rot="5400000" flipH="1">
            <a:off x="7638415" y="4933950"/>
            <a:ext cx="0" cy="1696720"/>
          </a:xfrm>
          <a:prstGeom prst="line">
            <a:avLst/>
          </a:prstGeom>
          <a:ln w="6350">
            <a:solidFill>
              <a:schemeClr val="bg1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稻壳儿小白白(http://dwz.cn/Wu2UP)"/>
          <p:cNvSpPr>
            <a:spLocks noEditPoints="1"/>
          </p:cNvSpPr>
          <p:nvPr/>
        </p:nvSpPr>
        <p:spPr>
          <a:xfrm>
            <a:off x="5873750" y="3081020"/>
            <a:ext cx="633095" cy="847725"/>
          </a:xfrm>
          <a:custGeom>
            <a:avLst/>
            <a:gdLst/>
            <a:ahLst/>
            <a:cxnLst>
              <a:cxn ang="0">
                <a:pos x="333326" y="13889"/>
              </a:cxn>
              <a:cxn ang="0">
                <a:pos x="284716" y="298605"/>
              </a:cxn>
              <a:cxn ang="0">
                <a:pos x="277772" y="305549"/>
              </a:cxn>
              <a:cxn ang="0">
                <a:pos x="277772" y="305549"/>
              </a:cxn>
              <a:cxn ang="0">
                <a:pos x="270827" y="305549"/>
              </a:cxn>
              <a:cxn ang="0">
                <a:pos x="173607" y="270827"/>
              </a:cxn>
              <a:cxn ang="0">
                <a:pos x="118053" y="326382"/>
              </a:cxn>
              <a:cxn ang="0">
                <a:pos x="104164" y="333326"/>
              </a:cxn>
              <a:cxn ang="0">
                <a:pos x="104164" y="333326"/>
              </a:cxn>
              <a:cxn ang="0">
                <a:pos x="97220" y="319437"/>
              </a:cxn>
              <a:cxn ang="0">
                <a:pos x="97220" y="236106"/>
              </a:cxn>
              <a:cxn ang="0">
                <a:pos x="6944" y="201384"/>
              </a:cxn>
              <a:cxn ang="0">
                <a:pos x="0" y="187496"/>
              </a:cxn>
              <a:cxn ang="0">
                <a:pos x="6944" y="180552"/>
              </a:cxn>
              <a:cxn ang="0">
                <a:pos x="319437" y="0"/>
              </a:cxn>
              <a:cxn ang="0">
                <a:pos x="326382" y="0"/>
              </a:cxn>
              <a:cxn ang="0">
                <a:pos x="333326" y="13889"/>
              </a:cxn>
              <a:cxn ang="0">
                <a:pos x="305549" y="34721"/>
              </a:cxn>
              <a:cxn ang="0">
                <a:pos x="41666" y="187496"/>
              </a:cxn>
              <a:cxn ang="0">
                <a:pos x="104164" y="215273"/>
              </a:cxn>
              <a:cxn ang="0">
                <a:pos x="263883" y="97220"/>
              </a:cxn>
              <a:cxn ang="0">
                <a:pos x="173607" y="243050"/>
              </a:cxn>
              <a:cxn ang="0">
                <a:pos x="263883" y="277772"/>
              </a:cxn>
              <a:cxn ang="0">
                <a:pos x="305549" y="34721"/>
              </a:cxn>
            </a:cxnLst>
            <a:rect l="0" t="0" r="0" b="0"/>
            <a:pathLst>
              <a:path w="48" h="48">
                <a:moveTo>
                  <a:pt x="48" y="2"/>
                </a:moveTo>
                <a:cubicBezTo>
                  <a:pt x="41" y="43"/>
                  <a:pt x="41" y="43"/>
                  <a:pt x="41" y="43"/>
                </a:cubicBezTo>
                <a:cubicBezTo>
                  <a:pt x="41" y="44"/>
                  <a:pt x="41" y="44"/>
                  <a:pt x="40" y="44"/>
                </a:cubicBezTo>
                <a:cubicBezTo>
                  <a:pt x="40" y="44"/>
                  <a:pt x="40" y="44"/>
                  <a:pt x="40" y="44"/>
                </a:cubicBezTo>
                <a:cubicBezTo>
                  <a:pt x="39" y="44"/>
                  <a:pt x="39" y="44"/>
                  <a:pt x="39" y="44"/>
                </a:cubicBezTo>
                <a:cubicBezTo>
                  <a:pt x="25" y="39"/>
                  <a:pt x="25" y="39"/>
                  <a:pt x="25" y="39"/>
                </a:cubicBezTo>
                <a:cubicBezTo>
                  <a:pt x="17" y="47"/>
                  <a:pt x="17" y="47"/>
                  <a:pt x="17" y="47"/>
                </a:cubicBezTo>
                <a:cubicBezTo>
                  <a:pt x="16" y="48"/>
                  <a:pt x="16" y="48"/>
                  <a:pt x="15" y="48"/>
                </a:cubicBezTo>
                <a:cubicBezTo>
                  <a:pt x="15" y="48"/>
                  <a:pt x="15" y="48"/>
                  <a:pt x="15" y="48"/>
                </a:cubicBezTo>
                <a:cubicBezTo>
                  <a:pt x="14" y="47"/>
                  <a:pt x="14" y="47"/>
                  <a:pt x="14" y="46"/>
                </a:cubicBezTo>
                <a:cubicBezTo>
                  <a:pt x="14" y="34"/>
                  <a:pt x="14" y="34"/>
                  <a:pt x="14" y="34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0" y="28"/>
                  <a:pt x="0" y="27"/>
                </a:cubicBezTo>
                <a:cubicBezTo>
                  <a:pt x="0" y="27"/>
                  <a:pt x="0" y="26"/>
                  <a:pt x="1" y="26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0"/>
                  <a:pt x="47" y="0"/>
                  <a:pt x="47" y="0"/>
                </a:cubicBezTo>
                <a:cubicBezTo>
                  <a:pt x="48" y="1"/>
                  <a:pt x="48" y="1"/>
                  <a:pt x="48" y="2"/>
                </a:cubicBezTo>
                <a:close/>
                <a:moveTo>
                  <a:pt x="44" y="5"/>
                </a:moveTo>
                <a:cubicBezTo>
                  <a:pt x="6" y="27"/>
                  <a:pt x="6" y="27"/>
                  <a:pt x="6" y="27"/>
                </a:cubicBezTo>
                <a:cubicBezTo>
                  <a:pt x="15" y="31"/>
                  <a:pt x="15" y="31"/>
                  <a:pt x="15" y="31"/>
                </a:cubicBezTo>
                <a:cubicBezTo>
                  <a:pt x="38" y="14"/>
                  <a:pt x="38" y="14"/>
                  <a:pt x="38" y="14"/>
                </a:cubicBezTo>
                <a:cubicBezTo>
                  <a:pt x="25" y="35"/>
                  <a:pt x="25" y="35"/>
                  <a:pt x="25" y="35"/>
                </a:cubicBezTo>
                <a:cubicBezTo>
                  <a:pt x="38" y="40"/>
                  <a:pt x="38" y="40"/>
                  <a:pt x="38" y="40"/>
                </a:cubicBezTo>
                <a:lnTo>
                  <a:pt x="44" y="5"/>
                </a:lnTo>
                <a:close/>
              </a:path>
            </a:pathLst>
          </a:custGeom>
          <a:solidFill>
            <a:srgbClr val="FF5353"/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7" name="稻壳儿小白白(http://dwz.cn/Wu2UP)"/>
          <p:cNvSpPr>
            <a:spLocks noEditPoints="1"/>
          </p:cNvSpPr>
          <p:nvPr/>
        </p:nvSpPr>
        <p:spPr>
          <a:xfrm>
            <a:off x="5873750" y="980440"/>
            <a:ext cx="767080" cy="665480"/>
          </a:xfrm>
          <a:custGeom>
            <a:avLst/>
            <a:gdLst/>
            <a:ahLst/>
            <a:cxnLst>
              <a:cxn ang="0">
                <a:pos x="62159" y="173128"/>
              </a:cxn>
              <a:cxn ang="0">
                <a:pos x="41439" y="173128"/>
              </a:cxn>
              <a:cxn ang="0">
                <a:pos x="41439" y="159277"/>
              </a:cxn>
              <a:cxn ang="0">
                <a:pos x="27626" y="159277"/>
              </a:cxn>
              <a:cxn ang="0">
                <a:pos x="20720" y="145427"/>
              </a:cxn>
              <a:cxn ang="0">
                <a:pos x="20720" y="138502"/>
              </a:cxn>
              <a:cxn ang="0">
                <a:pos x="0" y="131577"/>
              </a:cxn>
              <a:cxn ang="0">
                <a:pos x="20720" y="124652"/>
              </a:cxn>
              <a:cxn ang="0">
                <a:pos x="20720" y="117727"/>
              </a:cxn>
              <a:cxn ang="0">
                <a:pos x="27626" y="103877"/>
              </a:cxn>
              <a:cxn ang="0">
                <a:pos x="41439" y="103877"/>
              </a:cxn>
              <a:cxn ang="0">
                <a:pos x="41439" y="90026"/>
              </a:cxn>
              <a:cxn ang="0">
                <a:pos x="62159" y="90026"/>
              </a:cxn>
              <a:cxn ang="0">
                <a:pos x="110505" y="103877"/>
              </a:cxn>
              <a:cxn ang="0">
                <a:pos x="317701" y="103877"/>
              </a:cxn>
              <a:cxn ang="0">
                <a:pos x="352233" y="110802"/>
              </a:cxn>
              <a:cxn ang="0">
                <a:pos x="400579" y="131577"/>
              </a:cxn>
              <a:cxn ang="0">
                <a:pos x="352233" y="152352"/>
              </a:cxn>
              <a:cxn ang="0">
                <a:pos x="317701" y="159277"/>
              </a:cxn>
              <a:cxn ang="0">
                <a:pos x="110505" y="159277"/>
              </a:cxn>
              <a:cxn ang="0">
                <a:pos x="62159" y="173128"/>
              </a:cxn>
              <a:cxn ang="0">
                <a:pos x="55252" y="90026"/>
              </a:cxn>
              <a:cxn ang="0">
                <a:pos x="75972" y="0"/>
              </a:cxn>
              <a:cxn ang="0">
                <a:pos x="89785" y="0"/>
              </a:cxn>
              <a:cxn ang="0">
                <a:pos x="124318" y="13850"/>
              </a:cxn>
              <a:cxn ang="0">
                <a:pos x="172663" y="69251"/>
              </a:cxn>
              <a:cxn ang="0">
                <a:pos x="214103" y="83101"/>
              </a:cxn>
              <a:cxn ang="0">
                <a:pos x="303888" y="96951"/>
              </a:cxn>
              <a:cxn ang="0">
                <a:pos x="110505" y="96951"/>
              </a:cxn>
              <a:cxn ang="0">
                <a:pos x="62159" y="90026"/>
              </a:cxn>
              <a:cxn ang="0">
                <a:pos x="55252" y="90026"/>
              </a:cxn>
              <a:cxn ang="0">
                <a:pos x="303888" y="166203"/>
              </a:cxn>
              <a:cxn ang="0">
                <a:pos x="214103" y="180053"/>
              </a:cxn>
              <a:cxn ang="0">
                <a:pos x="172663" y="193903"/>
              </a:cxn>
              <a:cxn ang="0">
                <a:pos x="124318" y="249304"/>
              </a:cxn>
              <a:cxn ang="0">
                <a:pos x="89785" y="263154"/>
              </a:cxn>
              <a:cxn ang="0">
                <a:pos x="75972" y="263154"/>
              </a:cxn>
              <a:cxn ang="0">
                <a:pos x="55252" y="173128"/>
              </a:cxn>
              <a:cxn ang="0">
                <a:pos x="62159" y="173128"/>
              </a:cxn>
              <a:cxn ang="0">
                <a:pos x="110505" y="166203"/>
              </a:cxn>
              <a:cxn ang="0">
                <a:pos x="303888" y="166203"/>
              </a:cxn>
              <a:cxn ang="0">
                <a:pos x="331514" y="131577"/>
              </a:cxn>
              <a:cxn ang="0">
                <a:pos x="317701" y="145427"/>
              </a:cxn>
              <a:cxn ang="0">
                <a:pos x="331514" y="152352"/>
              </a:cxn>
              <a:cxn ang="0">
                <a:pos x="345327" y="131577"/>
              </a:cxn>
              <a:cxn ang="0">
                <a:pos x="331514" y="110802"/>
              </a:cxn>
              <a:cxn ang="0">
                <a:pos x="317701" y="117727"/>
              </a:cxn>
              <a:cxn ang="0">
                <a:pos x="331514" y="131577"/>
              </a:cxn>
            </a:cxnLst>
            <a:rect l="0" t="0" r="0" b="0"/>
            <a:pathLst>
              <a:path w="58" h="38">
                <a:moveTo>
                  <a:pt x="9" y="25"/>
                </a:moveTo>
                <a:cubicBezTo>
                  <a:pt x="6" y="25"/>
                  <a:pt x="6" y="25"/>
                  <a:pt x="6" y="25"/>
                </a:cubicBezTo>
                <a:cubicBezTo>
                  <a:pt x="6" y="23"/>
                  <a:pt x="6" y="23"/>
                  <a:pt x="6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3" y="22"/>
                  <a:pt x="3" y="21"/>
                </a:cubicBezTo>
                <a:cubicBezTo>
                  <a:pt x="3" y="21"/>
                  <a:pt x="3" y="20"/>
                  <a:pt x="3" y="20"/>
                </a:cubicBezTo>
                <a:cubicBezTo>
                  <a:pt x="1" y="20"/>
                  <a:pt x="0" y="19"/>
                  <a:pt x="0" y="19"/>
                </a:cubicBezTo>
                <a:cubicBezTo>
                  <a:pt x="0" y="19"/>
                  <a:pt x="1" y="18"/>
                  <a:pt x="3" y="18"/>
                </a:cubicBezTo>
                <a:cubicBezTo>
                  <a:pt x="3" y="18"/>
                  <a:pt x="3" y="17"/>
                  <a:pt x="3" y="17"/>
                </a:cubicBezTo>
                <a:cubicBezTo>
                  <a:pt x="3" y="16"/>
                  <a:pt x="4" y="15"/>
                  <a:pt x="4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3"/>
                  <a:pt x="6" y="13"/>
                  <a:pt x="6" y="13"/>
                </a:cubicBezTo>
                <a:cubicBezTo>
                  <a:pt x="9" y="13"/>
                  <a:pt x="9" y="13"/>
                  <a:pt x="9" y="13"/>
                </a:cubicBezTo>
                <a:cubicBezTo>
                  <a:pt x="12" y="13"/>
                  <a:pt x="14" y="14"/>
                  <a:pt x="16" y="15"/>
                </a:cubicBezTo>
                <a:cubicBezTo>
                  <a:pt x="46" y="15"/>
                  <a:pt x="46" y="15"/>
                  <a:pt x="46" y="15"/>
                </a:cubicBezTo>
                <a:cubicBezTo>
                  <a:pt x="48" y="15"/>
                  <a:pt x="50" y="15"/>
                  <a:pt x="51" y="16"/>
                </a:cubicBezTo>
                <a:cubicBezTo>
                  <a:pt x="56" y="16"/>
                  <a:pt x="58" y="18"/>
                  <a:pt x="58" y="19"/>
                </a:cubicBezTo>
                <a:cubicBezTo>
                  <a:pt x="58" y="20"/>
                  <a:pt x="56" y="22"/>
                  <a:pt x="51" y="22"/>
                </a:cubicBezTo>
                <a:cubicBezTo>
                  <a:pt x="50" y="23"/>
                  <a:pt x="48" y="23"/>
                  <a:pt x="46" y="23"/>
                </a:cubicBezTo>
                <a:cubicBezTo>
                  <a:pt x="16" y="23"/>
                  <a:pt x="16" y="23"/>
                  <a:pt x="16" y="23"/>
                </a:cubicBezTo>
                <a:cubicBezTo>
                  <a:pt x="14" y="24"/>
                  <a:pt x="12" y="25"/>
                  <a:pt x="9" y="25"/>
                </a:cubicBezTo>
                <a:close/>
                <a:moveTo>
                  <a:pt x="8" y="13"/>
                </a:move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3" y="0"/>
                  <a:pt x="13" y="0"/>
                </a:cubicBezTo>
                <a:cubicBezTo>
                  <a:pt x="15" y="0"/>
                  <a:pt x="17" y="1"/>
                  <a:pt x="18" y="2"/>
                </a:cubicBezTo>
                <a:cubicBezTo>
                  <a:pt x="19" y="3"/>
                  <a:pt x="23" y="7"/>
                  <a:pt x="25" y="10"/>
                </a:cubicBezTo>
                <a:cubicBezTo>
                  <a:pt x="25" y="10"/>
                  <a:pt x="28" y="12"/>
                  <a:pt x="31" y="12"/>
                </a:cubicBezTo>
                <a:cubicBezTo>
                  <a:pt x="38" y="13"/>
                  <a:pt x="44" y="14"/>
                  <a:pt x="44" y="14"/>
                </a:cubicBezTo>
                <a:cubicBezTo>
                  <a:pt x="16" y="14"/>
                  <a:pt x="16" y="14"/>
                  <a:pt x="16" y="14"/>
                </a:cubicBezTo>
                <a:cubicBezTo>
                  <a:pt x="14" y="13"/>
                  <a:pt x="12" y="13"/>
                  <a:pt x="9" y="13"/>
                </a:cubicBezTo>
                <a:lnTo>
                  <a:pt x="8" y="13"/>
                </a:lnTo>
                <a:close/>
                <a:moveTo>
                  <a:pt x="44" y="24"/>
                </a:moveTo>
                <a:cubicBezTo>
                  <a:pt x="44" y="24"/>
                  <a:pt x="38" y="25"/>
                  <a:pt x="31" y="26"/>
                </a:cubicBezTo>
                <a:cubicBezTo>
                  <a:pt x="28" y="26"/>
                  <a:pt x="25" y="28"/>
                  <a:pt x="25" y="28"/>
                </a:cubicBezTo>
                <a:cubicBezTo>
                  <a:pt x="23" y="31"/>
                  <a:pt x="19" y="35"/>
                  <a:pt x="18" y="36"/>
                </a:cubicBezTo>
                <a:cubicBezTo>
                  <a:pt x="17" y="37"/>
                  <a:pt x="15" y="38"/>
                  <a:pt x="13" y="38"/>
                </a:cubicBezTo>
                <a:cubicBezTo>
                  <a:pt x="13" y="38"/>
                  <a:pt x="12" y="38"/>
                  <a:pt x="11" y="38"/>
                </a:cubicBezTo>
                <a:cubicBezTo>
                  <a:pt x="8" y="25"/>
                  <a:pt x="8" y="25"/>
                  <a:pt x="8" y="25"/>
                </a:cubicBezTo>
                <a:cubicBezTo>
                  <a:pt x="9" y="25"/>
                  <a:pt x="9" y="25"/>
                  <a:pt x="9" y="25"/>
                </a:cubicBezTo>
                <a:cubicBezTo>
                  <a:pt x="12" y="25"/>
                  <a:pt x="14" y="25"/>
                  <a:pt x="16" y="24"/>
                </a:cubicBezTo>
                <a:lnTo>
                  <a:pt x="44" y="24"/>
                </a:lnTo>
                <a:close/>
                <a:moveTo>
                  <a:pt x="48" y="19"/>
                </a:moveTo>
                <a:cubicBezTo>
                  <a:pt x="48" y="20"/>
                  <a:pt x="47" y="21"/>
                  <a:pt x="46" y="21"/>
                </a:cubicBezTo>
                <a:cubicBezTo>
                  <a:pt x="48" y="22"/>
                  <a:pt x="48" y="22"/>
                  <a:pt x="48" y="22"/>
                </a:cubicBezTo>
                <a:cubicBezTo>
                  <a:pt x="50" y="21"/>
                  <a:pt x="50" y="20"/>
                  <a:pt x="50" y="19"/>
                </a:cubicBezTo>
                <a:cubicBezTo>
                  <a:pt x="50" y="18"/>
                  <a:pt x="50" y="16"/>
                  <a:pt x="48" y="16"/>
                </a:cubicBezTo>
                <a:cubicBezTo>
                  <a:pt x="46" y="17"/>
                  <a:pt x="46" y="17"/>
                  <a:pt x="46" y="17"/>
                </a:cubicBezTo>
                <a:cubicBezTo>
                  <a:pt x="47" y="17"/>
                  <a:pt x="48" y="18"/>
                  <a:pt x="48" y="19"/>
                </a:cubicBezTo>
                <a:close/>
              </a:path>
            </a:pathLst>
          </a:custGeom>
          <a:solidFill>
            <a:srgbClr val="FF5353"/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8" name="稻壳儿小白白(http://dwz.cn/Wu2UP)"/>
          <p:cNvSpPr>
            <a:spLocks noEditPoints="1"/>
          </p:cNvSpPr>
          <p:nvPr/>
        </p:nvSpPr>
        <p:spPr>
          <a:xfrm>
            <a:off x="6561455" y="1985010"/>
            <a:ext cx="500380" cy="847725"/>
          </a:xfrm>
          <a:custGeom>
            <a:avLst/>
            <a:gdLst/>
            <a:ahLst/>
            <a:cxnLst>
              <a:cxn ang="0">
                <a:pos x="214678" y="326382"/>
              </a:cxn>
              <a:cxn ang="0">
                <a:pos x="214678" y="333326"/>
              </a:cxn>
              <a:cxn ang="0">
                <a:pos x="214678" y="333326"/>
              </a:cxn>
              <a:cxn ang="0">
                <a:pos x="6925" y="333326"/>
              </a:cxn>
              <a:cxn ang="0">
                <a:pos x="0" y="333326"/>
              </a:cxn>
              <a:cxn ang="0">
                <a:pos x="0" y="333326"/>
              </a:cxn>
              <a:cxn ang="0">
                <a:pos x="0" y="201384"/>
              </a:cxn>
              <a:cxn ang="0">
                <a:pos x="20775" y="201384"/>
              </a:cxn>
              <a:cxn ang="0">
                <a:pos x="20775" y="312493"/>
              </a:cxn>
              <a:cxn ang="0">
                <a:pos x="193903" y="312493"/>
              </a:cxn>
              <a:cxn ang="0">
                <a:pos x="193903" y="201384"/>
              </a:cxn>
              <a:cxn ang="0">
                <a:pos x="214678" y="201384"/>
              </a:cxn>
              <a:cxn ang="0">
                <a:pos x="214678" y="326382"/>
              </a:cxn>
              <a:cxn ang="0">
                <a:pos x="173128" y="291660"/>
              </a:cxn>
              <a:cxn ang="0">
                <a:pos x="41551" y="291660"/>
              </a:cxn>
              <a:cxn ang="0">
                <a:pos x="41551" y="263883"/>
              </a:cxn>
              <a:cxn ang="0">
                <a:pos x="173128" y="263883"/>
              </a:cxn>
              <a:cxn ang="0">
                <a:pos x="173128" y="291660"/>
              </a:cxn>
              <a:cxn ang="0">
                <a:pos x="173128" y="229162"/>
              </a:cxn>
              <a:cxn ang="0">
                <a:pos x="173128" y="256939"/>
              </a:cxn>
              <a:cxn ang="0">
                <a:pos x="41551" y="243050"/>
              </a:cxn>
              <a:cxn ang="0">
                <a:pos x="41551" y="215273"/>
              </a:cxn>
              <a:cxn ang="0">
                <a:pos x="173128" y="229162"/>
              </a:cxn>
              <a:cxn ang="0">
                <a:pos x="186978" y="194440"/>
              </a:cxn>
              <a:cxn ang="0">
                <a:pos x="180053" y="215273"/>
              </a:cxn>
              <a:cxn ang="0">
                <a:pos x="48476" y="187496"/>
              </a:cxn>
              <a:cxn ang="0">
                <a:pos x="55401" y="159719"/>
              </a:cxn>
              <a:cxn ang="0">
                <a:pos x="186978" y="194440"/>
              </a:cxn>
              <a:cxn ang="0">
                <a:pos x="200828" y="159719"/>
              </a:cxn>
              <a:cxn ang="0">
                <a:pos x="186978" y="180552"/>
              </a:cxn>
              <a:cxn ang="0">
                <a:pos x="76176" y="118053"/>
              </a:cxn>
              <a:cxn ang="0">
                <a:pos x="90026" y="90276"/>
              </a:cxn>
              <a:cxn ang="0">
                <a:pos x="200828" y="159719"/>
              </a:cxn>
              <a:cxn ang="0">
                <a:pos x="228528" y="138886"/>
              </a:cxn>
              <a:cxn ang="0">
                <a:pos x="207753" y="152774"/>
              </a:cxn>
              <a:cxn ang="0">
                <a:pos x="131577" y="48610"/>
              </a:cxn>
              <a:cxn ang="0">
                <a:pos x="152352" y="27777"/>
              </a:cxn>
              <a:cxn ang="0">
                <a:pos x="228528" y="138886"/>
              </a:cxn>
              <a:cxn ang="0">
                <a:pos x="263154" y="131942"/>
              </a:cxn>
              <a:cxn ang="0">
                <a:pos x="235454" y="138886"/>
              </a:cxn>
              <a:cxn ang="0">
                <a:pos x="207753" y="6944"/>
              </a:cxn>
              <a:cxn ang="0">
                <a:pos x="235454" y="0"/>
              </a:cxn>
              <a:cxn ang="0">
                <a:pos x="263154" y="131942"/>
              </a:cxn>
            </a:cxnLst>
            <a:rect l="0" t="0" r="0" b="0"/>
            <a:pathLst>
              <a:path w="38" h="48">
                <a:moveTo>
                  <a:pt x="31" y="47"/>
                </a:move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48"/>
                  <a:pt x="31" y="48"/>
                </a:cubicBezTo>
                <a:cubicBezTo>
                  <a:pt x="1" y="48"/>
                  <a:pt x="1" y="48"/>
                  <a:pt x="1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29"/>
                  <a:pt x="0" y="29"/>
                  <a:pt x="0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45"/>
                  <a:pt x="3" y="45"/>
                  <a:pt x="3" y="45"/>
                </a:cubicBezTo>
                <a:cubicBezTo>
                  <a:pt x="28" y="45"/>
                  <a:pt x="28" y="45"/>
                  <a:pt x="28" y="45"/>
                </a:cubicBezTo>
                <a:cubicBezTo>
                  <a:pt x="28" y="29"/>
                  <a:pt x="28" y="29"/>
                  <a:pt x="28" y="29"/>
                </a:cubicBezTo>
                <a:cubicBezTo>
                  <a:pt x="31" y="29"/>
                  <a:pt x="31" y="29"/>
                  <a:pt x="31" y="29"/>
                </a:cubicBezTo>
                <a:lnTo>
                  <a:pt x="31" y="47"/>
                </a:lnTo>
                <a:close/>
                <a:moveTo>
                  <a:pt x="25" y="42"/>
                </a:moveTo>
                <a:cubicBezTo>
                  <a:pt x="6" y="42"/>
                  <a:pt x="6" y="42"/>
                  <a:pt x="6" y="42"/>
                </a:cubicBezTo>
                <a:cubicBezTo>
                  <a:pt x="6" y="38"/>
                  <a:pt x="6" y="38"/>
                  <a:pt x="6" y="38"/>
                </a:cubicBezTo>
                <a:cubicBezTo>
                  <a:pt x="25" y="38"/>
                  <a:pt x="25" y="38"/>
                  <a:pt x="25" y="38"/>
                </a:cubicBezTo>
                <a:lnTo>
                  <a:pt x="25" y="42"/>
                </a:lnTo>
                <a:close/>
                <a:moveTo>
                  <a:pt x="25" y="33"/>
                </a:moveTo>
                <a:cubicBezTo>
                  <a:pt x="25" y="37"/>
                  <a:pt x="25" y="37"/>
                  <a:pt x="25" y="37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31"/>
                  <a:pt x="6" y="31"/>
                  <a:pt x="6" y="31"/>
                </a:cubicBezTo>
                <a:lnTo>
                  <a:pt x="25" y="33"/>
                </a:lnTo>
                <a:close/>
                <a:moveTo>
                  <a:pt x="27" y="28"/>
                </a:moveTo>
                <a:cubicBezTo>
                  <a:pt x="26" y="31"/>
                  <a:pt x="26" y="31"/>
                  <a:pt x="26" y="31"/>
                </a:cubicBezTo>
                <a:cubicBezTo>
                  <a:pt x="7" y="27"/>
                  <a:pt x="7" y="27"/>
                  <a:pt x="7" y="27"/>
                </a:cubicBezTo>
                <a:cubicBezTo>
                  <a:pt x="8" y="23"/>
                  <a:pt x="8" y="23"/>
                  <a:pt x="8" y="23"/>
                </a:cubicBezTo>
                <a:lnTo>
                  <a:pt x="27" y="28"/>
                </a:lnTo>
                <a:close/>
                <a:moveTo>
                  <a:pt x="29" y="23"/>
                </a:moveTo>
                <a:cubicBezTo>
                  <a:pt x="27" y="26"/>
                  <a:pt x="27" y="26"/>
                  <a:pt x="27" y="26"/>
                </a:cubicBezTo>
                <a:cubicBezTo>
                  <a:pt x="11" y="17"/>
                  <a:pt x="11" y="17"/>
                  <a:pt x="11" y="17"/>
                </a:cubicBezTo>
                <a:cubicBezTo>
                  <a:pt x="13" y="13"/>
                  <a:pt x="13" y="13"/>
                  <a:pt x="13" y="13"/>
                </a:cubicBezTo>
                <a:lnTo>
                  <a:pt x="29" y="23"/>
                </a:lnTo>
                <a:close/>
                <a:moveTo>
                  <a:pt x="33" y="20"/>
                </a:moveTo>
                <a:cubicBezTo>
                  <a:pt x="30" y="22"/>
                  <a:pt x="30" y="22"/>
                  <a:pt x="30" y="22"/>
                </a:cubicBezTo>
                <a:cubicBezTo>
                  <a:pt x="19" y="7"/>
                  <a:pt x="19" y="7"/>
                  <a:pt x="19" y="7"/>
                </a:cubicBezTo>
                <a:cubicBezTo>
                  <a:pt x="22" y="4"/>
                  <a:pt x="22" y="4"/>
                  <a:pt x="22" y="4"/>
                </a:cubicBezTo>
                <a:lnTo>
                  <a:pt x="33" y="20"/>
                </a:lnTo>
                <a:close/>
                <a:moveTo>
                  <a:pt x="38" y="19"/>
                </a:moveTo>
                <a:cubicBezTo>
                  <a:pt x="34" y="20"/>
                  <a:pt x="34" y="20"/>
                  <a:pt x="34" y="20"/>
                </a:cubicBezTo>
                <a:cubicBezTo>
                  <a:pt x="30" y="1"/>
                  <a:pt x="30" y="1"/>
                  <a:pt x="30" y="1"/>
                </a:cubicBezTo>
                <a:cubicBezTo>
                  <a:pt x="34" y="0"/>
                  <a:pt x="34" y="0"/>
                  <a:pt x="34" y="0"/>
                </a:cubicBezTo>
                <a:lnTo>
                  <a:pt x="38" y="19"/>
                </a:lnTo>
                <a:close/>
              </a:path>
            </a:pathLst>
          </a:custGeom>
          <a:solidFill>
            <a:srgbClr val="FF5353"/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9" name="稻壳儿小白白(http://dwz.cn/Wu2UP)"/>
          <p:cNvSpPr>
            <a:spLocks noEditPoints="1"/>
          </p:cNvSpPr>
          <p:nvPr/>
        </p:nvSpPr>
        <p:spPr>
          <a:xfrm>
            <a:off x="6561455" y="4227830"/>
            <a:ext cx="499745" cy="669290"/>
          </a:xfrm>
          <a:custGeom>
            <a:avLst/>
            <a:gdLst/>
            <a:ahLst/>
            <a:cxnLst>
              <a:cxn ang="0">
                <a:pos x="144036" y="67541"/>
              </a:cxn>
              <a:cxn ang="0">
                <a:pos x="124832" y="67541"/>
              </a:cxn>
              <a:cxn ang="0">
                <a:pos x="124832" y="53068"/>
              </a:cxn>
              <a:cxn ang="0">
                <a:pos x="76819" y="0"/>
              </a:cxn>
              <a:cxn ang="0">
                <a:pos x="33608" y="53068"/>
              </a:cxn>
              <a:cxn ang="0">
                <a:pos x="33608" y="67541"/>
              </a:cxn>
              <a:cxn ang="0">
                <a:pos x="9602" y="67541"/>
              </a:cxn>
              <a:cxn ang="0">
                <a:pos x="0" y="82014"/>
              </a:cxn>
              <a:cxn ang="0">
                <a:pos x="0" y="168851"/>
              </a:cxn>
              <a:cxn ang="0">
                <a:pos x="9602" y="183324"/>
              </a:cxn>
              <a:cxn ang="0">
                <a:pos x="24006" y="188149"/>
              </a:cxn>
              <a:cxn ang="0">
                <a:pos x="43211" y="192973"/>
              </a:cxn>
              <a:cxn ang="0">
                <a:pos x="110428" y="192973"/>
              </a:cxn>
              <a:cxn ang="0">
                <a:pos x="134434" y="188149"/>
              </a:cxn>
              <a:cxn ang="0">
                <a:pos x="144036" y="183324"/>
              </a:cxn>
              <a:cxn ang="0">
                <a:pos x="158440" y="168851"/>
              </a:cxn>
              <a:cxn ang="0">
                <a:pos x="158440" y="82014"/>
              </a:cxn>
              <a:cxn ang="0">
                <a:pos x="144036" y="67541"/>
              </a:cxn>
              <a:cxn ang="0">
                <a:pos x="52813" y="48243"/>
              </a:cxn>
              <a:cxn ang="0">
                <a:pos x="76819" y="24122"/>
              </a:cxn>
              <a:cxn ang="0">
                <a:pos x="100825" y="48243"/>
              </a:cxn>
              <a:cxn ang="0">
                <a:pos x="100825" y="67541"/>
              </a:cxn>
              <a:cxn ang="0">
                <a:pos x="52813" y="67541"/>
              </a:cxn>
              <a:cxn ang="0">
                <a:pos x="52813" y="48243"/>
              </a:cxn>
            </a:cxnLst>
            <a:rect l="0" t="0" r="0" b="0"/>
            <a:pathLst>
              <a:path w="33" h="40">
                <a:moveTo>
                  <a:pt x="30" y="14"/>
                </a:moveTo>
                <a:cubicBezTo>
                  <a:pt x="26" y="14"/>
                  <a:pt x="26" y="14"/>
                  <a:pt x="26" y="14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4"/>
                  <a:pt x="22" y="0"/>
                  <a:pt x="16" y="0"/>
                </a:cubicBezTo>
                <a:cubicBezTo>
                  <a:pt x="10" y="0"/>
                  <a:pt x="7" y="4"/>
                  <a:pt x="7" y="11"/>
                </a:cubicBezTo>
                <a:cubicBezTo>
                  <a:pt x="7" y="14"/>
                  <a:pt x="7" y="14"/>
                  <a:pt x="7" y="14"/>
                </a:cubicBezTo>
                <a:cubicBezTo>
                  <a:pt x="2" y="14"/>
                  <a:pt x="2" y="14"/>
                  <a:pt x="2" y="14"/>
                </a:cubicBezTo>
                <a:cubicBezTo>
                  <a:pt x="1" y="14"/>
                  <a:pt x="0" y="16"/>
                  <a:pt x="0" y="1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1" y="38"/>
                  <a:pt x="2" y="38"/>
                </a:cubicBezTo>
                <a:cubicBezTo>
                  <a:pt x="5" y="39"/>
                  <a:pt x="5" y="39"/>
                  <a:pt x="5" y="39"/>
                </a:cubicBezTo>
                <a:cubicBezTo>
                  <a:pt x="6" y="40"/>
                  <a:pt x="8" y="40"/>
                  <a:pt x="9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4" y="40"/>
                  <a:pt x="26" y="40"/>
                  <a:pt x="28" y="39"/>
                </a:cubicBezTo>
                <a:cubicBezTo>
                  <a:pt x="30" y="38"/>
                  <a:pt x="30" y="38"/>
                  <a:pt x="30" y="38"/>
                </a:cubicBezTo>
                <a:cubicBezTo>
                  <a:pt x="32" y="38"/>
                  <a:pt x="33" y="37"/>
                  <a:pt x="33" y="35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6"/>
                  <a:pt x="31" y="14"/>
                  <a:pt x="30" y="14"/>
                </a:cubicBezTo>
                <a:close/>
                <a:moveTo>
                  <a:pt x="11" y="10"/>
                </a:moveTo>
                <a:cubicBezTo>
                  <a:pt x="11" y="7"/>
                  <a:pt x="13" y="5"/>
                  <a:pt x="16" y="5"/>
                </a:cubicBezTo>
                <a:cubicBezTo>
                  <a:pt x="19" y="5"/>
                  <a:pt x="21" y="7"/>
                  <a:pt x="21" y="10"/>
                </a:cubicBezTo>
                <a:cubicBezTo>
                  <a:pt x="21" y="14"/>
                  <a:pt x="21" y="14"/>
                  <a:pt x="21" y="14"/>
                </a:cubicBezTo>
                <a:cubicBezTo>
                  <a:pt x="11" y="14"/>
                  <a:pt x="11" y="14"/>
                  <a:pt x="11" y="14"/>
                </a:cubicBezTo>
                <a:lnTo>
                  <a:pt x="11" y="10"/>
                </a:lnTo>
                <a:close/>
              </a:path>
            </a:pathLst>
          </a:custGeom>
          <a:solidFill>
            <a:srgbClr val="FF5353"/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0" name="稻壳儿小白白(http://dwz.cn/Wu2UP)"/>
          <p:cNvSpPr>
            <a:spLocks noEditPoints="1"/>
          </p:cNvSpPr>
          <p:nvPr/>
        </p:nvSpPr>
        <p:spPr>
          <a:xfrm>
            <a:off x="5969000" y="5337175"/>
            <a:ext cx="537845" cy="720090"/>
          </a:xfrm>
          <a:custGeom>
            <a:avLst/>
            <a:gdLst/>
            <a:ahLst/>
            <a:cxnLst>
              <a:cxn ang="0">
                <a:pos x="33516" y="181946"/>
              </a:cxn>
              <a:cxn ang="0">
                <a:pos x="57457" y="201098"/>
              </a:cxn>
              <a:cxn ang="0">
                <a:pos x="76609" y="181946"/>
              </a:cxn>
              <a:cxn ang="0">
                <a:pos x="57457" y="158006"/>
              </a:cxn>
              <a:cxn ang="0">
                <a:pos x="33516" y="181946"/>
              </a:cxn>
              <a:cxn ang="0">
                <a:pos x="148429" y="181946"/>
              </a:cxn>
              <a:cxn ang="0">
                <a:pos x="167582" y="201098"/>
              </a:cxn>
              <a:cxn ang="0">
                <a:pos x="191522" y="181946"/>
              </a:cxn>
              <a:cxn ang="0">
                <a:pos x="167582" y="158006"/>
              </a:cxn>
              <a:cxn ang="0">
                <a:pos x="148429" y="181946"/>
              </a:cxn>
              <a:cxn ang="0">
                <a:pos x="71821" y="124489"/>
              </a:cxn>
              <a:cxn ang="0">
                <a:pos x="196310" y="90973"/>
              </a:cxn>
              <a:cxn ang="0">
                <a:pos x="201098" y="86185"/>
              </a:cxn>
              <a:cxn ang="0">
                <a:pos x="201098" y="23940"/>
              </a:cxn>
              <a:cxn ang="0">
                <a:pos x="43092" y="23940"/>
              </a:cxn>
              <a:cxn ang="0">
                <a:pos x="43092" y="4788"/>
              </a:cxn>
              <a:cxn ang="0">
                <a:pos x="38304" y="0"/>
              </a:cxn>
              <a:cxn ang="0">
                <a:pos x="4788" y="0"/>
              </a:cxn>
              <a:cxn ang="0">
                <a:pos x="0" y="4788"/>
              </a:cxn>
              <a:cxn ang="0">
                <a:pos x="0" y="23940"/>
              </a:cxn>
              <a:cxn ang="0">
                <a:pos x="23940" y="23940"/>
              </a:cxn>
              <a:cxn ang="0">
                <a:pos x="43092" y="124489"/>
              </a:cxn>
              <a:cxn ang="0">
                <a:pos x="47880" y="134065"/>
              </a:cxn>
              <a:cxn ang="0">
                <a:pos x="47880" y="153218"/>
              </a:cxn>
              <a:cxn ang="0">
                <a:pos x="52669" y="158006"/>
              </a:cxn>
              <a:cxn ang="0">
                <a:pos x="57457" y="158006"/>
              </a:cxn>
              <a:cxn ang="0">
                <a:pos x="167582" y="158006"/>
              </a:cxn>
              <a:cxn ang="0">
                <a:pos x="196310" y="158006"/>
              </a:cxn>
              <a:cxn ang="0">
                <a:pos x="201098" y="153218"/>
              </a:cxn>
              <a:cxn ang="0">
                <a:pos x="201098" y="134065"/>
              </a:cxn>
              <a:cxn ang="0">
                <a:pos x="76609" y="134065"/>
              </a:cxn>
              <a:cxn ang="0">
                <a:pos x="71821" y="124489"/>
              </a:cxn>
            </a:cxnLst>
            <a:rect l="0" t="0" r="0" b="0"/>
            <a:pathLst>
              <a:path w="42" h="42">
                <a:moveTo>
                  <a:pt x="7" y="38"/>
                </a:moveTo>
                <a:cubicBezTo>
                  <a:pt x="7" y="40"/>
                  <a:pt x="9" y="42"/>
                  <a:pt x="12" y="42"/>
                </a:cubicBezTo>
                <a:cubicBezTo>
                  <a:pt x="14" y="42"/>
                  <a:pt x="16" y="40"/>
                  <a:pt x="16" y="38"/>
                </a:cubicBezTo>
                <a:cubicBezTo>
                  <a:pt x="16" y="35"/>
                  <a:pt x="14" y="33"/>
                  <a:pt x="12" y="33"/>
                </a:cubicBezTo>
                <a:cubicBezTo>
                  <a:pt x="9" y="33"/>
                  <a:pt x="7" y="35"/>
                  <a:pt x="7" y="38"/>
                </a:cubicBezTo>
                <a:close/>
                <a:moveTo>
                  <a:pt x="31" y="38"/>
                </a:moveTo>
                <a:cubicBezTo>
                  <a:pt x="31" y="40"/>
                  <a:pt x="33" y="42"/>
                  <a:pt x="35" y="42"/>
                </a:cubicBezTo>
                <a:cubicBezTo>
                  <a:pt x="38" y="42"/>
                  <a:pt x="40" y="40"/>
                  <a:pt x="40" y="38"/>
                </a:cubicBezTo>
                <a:cubicBezTo>
                  <a:pt x="40" y="35"/>
                  <a:pt x="38" y="33"/>
                  <a:pt x="35" y="33"/>
                </a:cubicBezTo>
                <a:cubicBezTo>
                  <a:pt x="33" y="33"/>
                  <a:pt x="31" y="35"/>
                  <a:pt x="31" y="38"/>
                </a:cubicBezTo>
                <a:close/>
                <a:moveTo>
                  <a:pt x="15" y="26"/>
                </a:moveTo>
                <a:cubicBezTo>
                  <a:pt x="41" y="19"/>
                  <a:pt x="41" y="19"/>
                  <a:pt x="41" y="19"/>
                </a:cubicBezTo>
                <a:cubicBezTo>
                  <a:pt x="42" y="19"/>
                  <a:pt x="42" y="18"/>
                  <a:pt x="42" y="18"/>
                </a:cubicBezTo>
                <a:cubicBezTo>
                  <a:pt x="42" y="5"/>
                  <a:pt x="42" y="5"/>
                  <a:pt x="42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1"/>
                  <a:pt x="9" y="1"/>
                  <a:pt x="9" y="1"/>
                </a:cubicBezTo>
                <a:cubicBezTo>
                  <a:pt x="9" y="0"/>
                  <a:pt x="9" y="0"/>
                  <a:pt x="8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5"/>
                  <a:pt x="0" y="5"/>
                  <a:pt x="0" y="5"/>
                </a:cubicBezTo>
                <a:cubicBezTo>
                  <a:pt x="5" y="5"/>
                  <a:pt x="5" y="5"/>
                  <a:pt x="5" y="5"/>
                </a:cubicBezTo>
                <a:cubicBezTo>
                  <a:pt x="9" y="26"/>
                  <a:pt x="9" y="26"/>
                  <a:pt x="9" y="26"/>
                </a:cubicBezTo>
                <a:cubicBezTo>
                  <a:pt x="10" y="28"/>
                  <a:pt x="10" y="28"/>
                  <a:pt x="10" y="28"/>
                </a:cubicBezTo>
                <a:cubicBezTo>
                  <a:pt x="10" y="32"/>
                  <a:pt x="10" y="32"/>
                  <a:pt x="10" y="32"/>
                </a:cubicBezTo>
                <a:cubicBezTo>
                  <a:pt x="10" y="32"/>
                  <a:pt x="10" y="33"/>
                  <a:pt x="11" y="33"/>
                </a:cubicBezTo>
                <a:cubicBezTo>
                  <a:pt x="12" y="33"/>
                  <a:pt x="12" y="33"/>
                  <a:pt x="12" y="33"/>
                </a:cubicBezTo>
                <a:cubicBezTo>
                  <a:pt x="35" y="33"/>
                  <a:pt x="35" y="33"/>
                  <a:pt x="35" y="33"/>
                </a:cubicBezTo>
                <a:cubicBezTo>
                  <a:pt x="41" y="33"/>
                  <a:pt x="41" y="33"/>
                  <a:pt x="41" y="33"/>
                </a:cubicBezTo>
                <a:cubicBezTo>
                  <a:pt x="42" y="33"/>
                  <a:pt x="42" y="32"/>
                  <a:pt x="42" y="32"/>
                </a:cubicBezTo>
                <a:cubicBezTo>
                  <a:pt x="42" y="28"/>
                  <a:pt x="42" y="28"/>
                  <a:pt x="42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3" y="28"/>
                  <a:pt x="13" y="27"/>
                  <a:pt x="15" y="26"/>
                </a:cubicBezTo>
                <a:close/>
              </a:path>
            </a:pathLst>
          </a:custGeom>
          <a:solidFill>
            <a:srgbClr val="FF5353"/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5" name="文本框 22"/>
          <p:cNvSpPr txBox="1"/>
          <p:nvPr/>
        </p:nvSpPr>
        <p:spPr>
          <a:xfrm flipH="1">
            <a:off x="8497886" y="1114107"/>
            <a:ext cx="2966721" cy="978729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66" name="矩形标注 28"/>
          <p:cNvSpPr/>
          <p:nvPr/>
        </p:nvSpPr>
        <p:spPr>
          <a:xfrm>
            <a:off x="8593138" y="383857"/>
            <a:ext cx="2327275" cy="511175"/>
          </a:xfrm>
          <a:prstGeom prst="wedgeRectCallout">
            <a:avLst>
              <a:gd name="adj1" fmla="val -49809"/>
              <a:gd name="adj2" fmla="val 77453"/>
            </a:avLst>
          </a:prstGeom>
          <a:noFill/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7" name="文本框 20"/>
          <p:cNvSpPr txBox="1"/>
          <p:nvPr/>
        </p:nvSpPr>
        <p:spPr>
          <a:xfrm flipH="1">
            <a:off x="8711883" y="440372"/>
            <a:ext cx="2089150" cy="39878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</a:p>
        </p:txBody>
      </p:sp>
      <p:sp>
        <p:nvSpPr>
          <p:cNvPr id="52" name="文本框 22"/>
          <p:cNvSpPr txBox="1"/>
          <p:nvPr/>
        </p:nvSpPr>
        <p:spPr>
          <a:xfrm flipH="1">
            <a:off x="8497886" y="3328034"/>
            <a:ext cx="2966721" cy="978729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53" name="矩形标注 13"/>
          <p:cNvSpPr/>
          <p:nvPr/>
        </p:nvSpPr>
        <p:spPr>
          <a:xfrm>
            <a:off x="8593138" y="2597784"/>
            <a:ext cx="2327275" cy="511175"/>
          </a:xfrm>
          <a:prstGeom prst="wedgeRectCallout">
            <a:avLst>
              <a:gd name="adj1" fmla="val -49809"/>
              <a:gd name="adj2" fmla="val 77453"/>
            </a:avLst>
          </a:prstGeom>
          <a:noFill/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4" name="文本框 20"/>
          <p:cNvSpPr txBox="1"/>
          <p:nvPr/>
        </p:nvSpPr>
        <p:spPr>
          <a:xfrm flipH="1">
            <a:off x="8711883" y="2654299"/>
            <a:ext cx="2089150" cy="39878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</a:p>
        </p:txBody>
      </p:sp>
      <p:sp>
        <p:nvSpPr>
          <p:cNvPr id="55" name="文本框 22"/>
          <p:cNvSpPr txBox="1"/>
          <p:nvPr/>
        </p:nvSpPr>
        <p:spPr>
          <a:xfrm flipH="1">
            <a:off x="8497886" y="5589585"/>
            <a:ext cx="2966721" cy="978729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56" name="矩形标注 16"/>
          <p:cNvSpPr/>
          <p:nvPr/>
        </p:nvSpPr>
        <p:spPr>
          <a:xfrm>
            <a:off x="8593138" y="4859335"/>
            <a:ext cx="2327275" cy="511175"/>
          </a:xfrm>
          <a:prstGeom prst="wedgeRectCallout">
            <a:avLst>
              <a:gd name="adj1" fmla="val -49809"/>
              <a:gd name="adj2" fmla="val 77453"/>
            </a:avLst>
          </a:prstGeom>
          <a:noFill/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7" name="文本框 20"/>
          <p:cNvSpPr txBox="1"/>
          <p:nvPr/>
        </p:nvSpPr>
        <p:spPr>
          <a:xfrm flipH="1">
            <a:off x="8706803" y="4921565"/>
            <a:ext cx="2089150" cy="39878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</a:p>
        </p:txBody>
      </p:sp>
      <p:sp>
        <p:nvSpPr>
          <p:cNvPr id="62" name="文本框 22"/>
          <p:cNvSpPr txBox="1"/>
          <p:nvPr/>
        </p:nvSpPr>
        <p:spPr>
          <a:xfrm flipH="1">
            <a:off x="2063430" y="2932747"/>
            <a:ext cx="2966721" cy="978729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63" name="矩形标注 20"/>
          <p:cNvSpPr/>
          <p:nvPr/>
        </p:nvSpPr>
        <p:spPr>
          <a:xfrm>
            <a:off x="2158682" y="2202497"/>
            <a:ext cx="2327275" cy="511175"/>
          </a:xfrm>
          <a:prstGeom prst="wedgeRectCallout">
            <a:avLst>
              <a:gd name="adj1" fmla="val -49809"/>
              <a:gd name="adj2" fmla="val 77453"/>
            </a:avLst>
          </a:prstGeom>
          <a:noFill/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4" name="文本框 20"/>
          <p:cNvSpPr txBox="1"/>
          <p:nvPr/>
        </p:nvSpPr>
        <p:spPr>
          <a:xfrm flipH="1">
            <a:off x="2277427" y="2259012"/>
            <a:ext cx="2089150" cy="39878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</a:p>
        </p:txBody>
      </p:sp>
      <p:sp>
        <p:nvSpPr>
          <p:cNvPr id="59" name="文本框 22"/>
          <p:cNvSpPr txBox="1"/>
          <p:nvPr/>
        </p:nvSpPr>
        <p:spPr>
          <a:xfrm flipH="1">
            <a:off x="2063430" y="5097780"/>
            <a:ext cx="2966721" cy="978729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60" name="矩形标注 23"/>
          <p:cNvSpPr/>
          <p:nvPr/>
        </p:nvSpPr>
        <p:spPr>
          <a:xfrm>
            <a:off x="2158682" y="4367530"/>
            <a:ext cx="2327275" cy="511175"/>
          </a:xfrm>
          <a:prstGeom prst="wedgeRectCallout">
            <a:avLst>
              <a:gd name="adj1" fmla="val -49809"/>
              <a:gd name="adj2" fmla="val 77453"/>
            </a:avLst>
          </a:prstGeom>
          <a:noFill/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61" name="文本框 20"/>
          <p:cNvSpPr txBox="1"/>
          <p:nvPr/>
        </p:nvSpPr>
        <p:spPr>
          <a:xfrm flipH="1">
            <a:off x="2277427" y="4424045"/>
            <a:ext cx="2089150" cy="39878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</a:p>
        </p:txBody>
      </p:sp>
      <p:cxnSp>
        <p:nvCxnSpPr>
          <p:cNvPr id="68" name="直接连接符 67"/>
          <p:cNvCxnSpPr/>
          <p:nvPr/>
        </p:nvCxnSpPr>
        <p:spPr>
          <a:xfrm rot="5400000" flipH="1">
            <a:off x="7638415" y="454025"/>
            <a:ext cx="0" cy="1696720"/>
          </a:xfrm>
          <a:prstGeom prst="line">
            <a:avLst/>
          </a:prstGeom>
          <a:ln w="6350">
            <a:solidFill>
              <a:schemeClr val="bg1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3300" y="-77584"/>
            <a:ext cx="259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600">
                <a:solidFill>
                  <a:srgbClr val="FF7575"/>
                </a:solidFill>
                <a:latin typeface="Impact" panose="020B0806030902050204" pitchFamily="34" charset="0"/>
                <a:ea typeface="微软雅黑" panose="020B0503020204020204" charset="-122"/>
              </a:defRPr>
            </a:lvl1pPr>
          </a:lstStyle>
          <a:p>
            <a:r>
              <a:rPr lang="en-US" altLang="zh-CN" dirty="0"/>
              <a:t>Life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44744" y="853981"/>
            <a:ext cx="281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生活方面</a:t>
            </a:r>
          </a:p>
        </p:txBody>
      </p:sp>
      <p:sp>
        <p:nvSpPr>
          <p:cNvPr id="6" name="平行四边形 5"/>
          <p:cNvSpPr/>
          <p:nvPr/>
        </p:nvSpPr>
        <p:spPr>
          <a:xfrm>
            <a:off x="1084580" y="1603375"/>
            <a:ext cx="3099435" cy="3251835"/>
          </a:xfrm>
          <a:prstGeom prst="parallelogram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平行四边形 6"/>
          <p:cNvSpPr/>
          <p:nvPr/>
        </p:nvSpPr>
        <p:spPr>
          <a:xfrm>
            <a:off x="3433445" y="2103755"/>
            <a:ext cx="3099435" cy="3251835"/>
          </a:xfrm>
          <a:prstGeom prst="parallelogram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/>
        </p:nvSpPr>
        <p:spPr>
          <a:xfrm>
            <a:off x="6118860" y="1146810"/>
            <a:ext cx="3099435" cy="3251835"/>
          </a:xfrm>
          <a:prstGeom prst="parallelogram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/>
        </p:nvSpPr>
        <p:spPr>
          <a:xfrm>
            <a:off x="8293100" y="2354580"/>
            <a:ext cx="3099435" cy="3251835"/>
          </a:xfrm>
          <a:prstGeom prst="parallelogram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0" name="文本框 20"/>
          <p:cNvSpPr txBox="1"/>
          <p:nvPr/>
        </p:nvSpPr>
        <p:spPr>
          <a:xfrm flipH="1">
            <a:off x="2017395" y="1788160"/>
            <a:ext cx="1605915" cy="70675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altLang="zh-CN" sz="400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80% </a:t>
            </a:r>
          </a:p>
        </p:txBody>
      </p:sp>
      <p:sp>
        <p:nvSpPr>
          <p:cNvPr id="11" name="Freeform 162"/>
          <p:cNvSpPr>
            <a:spLocks noEditPoints="1"/>
          </p:cNvSpPr>
          <p:nvPr/>
        </p:nvSpPr>
        <p:spPr>
          <a:xfrm>
            <a:off x="2251710" y="2581275"/>
            <a:ext cx="765175" cy="905510"/>
          </a:xfrm>
          <a:custGeom>
            <a:avLst/>
            <a:gdLst/>
            <a:ahLst/>
            <a:cxnLst>
              <a:cxn ang="0">
                <a:pos x="52" y="136"/>
              </a:cxn>
              <a:cxn ang="0">
                <a:pos x="72" y="130"/>
              </a:cxn>
              <a:cxn ang="0">
                <a:pos x="98" y="120"/>
              </a:cxn>
              <a:cxn ang="0">
                <a:pos x="76" y="118"/>
              </a:cxn>
              <a:cxn ang="0">
                <a:pos x="50" y="122"/>
              </a:cxn>
              <a:cxn ang="0">
                <a:pos x="10" y="74"/>
              </a:cxn>
              <a:cxn ang="0">
                <a:pos x="56" y="98"/>
              </a:cxn>
              <a:cxn ang="0">
                <a:pos x="100" y="84"/>
              </a:cxn>
              <a:cxn ang="0">
                <a:pos x="98" y="96"/>
              </a:cxn>
              <a:cxn ang="0">
                <a:pos x="76" y="104"/>
              </a:cxn>
              <a:cxn ang="0">
                <a:pos x="10" y="74"/>
              </a:cxn>
              <a:cxn ang="0">
                <a:pos x="56" y="64"/>
              </a:cxn>
              <a:cxn ang="0">
                <a:pos x="96" y="52"/>
              </a:cxn>
              <a:cxn ang="0">
                <a:pos x="22" y="46"/>
              </a:cxn>
              <a:cxn ang="0">
                <a:pos x="64" y="36"/>
              </a:cxn>
              <a:cxn ang="0">
                <a:pos x="80" y="52"/>
              </a:cxn>
              <a:cxn ang="0">
                <a:pos x="64" y="46"/>
              </a:cxn>
              <a:cxn ang="0">
                <a:pos x="64" y="36"/>
              </a:cxn>
              <a:cxn ang="0">
                <a:pos x="98" y="26"/>
              </a:cxn>
              <a:cxn ang="0">
                <a:pos x="116" y="38"/>
              </a:cxn>
              <a:cxn ang="0">
                <a:pos x="12" y="48"/>
              </a:cxn>
              <a:cxn ang="0">
                <a:pos x="54" y="84"/>
              </a:cxn>
              <a:cxn ang="0">
                <a:pos x="100" y="70"/>
              </a:cxn>
              <a:cxn ang="0">
                <a:pos x="100" y="58"/>
              </a:cxn>
              <a:cxn ang="0">
                <a:pos x="56" y="72"/>
              </a:cxn>
              <a:cxn ang="0">
                <a:pos x="12" y="48"/>
              </a:cxn>
              <a:cxn ang="0">
                <a:pos x="124" y="58"/>
              </a:cxn>
              <a:cxn ang="0">
                <a:pos x="154" y="44"/>
              </a:cxn>
              <a:cxn ang="0">
                <a:pos x="124" y="48"/>
              </a:cxn>
              <a:cxn ang="0">
                <a:pos x="162" y="48"/>
              </a:cxn>
              <a:cxn ang="0">
                <a:pos x="156" y="50"/>
              </a:cxn>
              <a:cxn ang="0">
                <a:pos x="160" y="74"/>
              </a:cxn>
              <a:cxn ang="0">
                <a:pos x="158" y="78"/>
              </a:cxn>
              <a:cxn ang="0">
                <a:pos x="156" y="100"/>
              </a:cxn>
              <a:cxn ang="0">
                <a:pos x="98" y="128"/>
              </a:cxn>
              <a:cxn ang="0">
                <a:pos x="74" y="138"/>
              </a:cxn>
              <a:cxn ang="0">
                <a:pos x="50" y="144"/>
              </a:cxn>
              <a:cxn ang="0">
                <a:pos x="0" y="114"/>
              </a:cxn>
              <a:cxn ang="0">
                <a:pos x="0" y="94"/>
              </a:cxn>
              <a:cxn ang="0">
                <a:pos x="4" y="90"/>
              </a:cxn>
              <a:cxn ang="0">
                <a:pos x="4" y="68"/>
              </a:cxn>
              <a:cxn ang="0">
                <a:pos x="4" y="64"/>
              </a:cxn>
              <a:cxn ang="0">
                <a:pos x="4" y="44"/>
              </a:cxn>
              <a:cxn ang="0">
                <a:pos x="86" y="14"/>
              </a:cxn>
              <a:cxn ang="0">
                <a:pos x="114" y="0"/>
              </a:cxn>
              <a:cxn ang="0">
                <a:pos x="162" y="48"/>
              </a:cxn>
              <a:cxn ang="0">
                <a:pos x="86" y="24"/>
              </a:cxn>
              <a:cxn ang="0">
                <a:pos x="112" y="8"/>
              </a:cxn>
              <a:cxn ang="0">
                <a:pos x="120" y="42"/>
              </a:cxn>
              <a:cxn ang="0">
                <a:pos x="124" y="74"/>
              </a:cxn>
              <a:cxn ang="0">
                <a:pos x="154" y="68"/>
              </a:cxn>
              <a:cxn ang="0">
                <a:pos x="128" y="82"/>
              </a:cxn>
              <a:cxn ang="0">
                <a:pos x="122" y="110"/>
              </a:cxn>
              <a:cxn ang="0">
                <a:pos x="124" y="108"/>
              </a:cxn>
              <a:cxn ang="0">
                <a:pos x="150" y="84"/>
              </a:cxn>
            </a:cxnLst>
            <a:rect l="0" t="0" r="0" b="0"/>
            <a:pathLst>
              <a:path w="162" h="144">
                <a:moveTo>
                  <a:pt x="8" y="100"/>
                </a:moveTo>
                <a:lnTo>
                  <a:pt x="8" y="110"/>
                </a:lnTo>
                <a:lnTo>
                  <a:pt x="52" y="136"/>
                </a:lnTo>
                <a:lnTo>
                  <a:pt x="52" y="136"/>
                </a:lnTo>
                <a:lnTo>
                  <a:pt x="72" y="130"/>
                </a:lnTo>
                <a:lnTo>
                  <a:pt x="72" y="130"/>
                </a:lnTo>
                <a:lnTo>
                  <a:pt x="96" y="122"/>
                </a:lnTo>
                <a:lnTo>
                  <a:pt x="96" y="122"/>
                </a:lnTo>
                <a:lnTo>
                  <a:pt x="98" y="120"/>
                </a:lnTo>
                <a:lnTo>
                  <a:pt x="98" y="110"/>
                </a:lnTo>
                <a:lnTo>
                  <a:pt x="98" y="110"/>
                </a:lnTo>
                <a:lnTo>
                  <a:pt x="76" y="118"/>
                </a:lnTo>
                <a:lnTo>
                  <a:pt x="52" y="124"/>
                </a:lnTo>
                <a:lnTo>
                  <a:pt x="52" y="124"/>
                </a:lnTo>
                <a:lnTo>
                  <a:pt x="50" y="122"/>
                </a:lnTo>
                <a:lnTo>
                  <a:pt x="8" y="100"/>
                </a:lnTo>
                <a:lnTo>
                  <a:pt x="8" y="100"/>
                </a:lnTo>
                <a:close/>
                <a:moveTo>
                  <a:pt x="10" y="74"/>
                </a:moveTo>
                <a:lnTo>
                  <a:pt x="52" y="98"/>
                </a:lnTo>
                <a:lnTo>
                  <a:pt x="54" y="98"/>
                </a:lnTo>
                <a:lnTo>
                  <a:pt x="56" y="98"/>
                </a:lnTo>
                <a:lnTo>
                  <a:pt x="56" y="98"/>
                </a:lnTo>
                <a:lnTo>
                  <a:pt x="78" y="92"/>
                </a:lnTo>
                <a:lnTo>
                  <a:pt x="100" y="84"/>
                </a:lnTo>
                <a:lnTo>
                  <a:pt x="100" y="96"/>
                </a:lnTo>
                <a:lnTo>
                  <a:pt x="98" y="96"/>
                </a:lnTo>
                <a:lnTo>
                  <a:pt x="98" y="96"/>
                </a:lnTo>
                <a:lnTo>
                  <a:pt x="98" y="96"/>
                </a:lnTo>
                <a:lnTo>
                  <a:pt x="76" y="104"/>
                </a:lnTo>
                <a:lnTo>
                  <a:pt x="76" y="104"/>
                </a:lnTo>
                <a:lnTo>
                  <a:pt x="54" y="110"/>
                </a:lnTo>
                <a:lnTo>
                  <a:pt x="10" y="84"/>
                </a:lnTo>
                <a:lnTo>
                  <a:pt x="10" y="74"/>
                </a:lnTo>
                <a:lnTo>
                  <a:pt x="10" y="74"/>
                </a:lnTo>
                <a:close/>
                <a:moveTo>
                  <a:pt x="22" y="46"/>
                </a:moveTo>
                <a:lnTo>
                  <a:pt x="56" y="64"/>
                </a:lnTo>
                <a:lnTo>
                  <a:pt x="56" y="64"/>
                </a:lnTo>
                <a:lnTo>
                  <a:pt x="76" y="60"/>
                </a:lnTo>
                <a:lnTo>
                  <a:pt x="96" y="52"/>
                </a:lnTo>
                <a:lnTo>
                  <a:pt x="62" y="32"/>
                </a:lnTo>
                <a:lnTo>
                  <a:pt x="62" y="32"/>
                </a:lnTo>
                <a:lnTo>
                  <a:pt x="22" y="46"/>
                </a:lnTo>
                <a:lnTo>
                  <a:pt x="22" y="46"/>
                </a:lnTo>
                <a:close/>
                <a:moveTo>
                  <a:pt x="64" y="36"/>
                </a:moveTo>
                <a:lnTo>
                  <a:pt x="64" y="36"/>
                </a:lnTo>
                <a:lnTo>
                  <a:pt x="90" y="52"/>
                </a:lnTo>
                <a:lnTo>
                  <a:pt x="90" y="52"/>
                </a:lnTo>
                <a:lnTo>
                  <a:pt x="80" y="52"/>
                </a:lnTo>
                <a:lnTo>
                  <a:pt x="72" y="50"/>
                </a:lnTo>
                <a:lnTo>
                  <a:pt x="68" y="48"/>
                </a:lnTo>
                <a:lnTo>
                  <a:pt x="64" y="46"/>
                </a:lnTo>
                <a:lnTo>
                  <a:pt x="64" y="42"/>
                </a:lnTo>
                <a:lnTo>
                  <a:pt x="64" y="36"/>
                </a:lnTo>
                <a:lnTo>
                  <a:pt x="64" y="36"/>
                </a:lnTo>
                <a:close/>
                <a:moveTo>
                  <a:pt x="90" y="24"/>
                </a:moveTo>
                <a:lnTo>
                  <a:pt x="90" y="24"/>
                </a:lnTo>
                <a:lnTo>
                  <a:pt x="98" y="26"/>
                </a:lnTo>
                <a:lnTo>
                  <a:pt x="106" y="28"/>
                </a:lnTo>
                <a:lnTo>
                  <a:pt x="112" y="32"/>
                </a:lnTo>
                <a:lnTo>
                  <a:pt x="116" y="38"/>
                </a:lnTo>
                <a:lnTo>
                  <a:pt x="90" y="24"/>
                </a:lnTo>
                <a:lnTo>
                  <a:pt x="90" y="24"/>
                </a:lnTo>
                <a:close/>
                <a:moveTo>
                  <a:pt x="12" y="48"/>
                </a:moveTo>
                <a:lnTo>
                  <a:pt x="12" y="60"/>
                </a:lnTo>
                <a:lnTo>
                  <a:pt x="54" y="84"/>
                </a:lnTo>
                <a:lnTo>
                  <a:pt x="54" y="84"/>
                </a:lnTo>
                <a:lnTo>
                  <a:pt x="76" y="80"/>
                </a:lnTo>
                <a:lnTo>
                  <a:pt x="76" y="80"/>
                </a:lnTo>
                <a:lnTo>
                  <a:pt x="100" y="70"/>
                </a:lnTo>
                <a:lnTo>
                  <a:pt x="100" y="70"/>
                </a:lnTo>
                <a:lnTo>
                  <a:pt x="100" y="70"/>
                </a:lnTo>
                <a:lnTo>
                  <a:pt x="100" y="58"/>
                </a:lnTo>
                <a:lnTo>
                  <a:pt x="100" y="58"/>
                </a:lnTo>
                <a:lnTo>
                  <a:pt x="78" y="66"/>
                </a:lnTo>
                <a:lnTo>
                  <a:pt x="56" y="72"/>
                </a:lnTo>
                <a:lnTo>
                  <a:pt x="54" y="72"/>
                </a:lnTo>
                <a:lnTo>
                  <a:pt x="54" y="72"/>
                </a:lnTo>
                <a:lnTo>
                  <a:pt x="12" y="48"/>
                </a:lnTo>
                <a:lnTo>
                  <a:pt x="12" y="48"/>
                </a:lnTo>
                <a:close/>
                <a:moveTo>
                  <a:pt x="124" y="58"/>
                </a:moveTo>
                <a:lnTo>
                  <a:pt x="124" y="58"/>
                </a:lnTo>
                <a:lnTo>
                  <a:pt x="128" y="58"/>
                </a:lnTo>
                <a:lnTo>
                  <a:pt x="128" y="58"/>
                </a:lnTo>
                <a:lnTo>
                  <a:pt x="154" y="44"/>
                </a:lnTo>
                <a:lnTo>
                  <a:pt x="154" y="32"/>
                </a:lnTo>
                <a:lnTo>
                  <a:pt x="154" y="32"/>
                </a:lnTo>
                <a:lnTo>
                  <a:pt x="124" y="48"/>
                </a:lnTo>
                <a:lnTo>
                  <a:pt x="124" y="58"/>
                </a:lnTo>
                <a:lnTo>
                  <a:pt x="124" y="58"/>
                </a:lnTo>
                <a:close/>
                <a:moveTo>
                  <a:pt x="162" y="48"/>
                </a:moveTo>
                <a:lnTo>
                  <a:pt x="160" y="48"/>
                </a:lnTo>
                <a:lnTo>
                  <a:pt x="160" y="48"/>
                </a:lnTo>
                <a:lnTo>
                  <a:pt x="156" y="50"/>
                </a:lnTo>
                <a:lnTo>
                  <a:pt x="160" y="52"/>
                </a:lnTo>
                <a:lnTo>
                  <a:pt x="162" y="72"/>
                </a:lnTo>
                <a:lnTo>
                  <a:pt x="160" y="74"/>
                </a:lnTo>
                <a:lnTo>
                  <a:pt x="160" y="74"/>
                </a:lnTo>
                <a:lnTo>
                  <a:pt x="154" y="76"/>
                </a:lnTo>
                <a:lnTo>
                  <a:pt x="158" y="78"/>
                </a:lnTo>
                <a:lnTo>
                  <a:pt x="158" y="98"/>
                </a:lnTo>
                <a:lnTo>
                  <a:pt x="156" y="100"/>
                </a:lnTo>
                <a:lnTo>
                  <a:pt x="156" y="100"/>
                </a:lnTo>
                <a:lnTo>
                  <a:pt x="128" y="116"/>
                </a:lnTo>
                <a:lnTo>
                  <a:pt x="128" y="116"/>
                </a:lnTo>
                <a:lnTo>
                  <a:pt x="98" y="128"/>
                </a:lnTo>
                <a:lnTo>
                  <a:pt x="98" y="128"/>
                </a:lnTo>
                <a:lnTo>
                  <a:pt x="98" y="128"/>
                </a:lnTo>
                <a:lnTo>
                  <a:pt x="74" y="138"/>
                </a:lnTo>
                <a:lnTo>
                  <a:pt x="74" y="138"/>
                </a:lnTo>
                <a:lnTo>
                  <a:pt x="52" y="144"/>
                </a:lnTo>
                <a:lnTo>
                  <a:pt x="50" y="144"/>
                </a:lnTo>
                <a:lnTo>
                  <a:pt x="48" y="144"/>
                </a:lnTo>
                <a:lnTo>
                  <a:pt x="2" y="116"/>
                </a:lnTo>
                <a:lnTo>
                  <a:pt x="0" y="114"/>
                </a:lnTo>
                <a:lnTo>
                  <a:pt x="0" y="112"/>
                </a:lnTo>
                <a:lnTo>
                  <a:pt x="0" y="94"/>
                </a:lnTo>
                <a:lnTo>
                  <a:pt x="0" y="94"/>
                </a:lnTo>
                <a:lnTo>
                  <a:pt x="8" y="92"/>
                </a:lnTo>
                <a:lnTo>
                  <a:pt x="6" y="90"/>
                </a:lnTo>
                <a:lnTo>
                  <a:pt x="4" y="90"/>
                </a:lnTo>
                <a:lnTo>
                  <a:pt x="4" y="86"/>
                </a:lnTo>
                <a:lnTo>
                  <a:pt x="4" y="68"/>
                </a:lnTo>
                <a:lnTo>
                  <a:pt x="4" y="68"/>
                </a:lnTo>
                <a:lnTo>
                  <a:pt x="10" y="66"/>
                </a:lnTo>
                <a:lnTo>
                  <a:pt x="6" y="64"/>
                </a:lnTo>
                <a:lnTo>
                  <a:pt x="4" y="64"/>
                </a:lnTo>
                <a:lnTo>
                  <a:pt x="4" y="62"/>
                </a:lnTo>
                <a:lnTo>
                  <a:pt x="4" y="44"/>
                </a:lnTo>
                <a:lnTo>
                  <a:pt x="4" y="44"/>
                </a:lnTo>
                <a:lnTo>
                  <a:pt x="32" y="36"/>
                </a:lnTo>
                <a:lnTo>
                  <a:pt x="60" y="26"/>
                </a:lnTo>
                <a:lnTo>
                  <a:pt x="86" y="14"/>
                </a:lnTo>
                <a:lnTo>
                  <a:pt x="110" y="0"/>
                </a:lnTo>
                <a:lnTo>
                  <a:pt x="112" y="0"/>
                </a:lnTo>
                <a:lnTo>
                  <a:pt x="114" y="0"/>
                </a:lnTo>
                <a:lnTo>
                  <a:pt x="156" y="24"/>
                </a:lnTo>
                <a:lnTo>
                  <a:pt x="162" y="28"/>
                </a:lnTo>
                <a:lnTo>
                  <a:pt x="162" y="48"/>
                </a:lnTo>
                <a:lnTo>
                  <a:pt x="162" y="48"/>
                </a:lnTo>
                <a:close/>
                <a:moveTo>
                  <a:pt x="120" y="42"/>
                </a:moveTo>
                <a:lnTo>
                  <a:pt x="86" y="24"/>
                </a:lnTo>
                <a:lnTo>
                  <a:pt x="86" y="24"/>
                </a:lnTo>
                <a:lnTo>
                  <a:pt x="100" y="16"/>
                </a:lnTo>
                <a:lnTo>
                  <a:pt x="112" y="8"/>
                </a:lnTo>
                <a:lnTo>
                  <a:pt x="146" y="28"/>
                </a:lnTo>
                <a:lnTo>
                  <a:pt x="146" y="28"/>
                </a:lnTo>
                <a:lnTo>
                  <a:pt x="120" y="42"/>
                </a:lnTo>
                <a:lnTo>
                  <a:pt x="120" y="42"/>
                </a:lnTo>
                <a:close/>
                <a:moveTo>
                  <a:pt x="124" y="84"/>
                </a:moveTo>
                <a:lnTo>
                  <a:pt x="124" y="74"/>
                </a:lnTo>
                <a:lnTo>
                  <a:pt x="124" y="74"/>
                </a:lnTo>
                <a:lnTo>
                  <a:pt x="152" y="58"/>
                </a:lnTo>
                <a:lnTo>
                  <a:pt x="154" y="68"/>
                </a:lnTo>
                <a:lnTo>
                  <a:pt x="154" y="68"/>
                </a:lnTo>
                <a:lnTo>
                  <a:pt x="128" y="82"/>
                </a:lnTo>
                <a:lnTo>
                  <a:pt x="128" y="82"/>
                </a:lnTo>
                <a:lnTo>
                  <a:pt x="124" y="84"/>
                </a:lnTo>
                <a:lnTo>
                  <a:pt x="124" y="84"/>
                </a:lnTo>
                <a:close/>
                <a:moveTo>
                  <a:pt x="122" y="110"/>
                </a:moveTo>
                <a:lnTo>
                  <a:pt x="122" y="110"/>
                </a:lnTo>
                <a:lnTo>
                  <a:pt x="124" y="108"/>
                </a:lnTo>
                <a:lnTo>
                  <a:pt x="124" y="108"/>
                </a:lnTo>
                <a:lnTo>
                  <a:pt x="152" y="94"/>
                </a:lnTo>
                <a:lnTo>
                  <a:pt x="150" y="84"/>
                </a:lnTo>
                <a:lnTo>
                  <a:pt x="150" y="84"/>
                </a:lnTo>
                <a:lnTo>
                  <a:pt x="120" y="100"/>
                </a:lnTo>
                <a:lnTo>
                  <a:pt x="122" y="110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" name="文本框 22"/>
          <p:cNvSpPr txBox="1"/>
          <p:nvPr/>
        </p:nvSpPr>
        <p:spPr>
          <a:xfrm flipH="1">
            <a:off x="977265" y="4855210"/>
            <a:ext cx="2380615" cy="127419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13" name="文本框 22"/>
          <p:cNvSpPr txBox="1"/>
          <p:nvPr/>
        </p:nvSpPr>
        <p:spPr>
          <a:xfrm flipH="1">
            <a:off x="3433445" y="5355590"/>
            <a:ext cx="2380615" cy="127419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14" name="文本框 22"/>
          <p:cNvSpPr txBox="1"/>
          <p:nvPr/>
        </p:nvSpPr>
        <p:spPr>
          <a:xfrm flipH="1">
            <a:off x="6043295" y="4398645"/>
            <a:ext cx="2380615" cy="127419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15" name="文本框 22"/>
          <p:cNvSpPr txBox="1"/>
          <p:nvPr/>
        </p:nvSpPr>
        <p:spPr>
          <a:xfrm flipH="1">
            <a:off x="8293100" y="5606415"/>
            <a:ext cx="2380615" cy="127419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16" name="文本框 20"/>
          <p:cNvSpPr txBox="1"/>
          <p:nvPr/>
        </p:nvSpPr>
        <p:spPr>
          <a:xfrm flipH="1">
            <a:off x="1344295" y="3578860"/>
            <a:ext cx="2171065" cy="10763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altLang="zh-CN" sz="320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KEY</a:t>
            </a:r>
          </a:p>
          <a:p>
            <a:pPr lvl="0" algn="ctr"/>
            <a:r>
              <a:rPr lang="en-US" altLang="zh-CN" sz="320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WORDS</a:t>
            </a:r>
          </a:p>
        </p:txBody>
      </p:sp>
      <p:sp>
        <p:nvSpPr>
          <p:cNvPr id="17" name="文本框 20"/>
          <p:cNvSpPr txBox="1"/>
          <p:nvPr/>
        </p:nvSpPr>
        <p:spPr>
          <a:xfrm flipH="1">
            <a:off x="4316095" y="2320925"/>
            <a:ext cx="1605915" cy="70675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altLang="zh-CN" sz="400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80% </a:t>
            </a:r>
          </a:p>
        </p:txBody>
      </p:sp>
      <p:sp>
        <p:nvSpPr>
          <p:cNvPr id="18" name="文本框 20"/>
          <p:cNvSpPr txBox="1"/>
          <p:nvPr/>
        </p:nvSpPr>
        <p:spPr>
          <a:xfrm flipH="1">
            <a:off x="3642995" y="4111625"/>
            <a:ext cx="2171065" cy="10763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altLang="zh-CN" sz="320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KEY</a:t>
            </a:r>
          </a:p>
          <a:p>
            <a:pPr lvl="0" algn="ctr"/>
            <a:r>
              <a:rPr lang="en-US" altLang="zh-CN" sz="320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WORDS</a:t>
            </a:r>
          </a:p>
        </p:txBody>
      </p:sp>
      <p:sp>
        <p:nvSpPr>
          <p:cNvPr id="19" name="文本框 20"/>
          <p:cNvSpPr txBox="1"/>
          <p:nvPr/>
        </p:nvSpPr>
        <p:spPr>
          <a:xfrm flipH="1">
            <a:off x="7002145" y="1298575"/>
            <a:ext cx="1605915" cy="70675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altLang="zh-CN" sz="400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80% </a:t>
            </a:r>
          </a:p>
        </p:txBody>
      </p:sp>
      <p:sp>
        <p:nvSpPr>
          <p:cNvPr id="20" name="文本框 20"/>
          <p:cNvSpPr txBox="1"/>
          <p:nvPr/>
        </p:nvSpPr>
        <p:spPr>
          <a:xfrm flipH="1">
            <a:off x="6329045" y="3089275"/>
            <a:ext cx="2171065" cy="10763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altLang="zh-CN" sz="320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KEY</a:t>
            </a:r>
          </a:p>
          <a:p>
            <a:pPr lvl="0" algn="ctr"/>
            <a:r>
              <a:rPr lang="en-US" altLang="zh-CN" sz="320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WORDS</a:t>
            </a:r>
          </a:p>
        </p:txBody>
      </p:sp>
      <p:sp>
        <p:nvSpPr>
          <p:cNvPr id="21" name="文本框 20"/>
          <p:cNvSpPr txBox="1"/>
          <p:nvPr/>
        </p:nvSpPr>
        <p:spPr>
          <a:xfrm flipH="1">
            <a:off x="9175750" y="2488565"/>
            <a:ext cx="1605915" cy="70675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altLang="zh-CN" sz="400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80% </a:t>
            </a:r>
          </a:p>
        </p:txBody>
      </p:sp>
      <p:sp>
        <p:nvSpPr>
          <p:cNvPr id="22" name="文本框 20"/>
          <p:cNvSpPr txBox="1"/>
          <p:nvPr/>
        </p:nvSpPr>
        <p:spPr>
          <a:xfrm flipH="1">
            <a:off x="8502650" y="4279265"/>
            <a:ext cx="2171065" cy="1076325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altLang="zh-CN" sz="320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KEY</a:t>
            </a:r>
          </a:p>
          <a:p>
            <a:pPr lvl="0" algn="ctr"/>
            <a:r>
              <a:rPr lang="en-US" altLang="zh-CN" sz="320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WORDS</a:t>
            </a:r>
          </a:p>
        </p:txBody>
      </p:sp>
      <p:sp>
        <p:nvSpPr>
          <p:cNvPr id="23" name="稻壳儿小白白(http://dwz.cn/Wu2UP)"/>
          <p:cNvSpPr>
            <a:spLocks noEditPoints="1"/>
          </p:cNvSpPr>
          <p:nvPr/>
        </p:nvSpPr>
        <p:spPr>
          <a:xfrm>
            <a:off x="4598670" y="3027680"/>
            <a:ext cx="657225" cy="880745"/>
          </a:xfrm>
          <a:custGeom>
            <a:avLst/>
            <a:gdLst/>
            <a:ahLst/>
            <a:cxnLst>
              <a:cxn ang="0">
                <a:pos x="333326" y="13889"/>
              </a:cxn>
              <a:cxn ang="0">
                <a:pos x="284716" y="298605"/>
              </a:cxn>
              <a:cxn ang="0">
                <a:pos x="277772" y="305549"/>
              </a:cxn>
              <a:cxn ang="0">
                <a:pos x="277772" y="305549"/>
              </a:cxn>
              <a:cxn ang="0">
                <a:pos x="270827" y="305549"/>
              </a:cxn>
              <a:cxn ang="0">
                <a:pos x="173607" y="270827"/>
              </a:cxn>
              <a:cxn ang="0">
                <a:pos x="118053" y="326382"/>
              </a:cxn>
              <a:cxn ang="0">
                <a:pos x="104164" y="333326"/>
              </a:cxn>
              <a:cxn ang="0">
                <a:pos x="104164" y="333326"/>
              </a:cxn>
              <a:cxn ang="0">
                <a:pos x="97220" y="319437"/>
              </a:cxn>
              <a:cxn ang="0">
                <a:pos x="97220" y="236106"/>
              </a:cxn>
              <a:cxn ang="0">
                <a:pos x="6944" y="201384"/>
              </a:cxn>
              <a:cxn ang="0">
                <a:pos x="0" y="187496"/>
              </a:cxn>
              <a:cxn ang="0">
                <a:pos x="6944" y="180552"/>
              </a:cxn>
              <a:cxn ang="0">
                <a:pos x="319437" y="0"/>
              </a:cxn>
              <a:cxn ang="0">
                <a:pos x="326382" y="0"/>
              </a:cxn>
              <a:cxn ang="0">
                <a:pos x="333326" y="13889"/>
              </a:cxn>
              <a:cxn ang="0">
                <a:pos x="305549" y="34721"/>
              </a:cxn>
              <a:cxn ang="0">
                <a:pos x="41666" y="187496"/>
              </a:cxn>
              <a:cxn ang="0">
                <a:pos x="104164" y="215273"/>
              </a:cxn>
              <a:cxn ang="0">
                <a:pos x="263883" y="97220"/>
              </a:cxn>
              <a:cxn ang="0">
                <a:pos x="173607" y="243050"/>
              </a:cxn>
              <a:cxn ang="0">
                <a:pos x="263883" y="277772"/>
              </a:cxn>
              <a:cxn ang="0">
                <a:pos x="305549" y="34721"/>
              </a:cxn>
            </a:cxnLst>
            <a:rect l="0" t="0" r="0" b="0"/>
            <a:pathLst>
              <a:path w="48" h="48">
                <a:moveTo>
                  <a:pt x="48" y="2"/>
                </a:moveTo>
                <a:cubicBezTo>
                  <a:pt x="41" y="43"/>
                  <a:pt x="41" y="43"/>
                  <a:pt x="41" y="43"/>
                </a:cubicBezTo>
                <a:cubicBezTo>
                  <a:pt x="41" y="44"/>
                  <a:pt x="41" y="44"/>
                  <a:pt x="40" y="44"/>
                </a:cubicBezTo>
                <a:cubicBezTo>
                  <a:pt x="40" y="44"/>
                  <a:pt x="40" y="44"/>
                  <a:pt x="40" y="44"/>
                </a:cubicBezTo>
                <a:cubicBezTo>
                  <a:pt x="39" y="44"/>
                  <a:pt x="39" y="44"/>
                  <a:pt x="39" y="44"/>
                </a:cubicBezTo>
                <a:cubicBezTo>
                  <a:pt x="25" y="39"/>
                  <a:pt x="25" y="39"/>
                  <a:pt x="25" y="39"/>
                </a:cubicBezTo>
                <a:cubicBezTo>
                  <a:pt x="17" y="47"/>
                  <a:pt x="17" y="47"/>
                  <a:pt x="17" y="47"/>
                </a:cubicBezTo>
                <a:cubicBezTo>
                  <a:pt x="16" y="48"/>
                  <a:pt x="16" y="48"/>
                  <a:pt x="15" y="48"/>
                </a:cubicBezTo>
                <a:cubicBezTo>
                  <a:pt x="15" y="48"/>
                  <a:pt x="15" y="48"/>
                  <a:pt x="15" y="48"/>
                </a:cubicBezTo>
                <a:cubicBezTo>
                  <a:pt x="14" y="47"/>
                  <a:pt x="14" y="47"/>
                  <a:pt x="14" y="46"/>
                </a:cubicBezTo>
                <a:cubicBezTo>
                  <a:pt x="14" y="34"/>
                  <a:pt x="14" y="34"/>
                  <a:pt x="14" y="34"/>
                </a:cubicBezTo>
                <a:cubicBezTo>
                  <a:pt x="1" y="29"/>
                  <a:pt x="1" y="29"/>
                  <a:pt x="1" y="29"/>
                </a:cubicBezTo>
                <a:cubicBezTo>
                  <a:pt x="1" y="29"/>
                  <a:pt x="0" y="28"/>
                  <a:pt x="0" y="27"/>
                </a:cubicBezTo>
                <a:cubicBezTo>
                  <a:pt x="0" y="27"/>
                  <a:pt x="0" y="26"/>
                  <a:pt x="1" y="26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0"/>
                  <a:pt x="47" y="0"/>
                  <a:pt x="47" y="0"/>
                </a:cubicBezTo>
                <a:cubicBezTo>
                  <a:pt x="48" y="1"/>
                  <a:pt x="48" y="1"/>
                  <a:pt x="48" y="2"/>
                </a:cubicBezTo>
                <a:close/>
                <a:moveTo>
                  <a:pt x="44" y="5"/>
                </a:moveTo>
                <a:cubicBezTo>
                  <a:pt x="6" y="27"/>
                  <a:pt x="6" y="27"/>
                  <a:pt x="6" y="27"/>
                </a:cubicBezTo>
                <a:cubicBezTo>
                  <a:pt x="15" y="31"/>
                  <a:pt x="15" y="31"/>
                  <a:pt x="15" y="31"/>
                </a:cubicBezTo>
                <a:cubicBezTo>
                  <a:pt x="38" y="14"/>
                  <a:pt x="38" y="14"/>
                  <a:pt x="38" y="14"/>
                </a:cubicBezTo>
                <a:cubicBezTo>
                  <a:pt x="25" y="35"/>
                  <a:pt x="25" y="35"/>
                  <a:pt x="25" y="35"/>
                </a:cubicBezTo>
                <a:cubicBezTo>
                  <a:pt x="38" y="40"/>
                  <a:pt x="38" y="40"/>
                  <a:pt x="38" y="40"/>
                </a:cubicBezTo>
                <a:lnTo>
                  <a:pt x="44" y="5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4" name="稻壳儿小白白(http://dwz.cn/Wu2UP)"/>
          <p:cNvSpPr/>
          <p:nvPr/>
        </p:nvSpPr>
        <p:spPr>
          <a:xfrm>
            <a:off x="9425940" y="3300095"/>
            <a:ext cx="816610" cy="859790"/>
          </a:xfrm>
          <a:custGeom>
            <a:avLst/>
            <a:gdLst/>
            <a:ahLst/>
            <a:cxnLst>
              <a:cxn ang="0">
                <a:pos x="13055455" y="29882016"/>
              </a:cxn>
              <a:cxn ang="0">
                <a:pos x="13055455" y="29882016"/>
              </a:cxn>
              <a:cxn ang="0">
                <a:pos x="29882879" y="12764969"/>
              </a:cxn>
              <a:cxn ang="0">
                <a:pos x="42939139" y="12764969"/>
              </a:cxn>
              <a:cxn ang="0">
                <a:pos x="42939139" y="0"/>
              </a:cxn>
              <a:cxn ang="0">
                <a:pos x="29882879" y="0"/>
              </a:cxn>
              <a:cxn ang="0">
                <a:pos x="0" y="29882016"/>
              </a:cxn>
              <a:cxn ang="0">
                <a:pos x="0" y="42646985"/>
              </a:cxn>
              <a:cxn ang="0">
                <a:pos x="13055455" y="42646985"/>
              </a:cxn>
              <a:cxn ang="0">
                <a:pos x="13055455" y="29882016"/>
              </a:cxn>
              <a:cxn ang="0">
                <a:pos x="132587776" y="85293970"/>
              </a:cxn>
              <a:cxn ang="0">
                <a:pos x="132587776" y="85293970"/>
              </a:cxn>
              <a:cxn ang="0">
                <a:pos x="98352810" y="85293970"/>
              </a:cxn>
              <a:cxn ang="0">
                <a:pos x="98352810" y="46998258"/>
              </a:cxn>
              <a:cxn ang="0">
                <a:pos x="94001529" y="42646985"/>
              </a:cxn>
              <a:cxn ang="0">
                <a:pos x="85587816" y="46998258"/>
              </a:cxn>
              <a:cxn ang="0">
                <a:pos x="85587816" y="93997321"/>
              </a:cxn>
              <a:cxn ang="0">
                <a:pos x="94001529" y="98058939"/>
              </a:cxn>
              <a:cxn ang="0">
                <a:pos x="132587776" y="98058939"/>
              </a:cxn>
              <a:cxn ang="0">
                <a:pos x="136650206" y="93997321"/>
              </a:cxn>
              <a:cxn ang="0">
                <a:pos x="132587776" y="85293970"/>
              </a:cxn>
              <a:cxn ang="0">
                <a:pos x="170885172" y="93997321"/>
              </a:cxn>
              <a:cxn ang="0">
                <a:pos x="170885172" y="93997321"/>
              </a:cxn>
              <a:cxn ang="0">
                <a:pos x="94001529" y="12764969"/>
              </a:cxn>
              <a:cxn ang="0">
                <a:pos x="13055455" y="93997321"/>
              </a:cxn>
              <a:cxn ang="0">
                <a:pos x="55704133" y="162174244"/>
              </a:cxn>
              <a:cxn ang="0">
                <a:pos x="34234966" y="183642565"/>
              </a:cxn>
              <a:cxn ang="0">
                <a:pos x="51352851" y="183642565"/>
              </a:cxn>
              <a:cxn ang="0">
                <a:pos x="68469931" y="166526322"/>
              </a:cxn>
              <a:cxn ang="0">
                <a:pos x="94001529" y="170877596"/>
              </a:cxn>
              <a:cxn ang="0">
                <a:pos x="115470696" y="166526322"/>
              </a:cxn>
              <a:cxn ang="0">
                <a:pos x="132587776" y="183642565"/>
              </a:cxn>
              <a:cxn ang="0">
                <a:pos x="149705661" y="183642565"/>
              </a:cxn>
              <a:cxn ang="0">
                <a:pos x="132587776" y="162174244"/>
              </a:cxn>
              <a:cxn ang="0">
                <a:pos x="170885172" y="93997321"/>
              </a:cxn>
              <a:cxn ang="0">
                <a:pos x="94001529" y="162174244"/>
              </a:cxn>
              <a:cxn ang="0">
                <a:pos x="94001529" y="162174244"/>
              </a:cxn>
              <a:cxn ang="0">
                <a:pos x="25821254" y="93997321"/>
              </a:cxn>
              <a:cxn ang="0">
                <a:pos x="94001529" y="25529938"/>
              </a:cxn>
              <a:cxn ang="0">
                <a:pos x="162471460" y="93997321"/>
              </a:cxn>
              <a:cxn ang="0">
                <a:pos x="94001529" y="162174244"/>
              </a:cxn>
              <a:cxn ang="0">
                <a:pos x="153767287" y="0"/>
              </a:cxn>
              <a:cxn ang="0">
                <a:pos x="153767287" y="0"/>
              </a:cxn>
              <a:cxn ang="0">
                <a:pos x="145353575" y="0"/>
              </a:cxn>
              <a:cxn ang="0">
                <a:pos x="145353575" y="12764969"/>
              </a:cxn>
              <a:cxn ang="0">
                <a:pos x="153767287" y="12764969"/>
              </a:cxn>
              <a:cxn ang="0">
                <a:pos x="170885172" y="29882016"/>
              </a:cxn>
              <a:cxn ang="0">
                <a:pos x="170885172" y="42646985"/>
              </a:cxn>
              <a:cxn ang="0">
                <a:pos x="183650166" y="42646985"/>
              </a:cxn>
              <a:cxn ang="0">
                <a:pos x="183650166" y="29882016"/>
              </a:cxn>
              <a:cxn ang="0">
                <a:pos x="153767287" y="0"/>
              </a:cxn>
            </a:cxnLst>
            <a:rect l="0" t="0" r="0" b="0"/>
            <a:pathLst>
              <a:path w="634" h="634">
                <a:moveTo>
                  <a:pt x="45" y="103"/>
                </a:moveTo>
                <a:lnTo>
                  <a:pt x="45" y="103"/>
                </a:lnTo>
                <a:cubicBezTo>
                  <a:pt x="45" y="74"/>
                  <a:pt x="74" y="44"/>
                  <a:pt x="103" y="44"/>
                </a:cubicBezTo>
                <a:cubicBezTo>
                  <a:pt x="148" y="44"/>
                  <a:pt x="148" y="44"/>
                  <a:pt x="148" y="44"/>
                </a:cubicBezTo>
                <a:cubicBezTo>
                  <a:pt x="148" y="0"/>
                  <a:pt x="148" y="0"/>
                  <a:pt x="148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45" y="0"/>
                  <a:pt x="0" y="44"/>
                  <a:pt x="0" y="103"/>
                </a:cubicBezTo>
                <a:cubicBezTo>
                  <a:pt x="0" y="147"/>
                  <a:pt x="0" y="147"/>
                  <a:pt x="0" y="147"/>
                </a:cubicBezTo>
                <a:cubicBezTo>
                  <a:pt x="30" y="147"/>
                  <a:pt x="45" y="147"/>
                  <a:pt x="45" y="147"/>
                </a:cubicBezTo>
                <a:lnTo>
                  <a:pt x="45" y="103"/>
                </a:lnTo>
                <a:close/>
                <a:moveTo>
                  <a:pt x="457" y="294"/>
                </a:moveTo>
                <a:lnTo>
                  <a:pt x="457" y="294"/>
                </a:lnTo>
                <a:cubicBezTo>
                  <a:pt x="339" y="294"/>
                  <a:pt x="339" y="294"/>
                  <a:pt x="339" y="294"/>
                </a:cubicBezTo>
                <a:cubicBezTo>
                  <a:pt x="339" y="162"/>
                  <a:pt x="339" y="162"/>
                  <a:pt x="339" y="162"/>
                </a:cubicBezTo>
                <a:cubicBezTo>
                  <a:pt x="339" y="147"/>
                  <a:pt x="324" y="147"/>
                  <a:pt x="324" y="147"/>
                </a:cubicBezTo>
                <a:cubicBezTo>
                  <a:pt x="310" y="147"/>
                  <a:pt x="295" y="147"/>
                  <a:pt x="295" y="162"/>
                </a:cubicBezTo>
                <a:cubicBezTo>
                  <a:pt x="295" y="324"/>
                  <a:pt x="295" y="324"/>
                  <a:pt x="295" y="324"/>
                </a:cubicBezTo>
                <a:cubicBezTo>
                  <a:pt x="295" y="324"/>
                  <a:pt x="310" y="338"/>
                  <a:pt x="324" y="338"/>
                </a:cubicBezTo>
                <a:cubicBezTo>
                  <a:pt x="457" y="338"/>
                  <a:pt x="457" y="338"/>
                  <a:pt x="457" y="338"/>
                </a:cubicBezTo>
                <a:cubicBezTo>
                  <a:pt x="471" y="338"/>
                  <a:pt x="471" y="324"/>
                  <a:pt x="471" y="324"/>
                </a:cubicBezTo>
                <a:cubicBezTo>
                  <a:pt x="471" y="309"/>
                  <a:pt x="471" y="294"/>
                  <a:pt x="457" y="294"/>
                </a:cubicBezTo>
                <a:close/>
                <a:moveTo>
                  <a:pt x="589" y="324"/>
                </a:moveTo>
                <a:lnTo>
                  <a:pt x="589" y="324"/>
                </a:lnTo>
                <a:cubicBezTo>
                  <a:pt x="589" y="162"/>
                  <a:pt x="471" y="44"/>
                  <a:pt x="324" y="44"/>
                </a:cubicBezTo>
                <a:cubicBezTo>
                  <a:pt x="162" y="44"/>
                  <a:pt x="45" y="162"/>
                  <a:pt x="45" y="324"/>
                </a:cubicBezTo>
                <a:cubicBezTo>
                  <a:pt x="45" y="427"/>
                  <a:pt x="103" y="515"/>
                  <a:pt x="192" y="559"/>
                </a:cubicBezTo>
                <a:cubicBezTo>
                  <a:pt x="118" y="633"/>
                  <a:pt x="118" y="633"/>
                  <a:pt x="118" y="633"/>
                </a:cubicBezTo>
                <a:cubicBezTo>
                  <a:pt x="177" y="633"/>
                  <a:pt x="177" y="633"/>
                  <a:pt x="177" y="633"/>
                </a:cubicBezTo>
                <a:cubicBezTo>
                  <a:pt x="236" y="574"/>
                  <a:pt x="236" y="574"/>
                  <a:pt x="236" y="574"/>
                </a:cubicBezTo>
                <a:cubicBezTo>
                  <a:pt x="265" y="589"/>
                  <a:pt x="295" y="589"/>
                  <a:pt x="324" y="589"/>
                </a:cubicBezTo>
                <a:cubicBezTo>
                  <a:pt x="354" y="589"/>
                  <a:pt x="383" y="589"/>
                  <a:pt x="398" y="574"/>
                </a:cubicBezTo>
                <a:cubicBezTo>
                  <a:pt x="457" y="633"/>
                  <a:pt x="457" y="633"/>
                  <a:pt x="457" y="633"/>
                </a:cubicBezTo>
                <a:cubicBezTo>
                  <a:pt x="516" y="633"/>
                  <a:pt x="516" y="633"/>
                  <a:pt x="516" y="633"/>
                </a:cubicBezTo>
                <a:cubicBezTo>
                  <a:pt x="457" y="559"/>
                  <a:pt x="457" y="559"/>
                  <a:pt x="457" y="559"/>
                </a:cubicBezTo>
                <a:cubicBezTo>
                  <a:pt x="530" y="515"/>
                  <a:pt x="589" y="427"/>
                  <a:pt x="589" y="324"/>
                </a:cubicBezTo>
                <a:close/>
                <a:moveTo>
                  <a:pt x="324" y="559"/>
                </a:moveTo>
                <a:lnTo>
                  <a:pt x="324" y="559"/>
                </a:lnTo>
                <a:cubicBezTo>
                  <a:pt x="192" y="559"/>
                  <a:pt x="89" y="456"/>
                  <a:pt x="89" y="324"/>
                </a:cubicBezTo>
                <a:cubicBezTo>
                  <a:pt x="89" y="192"/>
                  <a:pt x="192" y="88"/>
                  <a:pt x="324" y="88"/>
                </a:cubicBezTo>
                <a:cubicBezTo>
                  <a:pt x="457" y="88"/>
                  <a:pt x="560" y="192"/>
                  <a:pt x="560" y="324"/>
                </a:cubicBezTo>
                <a:cubicBezTo>
                  <a:pt x="560" y="456"/>
                  <a:pt x="457" y="559"/>
                  <a:pt x="324" y="559"/>
                </a:cubicBezTo>
                <a:close/>
                <a:moveTo>
                  <a:pt x="530" y="0"/>
                </a:moveTo>
                <a:lnTo>
                  <a:pt x="530" y="0"/>
                </a:lnTo>
                <a:cubicBezTo>
                  <a:pt x="501" y="0"/>
                  <a:pt x="501" y="0"/>
                  <a:pt x="501" y="0"/>
                </a:cubicBezTo>
                <a:cubicBezTo>
                  <a:pt x="501" y="44"/>
                  <a:pt x="501" y="44"/>
                  <a:pt x="501" y="44"/>
                </a:cubicBezTo>
                <a:cubicBezTo>
                  <a:pt x="530" y="44"/>
                  <a:pt x="530" y="44"/>
                  <a:pt x="530" y="44"/>
                </a:cubicBezTo>
                <a:cubicBezTo>
                  <a:pt x="575" y="44"/>
                  <a:pt x="589" y="74"/>
                  <a:pt x="589" y="103"/>
                </a:cubicBezTo>
                <a:cubicBezTo>
                  <a:pt x="589" y="147"/>
                  <a:pt x="589" y="147"/>
                  <a:pt x="589" y="147"/>
                </a:cubicBezTo>
                <a:cubicBezTo>
                  <a:pt x="604" y="147"/>
                  <a:pt x="604" y="147"/>
                  <a:pt x="633" y="147"/>
                </a:cubicBezTo>
                <a:cubicBezTo>
                  <a:pt x="633" y="103"/>
                  <a:pt x="633" y="103"/>
                  <a:pt x="633" y="103"/>
                </a:cubicBezTo>
                <a:cubicBezTo>
                  <a:pt x="633" y="44"/>
                  <a:pt x="589" y="0"/>
                  <a:pt x="530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5" name="稻壳儿小白白(http://dwz.cn/Wu2UP)"/>
          <p:cNvSpPr/>
          <p:nvPr/>
        </p:nvSpPr>
        <p:spPr>
          <a:xfrm>
            <a:off x="7369810" y="2103755"/>
            <a:ext cx="597535" cy="859155"/>
          </a:xfrm>
          <a:custGeom>
            <a:avLst/>
            <a:gdLst/>
            <a:ahLst/>
            <a:cxnLst>
              <a:cxn ang="0">
                <a:pos x="136315936" y="162174244"/>
              </a:cxn>
              <a:cxn ang="0">
                <a:pos x="136315936" y="128230611"/>
              </a:cxn>
              <a:cxn ang="0">
                <a:pos x="115188043" y="149409275"/>
              </a:cxn>
              <a:cxn ang="0">
                <a:pos x="127922960" y="136644306"/>
              </a:cxn>
              <a:cxn ang="0">
                <a:pos x="127922960" y="149409275"/>
              </a:cxn>
              <a:cxn ang="0">
                <a:pos x="127922960" y="115175986"/>
              </a:cxn>
              <a:cxn ang="0">
                <a:pos x="149339352" y="93997321"/>
              </a:cxn>
              <a:cxn ang="0">
                <a:pos x="115188043" y="93997321"/>
              </a:cxn>
              <a:cxn ang="0">
                <a:pos x="127922960" y="93997321"/>
              </a:cxn>
              <a:cxn ang="0">
                <a:pos x="136315936" y="102411017"/>
              </a:cxn>
              <a:cxn ang="0">
                <a:pos x="149339352" y="12764969"/>
              </a:cxn>
              <a:cxn ang="0">
                <a:pos x="127922960" y="8413696"/>
              </a:cxn>
              <a:cxn ang="0">
                <a:pos x="115188043" y="12764969"/>
              </a:cxn>
              <a:cxn ang="0">
                <a:pos x="51227366" y="0"/>
              </a:cxn>
              <a:cxn ang="0">
                <a:pos x="25758334" y="12764969"/>
              </a:cxn>
              <a:cxn ang="0">
                <a:pos x="25758334" y="183642565"/>
              </a:cxn>
              <a:cxn ang="0">
                <a:pos x="170467245" y="34233289"/>
              </a:cxn>
              <a:cxn ang="0">
                <a:pos x="162074270" y="162174244"/>
              </a:cxn>
              <a:cxn ang="0">
                <a:pos x="12734114" y="162174244"/>
              </a:cxn>
              <a:cxn ang="0">
                <a:pos x="162074270" y="162174244"/>
              </a:cxn>
              <a:cxn ang="0">
                <a:pos x="12734114" y="46998258"/>
              </a:cxn>
              <a:cxn ang="0">
                <a:pos x="46885424" y="25529938"/>
              </a:cxn>
              <a:cxn ang="0">
                <a:pos x="59909644" y="29882016"/>
              </a:cxn>
              <a:cxn ang="0">
                <a:pos x="115188043" y="29882016"/>
              </a:cxn>
              <a:cxn ang="0">
                <a:pos x="127922960" y="25529938"/>
              </a:cxn>
              <a:cxn ang="0">
                <a:pos x="162074270" y="46998258"/>
              </a:cxn>
              <a:cxn ang="0">
                <a:pos x="46885424" y="115175986"/>
              </a:cxn>
              <a:cxn ang="0">
                <a:pos x="46885424" y="81232352"/>
              </a:cxn>
              <a:cxn ang="0">
                <a:pos x="25758334" y="102411017"/>
              </a:cxn>
              <a:cxn ang="0">
                <a:pos x="34151309" y="93997321"/>
              </a:cxn>
              <a:cxn ang="0">
                <a:pos x="34151309" y="102411017"/>
              </a:cxn>
              <a:cxn ang="0">
                <a:pos x="81036733" y="115175986"/>
              </a:cxn>
              <a:cxn ang="0">
                <a:pos x="102453928" y="93997321"/>
              </a:cxn>
              <a:cxn ang="0">
                <a:pos x="68302619" y="93997321"/>
              </a:cxn>
              <a:cxn ang="0">
                <a:pos x="81036733" y="93997321"/>
              </a:cxn>
              <a:cxn ang="0">
                <a:pos x="93771651" y="102411017"/>
              </a:cxn>
              <a:cxn ang="0">
                <a:pos x="34151309" y="162174244"/>
              </a:cxn>
              <a:cxn ang="0">
                <a:pos x="59909644" y="149409275"/>
              </a:cxn>
              <a:cxn ang="0">
                <a:pos x="34151309" y="128230611"/>
              </a:cxn>
              <a:cxn ang="0">
                <a:pos x="34151309" y="162174244"/>
              </a:cxn>
              <a:cxn ang="0">
                <a:pos x="46885424" y="136644306"/>
              </a:cxn>
              <a:cxn ang="0">
                <a:pos x="34151309" y="136644306"/>
              </a:cxn>
              <a:cxn ang="0">
                <a:pos x="93771651" y="162174244"/>
              </a:cxn>
              <a:cxn ang="0">
                <a:pos x="93771651" y="128230611"/>
              </a:cxn>
              <a:cxn ang="0">
                <a:pos x="68302619" y="149409275"/>
              </a:cxn>
              <a:cxn ang="0">
                <a:pos x="81036733" y="136644306"/>
              </a:cxn>
              <a:cxn ang="0">
                <a:pos x="81036733" y="149409275"/>
              </a:cxn>
            </a:cxnLst>
            <a:rect l="0" t="0" r="0" b="0"/>
            <a:pathLst>
              <a:path w="590" h="634">
                <a:moveTo>
                  <a:pt x="442" y="559"/>
                </a:moveTo>
                <a:lnTo>
                  <a:pt x="442" y="559"/>
                </a:lnTo>
                <a:cubicBezTo>
                  <a:pt x="471" y="559"/>
                  <a:pt x="471" y="559"/>
                  <a:pt x="471" y="559"/>
                </a:cubicBezTo>
                <a:cubicBezTo>
                  <a:pt x="501" y="559"/>
                  <a:pt x="516" y="530"/>
                  <a:pt x="516" y="515"/>
                </a:cubicBezTo>
                <a:cubicBezTo>
                  <a:pt x="516" y="471"/>
                  <a:pt x="516" y="471"/>
                  <a:pt x="516" y="471"/>
                </a:cubicBezTo>
                <a:cubicBezTo>
                  <a:pt x="516" y="456"/>
                  <a:pt x="501" y="442"/>
                  <a:pt x="471" y="442"/>
                </a:cubicBezTo>
                <a:cubicBezTo>
                  <a:pt x="442" y="442"/>
                  <a:pt x="442" y="442"/>
                  <a:pt x="442" y="442"/>
                </a:cubicBezTo>
                <a:cubicBezTo>
                  <a:pt x="412" y="442"/>
                  <a:pt x="398" y="456"/>
                  <a:pt x="398" y="471"/>
                </a:cubicBezTo>
                <a:cubicBezTo>
                  <a:pt x="398" y="515"/>
                  <a:pt x="398" y="515"/>
                  <a:pt x="398" y="515"/>
                </a:cubicBezTo>
                <a:cubicBezTo>
                  <a:pt x="398" y="530"/>
                  <a:pt x="412" y="559"/>
                  <a:pt x="442" y="559"/>
                </a:cubicBezTo>
                <a:close/>
                <a:moveTo>
                  <a:pt x="442" y="471"/>
                </a:moveTo>
                <a:lnTo>
                  <a:pt x="442" y="471"/>
                </a:lnTo>
                <a:cubicBezTo>
                  <a:pt x="471" y="471"/>
                  <a:pt x="471" y="471"/>
                  <a:pt x="471" y="471"/>
                </a:cubicBezTo>
                <a:cubicBezTo>
                  <a:pt x="471" y="515"/>
                  <a:pt x="471" y="515"/>
                  <a:pt x="471" y="515"/>
                </a:cubicBezTo>
                <a:cubicBezTo>
                  <a:pt x="442" y="515"/>
                  <a:pt x="442" y="515"/>
                  <a:pt x="442" y="515"/>
                </a:cubicBezTo>
                <a:lnTo>
                  <a:pt x="442" y="471"/>
                </a:lnTo>
                <a:close/>
                <a:moveTo>
                  <a:pt x="442" y="397"/>
                </a:moveTo>
                <a:lnTo>
                  <a:pt x="442" y="397"/>
                </a:lnTo>
                <a:cubicBezTo>
                  <a:pt x="471" y="397"/>
                  <a:pt x="471" y="397"/>
                  <a:pt x="471" y="397"/>
                </a:cubicBezTo>
                <a:cubicBezTo>
                  <a:pt x="501" y="397"/>
                  <a:pt x="516" y="383"/>
                  <a:pt x="516" y="353"/>
                </a:cubicBezTo>
                <a:cubicBezTo>
                  <a:pt x="516" y="324"/>
                  <a:pt x="516" y="324"/>
                  <a:pt x="516" y="324"/>
                </a:cubicBezTo>
                <a:cubicBezTo>
                  <a:pt x="516" y="294"/>
                  <a:pt x="501" y="280"/>
                  <a:pt x="471" y="280"/>
                </a:cubicBezTo>
                <a:cubicBezTo>
                  <a:pt x="442" y="280"/>
                  <a:pt x="442" y="280"/>
                  <a:pt x="442" y="280"/>
                </a:cubicBezTo>
                <a:cubicBezTo>
                  <a:pt x="412" y="280"/>
                  <a:pt x="398" y="294"/>
                  <a:pt x="398" y="324"/>
                </a:cubicBezTo>
                <a:cubicBezTo>
                  <a:pt x="398" y="353"/>
                  <a:pt x="398" y="353"/>
                  <a:pt x="398" y="353"/>
                </a:cubicBezTo>
                <a:cubicBezTo>
                  <a:pt x="398" y="383"/>
                  <a:pt x="412" y="397"/>
                  <a:pt x="442" y="397"/>
                </a:cubicBezTo>
                <a:close/>
                <a:moveTo>
                  <a:pt x="442" y="324"/>
                </a:moveTo>
                <a:lnTo>
                  <a:pt x="442" y="324"/>
                </a:lnTo>
                <a:cubicBezTo>
                  <a:pt x="471" y="324"/>
                  <a:pt x="471" y="324"/>
                  <a:pt x="471" y="324"/>
                </a:cubicBezTo>
                <a:cubicBezTo>
                  <a:pt x="471" y="353"/>
                  <a:pt x="471" y="353"/>
                  <a:pt x="471" y="353"/>
                </a:cubicBezTo>
                <a:cubicBezTo>
                  <a:pt x="442" y="353"/>
                  <a:pt x="442" y="353"/>
                  <a:pt x="442" y="353"/>
                </a:cubicBezTo>
                <a:lnTo>
                  <a:pt x="442" y="324"/>
                </a:lnTo>
                <a:close/>
                <a:moveTo>
                  <a:pt x="516" y="44"/>
                </a:moveTo>
                <a:lnTo>
                  <a:pt x="516" y="44"/>
                </a:lnTo>
                <a:cubicBezTo>
                  <a:pt x="442" y="44"/>
                  <a:pt x="442" y="44"/>
                  <a:pt x="442" y="44"/>
                </a:cubicBezTo>
                <a:cubicBezTo>
                  <a:pt x="442" y="29"/>
                  <a:pt x="442" y="29"/>
                  <a:pt x="442" y="29"/>
                </a:cubicBezTo>
                <a:cubicBezTo>
                  <a:pt x="442" y="15"/>
                  <a:pt x="427" y="0"/>
                  <a:pt x="412" y="0"/>
                </a:cubicBezTo>
                <a:cubicBezTo>
                  <a:pt x="412" y="0"/>
                  <a:pt x="398" y="15"/>
                  <a:pt x="398" y="29"/>
                </a:cubicBezTo>
                <a:cubicBezTo>
                  <a:pt x="398" y="44"/>
                  <a:pt x="398" y="44"/>
                  <a:pt x="398" y="44"/>
                </a:cubicBezTo>
                <a:cubicBezTo>
                  <a:pt x="207" y="44"/>
                  <a:pt x="207" y="44"/>
                  <a:pt x="207" y="44"/>
                </a:cubicBezTo>
                <a:cubicBezTo>
                  <a:pt x="207" y="29"/>
                  <a:pt x="207" y="29"/>
                  <a:pt x="207" y="29"/>
                </a:cubicBezTo>
                <a:cubicBezTo>
                  <a:pt x="207" y="15"/>
                  <a:pt x="192" y="0"/>
                  <a:pt x="177" y="0"/>
                </a:cubicBezTo>
                <a:cubicBezTo>
                  <a:pt x="177" y="0"/>
                  <a:pt x="162" y="15"/>
                  <a:pt x="162" y="29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89" y="44"/>
                  <a:pt x="89" y="44"/>
                  <a:pt x="89" y="44"/>
                </a:cubicBezTo>
                <a:cubicBezTo>
                  <a:pt x="44" y="44"/>
                  <a:pt x="0" y="74"/>
                  <a:pt x="0" y="118"/>
                </a:cubicBezTo>
                <a:cubicBezTo>
                  <a:pt x="0" y="559"/>
                  <a:pt x="0" y="559"/>
                  <a:pt x="0" y="559"/>
                </a:cubicBezTo>
                <a:cubicBezTo>
                  <a:pt x="0" y="604"/>
                  <a:pt x="44" y="633"/>
                  <a:pt x="89" y="633"/>
                </a:cubicBezTo>
                <a:cubicBezTo>
                  <a:pt x="516" y="633"/>
                  <a:pt x="516" y="633"/>
                  <a:pt x="516" y="633"/>
                </a:cubicBezTo>
                <a:cubicBezTo>
                  <a:pt x="560" y="633"/>
                  <a:pt x="589" y="604"/>
                  <a:pt x="589" y="559"/>
                </a:cubicBezTo>
                <a:cubicBezTo>
                  <a:pt x="589" y="118"/>
                  <a:pt x="589" y="118"/>
                  <a:pt x="589" y="118"/>
                </a:cubicBezTo>
                <a:cubicBezTo>
                  <a:pt x="589" y="74"/>
                  <a:pt x="560" y="44"/>
                  <a:pt x="516" y="44"/>
                </a:cubicBezTo>
                <a:close/>
                <a:moveTo>
                  <a:pt x="560" y="559"/>
                </a:moveTo>
                <a:lnTo>
                  <a:pt x="560" y="559"/>
                </a:lnTo>
                <a:cubicBezTo>
                  <a:pt x="560" y="574"/>
                  <a:pt x="530" y="589"/>
                  <a:pt x="516" y="589"/>
                </a:cubicBezTo>
                <a:cubicBezTo>
                  <a:pt x="89" y="589"/>
                  <a:pt x="89" y="589"/>
                  <a:pt x="89" y="589"/>
                </a:cubicBezTo>
                <a:cubicBezTo>
                  <a:pt x="59" y="589"/>
                  <a:pt x="44" y="574"/>
                  <a:pt x="44" y="559"/>
                </a:cubicBezTo>
                <a:cubicBezTo>
                  <a:pt x="44" y="206"/>
                  <a:pt x="44" y="206"/>
                  <a:pt x="44" y="206"/>
                </a:cubicBezTo>
                <a:cubicBezTo>
                  <a:pt x="560" y="206"/>
                  <a:pt x="560" y="206"/>
                  <a:pt x="560" y="206"/>
                </a:cubicBezTo>
                <a:lnTo>
                  <a:pt x="560" y="559"/>
                </a:lnTo>
                <a:close/>
                <a:moveTo>
                  <a:pt x="560" y="162"/>
                </a:moveTo>
                <a:lnTo>
                  <a:pt x="560" y="162"/>
                </a:lnTo>
                <a:cubicBezTo>
                  <a:pt x="44" y="162"/>
                  <a:pt x="44" y="162"/>
                  <a:pt x="44" y="162"/>
                </a:cubicBezTo>
                <a:cubicBezTo>
                  <a:pt x="44" y="118"/>
                  <a:pt x="44" y="118"/>
                  <a:pt x="44" y="118"/>
                </a:cubicBezTo>
                <a:cubicBezTo>
                  <a:pt x="44" y="103"/>
                  <a:pt x="59" y="88"/>
                  <a:pt x="89" y="88"/>
                </a:cubicBezTo>
                <a:cubicBezTo>
                  <a:pt x="162" y="88"/>
                  <a:pt x="162" y="88"/>
                  <a:pt x="162" y="88"/>
                </a:cubicBezTo>
                <a:cubicBezTo>
                  <a:pt x="162" y="103"/>
                  <a:pt x="162" y="103"/>
                  <a:pt x="162" y="103"/>
                </a:cubicBezTo>
                <a:cubicBezTo>
                  <a:pt x="162" y="118"/>
                  <a:pt x="177" y="118"/>
                  <a:pt x="177" y="118"/>
                </a:cubicBezTo>
                <a:cubicBezTo>
                  <a:pt x="192" y="118"/>
                  <a:pt x="207" y="118"/>
                  <a:pt x="207" y="103"/>
                </a:cubicBezTo>
                <a:cubicBezTo>
                  <a:pt x="207" y="88"/>
                  <a:pt x="207" y="88"/>
                  <a:pt x="207" y="88"/>
                </a:cubicBezTo>
                <a:cubicBezTo>
                  <a:pt x="398" y="88"/>
                  <a:pt x="398" y="88"/>
                  <a:pt x="398" y="88"/>
                </a:cubicBezTo>
                <a:cubicBezTo>
                  <a:pt x="398" y="103"/>
                  <a:pt x="398" y="103"/>
                  <a:pt x="398" y="103"/>
                </a:cubicBezTo>
                <a:cubicBezTo>
                  <a:pt x="398" y="118"/>
                  <a:pt x="412" y="118"/>
                  <a:pt x="412" y="118"/>
                </a:cubicBezTo>
                <a:cubicBezTo>
                  <a:pt x="427" y="118"/>
                  <a:pt x="442" y="118"/>
                  <a:pt x="442" y="103"/>
                </a:cubicBezTo>
                <a:cubicBezTo>
                  <a:pt x="442" y="88"/>
                  <a:pt x="442" y="88"/>
                  <a:pt x="442" y="88"/>
                </a:cubicBezTo>
                <a:cubicBezTo>
                  <a:pt x="516" y="88"/>
                  <a:pt x="516" y="88"/>
                  <a:pt x="516" y="88"/>
                </a:cubicBezTo>
                <a:cubicBezTo>
                  <a:pt x="530" y="88"/>
                  <a:pt x="560" y="103"/>
                  <a:pt x="560" y="118"/>
                </a:cubicBezTo>
                <a:lnTo>
                  <a:pt x="560" y="162"/>
                </a:lnTo>
                <a:close/>
                <a:moveTo>
                  <a:pt x="118" y="397"/>
                </a:moveTo>
                <a:lnTo>
                  <a:pt x="118" y="397"/>
                </a:lnTo>
                <a:cubicBezTo>
                  <a:pt x="162" y="397"/>
                  <a:pt x="162" y="397"/>
                  <a:pt x="162" y="397"/>
                </a:cubicBezTo>
                <a:cubicBezTo>
                  <a:pt x="177" y="397"/>
                  <a:pt x="207" y="383"/>
                  <a:pt x="207" y="353"/>
                </a:cubicBezTo>
                <a:cubicBezTo>
                  <a:pt x="207" y="324"/>
                  <a:pt x="207" y="324"/>
                  <a:pt x="207" y="324"/>
                </a:cubicBezTo>
                <a:cubicBezTo>
                  <a:pt x="207" y="294"/>
                  <a:pt x="177" y="280"/>
                  <a:pt x="162" y="280"/>
                </a:cubicBezTo>
                <a:cubicBezTo>
                  <a:pt x="118" y="280"/>
                  <a:pt x="118" y="280"/>
                  <a:pt x="118" y="280"/>
                </a:cubicBezTo>
                <a:cubicBezTo>
                  <a:pt x="103" y="280"/>
                  <a:pt x="89" y="294"/>
                  <a:pt x="89" y="324"/>
                </a:cubicBezTo>
                <a:cubicBezTo>
                  <a:pt x="89" y="353"/>
                  <a:pt x="89" y="353"/>
                  <a:pt x="89" y="353"/>
                </a:cubicBezTo>
                <a:cubicBezTo>
                  <a:pt x="89" y="383"/>
                  <a:pt x="103" y="397"/>
                  <a:pt x="118" y="397"/>
                </a:cubicBezTo>
                <a:close/>
                <a:moveTo>
                  <a:pt x="118" y="324"/>
                </a:moveTo>
                <a:lnTo>
                  <a:pt x="118" y="324"/>
                </a:lnTo>
                <a:cubicBezTo>
                  <a:pt x="162" y="324"/>
                  <a:pt x="162" y="324"/>
                  <a:pt x="162" y="324"/>
                </a:cubicBezTo>
                <a:cubicBezTo>
                  <a:pt x="162" y="353"/>
                  <a:pt x="162" y="353"/>
                  <a:pt x="162" y="353"/>
                </a:cubicBezTo>
                <a:cubicBezTo>
                  <a:pt x="118" y="353"/>
                  <a:pt x="118" y="353"/>
                  <a:pt x="118" y="353"/>
                </a:cubicBezTo>
                <a:lnTo>
                  <a:pt x="118" y="324"/>
                </a:lnTo>
                <a:close/>
                <a:moveTo>
                  <a:pt x="280" y="397"/>
                </a:moveTo>
                <a:lnTo>
                  <a:pt x="280" y="397"/>
                </a:lnTo>
                <a:cubicBezTo>
                  <a:pt x="324" y="397"/>
                  <a:pt x="324" y="397"/>
                  <a:pt x="324" y="397"/>
                </a:cubicBezTo>
                <a:cubicBezTo>
                  <a:pt x="339" y="397"/>
                  <a:pt x="354" y="383"/>
                  <a:pt x="354" y="353"/>
                </a:cubicBezTo>
                <a:cubicBezTo>
                  <a:pt x="354" y="324"/>
                  <a:pt x="354" y="324"/>
                  <a:pt x="354" y="324"/>
                </a:cubicBezTo>
                <a:cubicBezTo>
                  <a:pt x="354" y="294"/>
                  <a:pt x="339" y="280"/>
                  <a:pt x="324" y="280"/>
                </a:cubicBezTo>
                <a:cubicBezTo>
                  <a:pt x="280" y="280"/>
                  <a:pt x="280" y="280"/>
                  <a:pt x="280" y="280"/>
                </a:cubicBezTo>
                <a:cubicBezTo>
                  <a:pt x="265" y="280"/>
                  <a:pt x="236" y="294"/>
                  <a:pt x="236" y="324"/>
                </a:cubicBezTo>
                <a:cubicBezTo>
                  <a:pt x="236" y="353"/>
                  <a:pt x="236" y="353"/>
                  <a:pt x="236" y="353"/>
                </a:cubicBezTo>
                <a:cubicBezTo>
                  <a:pt x="236" y="383"/>
                  <a:pt x="265" y="397"/>
                  <a:pt x="280" y="397"/>
                </a:cubicBezTo>
                <a:close/>
                <a:moveTo>
                  <a:pt x="280" y="324"/>
                </a:moveTo>
                <a:lnTo>
                  <a:pt x="280" y="324"/>
                </a:lnTo>
                <a:cubicBezTo>
                  <a:pt x="324" y="324"/>
                  <a:pt x="324" y="324"/>
                  <a:pt x="324" y="324"/>
                </a:cubicBezTo>
                <a:cubicBezTo>
                  <a:pt x="324" y="353"/>
                  <a:pt x="324" y="353"/>
                  <a:pt x="324" y="353"/>
                </a:cubicBezTo>
                <a:cubicBezTo>
                  <a:pt x="280" y="353"/>
                  <a:pt x="280" y="353"/>
                  <a:pt x="280" y="353"/>
                </a:cubicBezTo>
                <a:lnTo>
                  <a:pt x="280" y="324"/>
                </a:lnTo>
                <a:close/>
                <a:moveTo>
                  <a:pt x="118" y="559"/>
                </a:moveTo>
                <a:lnTo>
                  <a:pt x="118" y="559"/>
                </a:lnTo>
                <a:cubicBezTo>
                  <a:pt x="162" y="559"/>
                  <a:pt x="162" y="559"/>
                  <a:pt x="162" y="559"/>
                </a:cubicBezTo>
                <a:cubicBezTo>
                  <a:pt x="177" y="559"/>
                  <a:pt x="207" y="530"/>
                  <a:pt x="207" y="515"/>
                </a:cubicBezTo>
                <a:cubicBezTo>
                  <a:pt x="207" y="471"/>
                  <a:pt x="207" y="471"/>
                  <a:pt x="207" y="471"/>
                </a:cubicBezTo>
                <a:cubicBezTo>
                  <a:pt x="207" y="456"/>
                  <a:pt x="177" y="442"/>
                  <a:pt x="162" y="442"/>
                </a:cubicBezTo>
                <a:cubicBezTo>
                  <a:pt x="118" y="442"/>
                  <a:pt x="118" y="442"/>
                  <a:pt x="118" y="442"/>
                </a:cubicBezTo>
                <a:cubicBezTo>
                  <a:pt x="103" y="442"/>
                  <a:pt x="89" y="456"/>
                  <a:pt x="89" y="471"/>
                </a:cubicBezTo>
                <a:cubicBezTo>
                  <a:pt x="89" y="515"/>
                  <a:pt x="89" y="515"/>
                  <a:pt x="89" y="515"/>
                </a:cubicBezTo>
                <a:cubicBezTo>
                  <a:pt x="89" y="530"/>
                  <a:pt x="103" y="559"/>
                  <a:pt x="118" y="559"/>
                </a:cubicBezTo>
                <a:close/>
                <a:moveTo>
                  <a:pt x="118" y="471"/>
                </a:moveTo>
                <a:lnTo>
                  <a:pt x="118" y="471"/>
                </a:lnTo>
                <a:cubicBezTo>
                  <a:pt x="162" y="471"/>
                  <a:pt x="162" y="471"/>
                  <a:pt x="162" y="471"/>
                </a:cubicBezTo>
                <a:cubicBezTo>
                  <a:pt x="162" y="515"/>
                  <a:pt x="162" y="515"/>
                  <a:pt x="162" y="515"/>
                </a:cubicBezTo>
                <a:cubicBezTo>
                  <a:pt x="118" y="515"/>
                  <a:pt x="118" y="515"/>
                  <a:pt x="118" y="515"/>
                </a:cubicBezTo>
                <a:lnTo>
                  <a:pt x="118" y="471"/>
                </a:lnTo>
                <a:close/>
                <a:moveTo>
                  <a:pt x="280" y="559"/>
                </a:moveTo>
                <a:lnTo>
                  <a:pt x="280" y="559"/>
                </a:lnTo>
                <a:cubicBezTo>
                  <a:pt x="324" y="559"/>
                  <a:pt x="324" y="559"/>
                  <a:pt x="324" y="559"/>
                </a:cubicBezTo>
                <a:cubicBezTo>
                  <a:pt x="339" y="559"/>
                  <a:pt x="354" y="530"/>
                  <a:pt x="354" y="515"/>
                </a:cubicBezTo>
                <a:cubicBezTo>
                  <a:pt x="354" y="471"/>
                  <a:pt x="354" y="471"/>
                  <a:pt x="354" y="471"/>
                </a:cubicBezTo>
                <a:cubicBezTo>
                  <a:pt x="354" y="456"/>
                  <a:pt x="339" y="442"/>
                  <a:pt x="324" y="442"/>
                </a:cubicBezTo>
                <a:cubicBezTo>
                  <a:pt x="280" y="442"/>
                  <a:pt x="280" y="442"/>
                  <a:pt x="280" y="442"/>
                </a:cubicBezTo>
                <a:cubicBezTo>
                  <a:pt x="265" y="442"/>
                  <a:pt x="236" y="456"/>
                  <a:pt x="236" y="471"/>
                </a:cubicBezTo>
                <a:cubicBezTo>
                  <a:pt x="236" y="515"/>
                  <a:pt x="236" y="515"/>
                  <a:pt x="236" y="515"/>
                </a:cubicBezTo>
                <a:cubicBezTo>
                  <a:pt x="236" y="530"/>
                  <a:pt x="265" y="559"/>
                  <a:pt x="280" y="559"/>
                </a:cubicBezTo>
                <a:close/>
                <a:moveTo>
                  <a:pt x="280" y="471"/>
                </a:moveTo>
                <a:lnTo>
                  <a:pt x="280" y="471"/>
                </a:lnTo>
                <a:cubicBezTo>
                  <a:pt x="324" y="471"/>
                  <a:pt x="324" y="471"/>
                  <a:pt x="324" y="471"/>
                </a:cubicBezTo>
                <a:cubicBezTo>
                  <a:pt x="324" y="515"/>
                  <a:pt x="324" y="515"/>
                  <a:pt x="324" y="515"/>
                </a:cubicBezTo>
                <a:cubicBezTo>
                  <a:pt x="280" y="515"/>
                  <a:pt x="280" y="515"/>
                  <a:pt x="280" y="515"/>
                </a:cubicBezTo>
                <a:lnTo>
                  <a:pt x="280" y="471"/>
                </a:lnTo>
                <a:close/>
              </a:path>
            </a:pathLst>
          </a:custGeom>
          <a:solidFill>
            <a:srgbClr val="FFFFFF"/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03300" y="-77584"/>
            <a:ext cx="8953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6600">
                <a:solidFill>
                  <a:srgbClr val="FF7575"/>
                </a:solidFill>
                <a:latin typeface="Impact" panose="020B0806030902050204" pitchFamily="34" charset="0"/>
                <a:ea typeface="微软雅黑" panose="020B0503020204020204" charset="-122"/>
              </a:defRPr>
            </a:lvl1pPr>
          </a:lstStyle>
          <a:p>
            <a:r>
              <a:rPr lang="en-US" altLang="zh-CN" dirty="0"/>
              <a:t>Comprehensive Practice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744744" y="853981"/>
            <a:ext cx="281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综合实践</a:t>
            </a:r>
          </a:p>
        </p:txBody>
      </p:sp>
      <p:sp>
        <p:nvSpPr>
          <p:cNvPr id="6" name="同侧圆角矩形 1"/>
          <p:cNvSpPr/>
          <p:nvPr/>
        </p:nvSpPr>
        <p:spPr>
          <a:xfrm rot="5400000" flipH="1">
            <a:off x="4171452" y="2122673"/>
            <a:ext cx="1188000" cy="2606400"/>
          </a:xfrm>
          <a:prstGeom prst="round2SameRect">
            <a:avLst>
              <a:gd name="adj1" fmla="val 20341"/>
              <a:gd name="adj2" fmla="val 0"/>
            </a:avLst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圆角矩形 8"/>
          <p:cNvSpPr/>
          <p:nvPr/>
        </p:nvSpPr>
        <p:spPr>
          <a:xfrm>
            <a:off x="4971097" y="2921768"/>
            <a:ext cx="1008000" cy="100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8" name="同侧圆角矩形 9"/>
          <p:cNvSpPr/>
          <p:nvPr/>
        </p:nvSpPr>
        <p:spPr>
          <a:xfrm rot="10800000" flipH="1">
            <a:off x="6139952" y="1412743"/>
            <a:ext cx="1188000" cy="2606400"/>
          </a:xfrm>
          <a:prstGeom prst="round2SameRect">
            <a:avLst>
              <a:gd name="adj1" fmla="val 20341"/>
              <a:gd name="adj2" fmla="val 0"/>
            </a:avLst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" name="同侧圆角矩形 10"/>
          <p:cNvSpPr/>
          <p:nvPr/>
        </p:nvSpPr>
        <p:spPr>
          <a:xfrm rot="10800000" flipH="1" flipV="1">
            <a:off x="4880747" y="4088633"/>
            <a:ext cx="1188000" cy="2606400"/>
          </a:xfrm>
          <a:prstGeom prst="round2SameRect">
            <a:avLst>
              <a:gd name="adj1" fmla="val 20341"/>
              <a:gd name="adj2" fmla="val 0"/>
            </a:avLst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0" name="同侧圆角矩形 11"/>
          <p:cNvSpPr/>
          <p:nvPr/>
        </p:nvSpPr>
        <p:spPr>
          <a:xfrm rot="16200000">
            <a:off x="6849247" y="3379973"/>
            <a:ext cx="1188000" cy="2606400"/>
          </a:xfrm>
          <a:prstGeom prst="round2SameRect">
            <a:avLst>
              <a:gd name="adj1" fmla="val 20341"/>
              <a:gd name="adj2" fmla="val 0"/>
            </a:avLst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1" name="圆角矩形 12"/>
          <p:cNvSpPr/>
          <p:nvPr/>
        </p:nvSpPr>
        <p:spPr>
          <a:xfrm>
            <a:off x="4971097" y="4179068"/>
            <a:ext cx="1008000" cy="100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2" name="圆角矩形 13"/>
          <p:cNvSpPr/>
          <p:nvPr/>
        </p:nvSpPr>
        <p:spPr>
          <a:xfrm>
            <a:off x="6230302" y="4179068"/>
            <a:ext cx="1008000" cy="100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3" name="圆角矩形 14"/>
          <p:cNvSpPr/>
          <p:nvPr/>
        </p:nvSpPr>
        <p:spPr>
          <a:xfrm>
            <a:off x="6230302" y="2921768"/>
            <a:ext cx="1008000" cy="100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4" name="文本框 34"/>
          <p:cNvSpPr txBox="1"/>
          <p:nvPr/>
        </p:nvSpPr>
        <p:spPr>
          <a:xfrm flipH="1">
            <a:off x="5139372" y="2964948"/>
            <a:ext cx="679450" cy="9220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altLang="zh-CN" sz="5400" dirty="0">
                <a:solidFill>
                  <a:srgbClr val="FF5353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15" name="文本框 15"/>
          <p:cNvSpPr txBox="1"/>
          <p:nvPr/>
        </p:nvSpPr>
        <p:spPr>
          <a:xfrm flipH="1">
            <a:off x="6394767" y="2964313"/>
            <a:ext cx="679450" cy="9220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altLang="zh-CN" sz="5400">
                <a:solidFill>
                  <a:srgbClr val="FF5353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16" name="文本框 16"/>
          <p:cNvSpPr txBox="1"/>
          <p:nvPr/>
        </p:nvSpPr>
        <p:spPr>
          <a:xfrm flipH="1">
            <a:off x="5135562" y="4221613"/>
            <a:ext cx="679450" cy="9220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altLang="zh-CN" sz="5400">
                <a:solidFill>
                  <a:srgbClr val="FF5353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17" name="文本框 17"/>
          <p:cNvSpPr txBox="1"/>
          <p:nvPr/>
        </p:nvSpPr>
        <p:spPr>
          <a:xfrm flipH="1">
            <a:off x="6394132" y="4221613"/>
            <a:ext cx="679450" cy="92202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altLang="zh-CN" sz="5400">
                <a:solidFill>
                  <a:srgbClr val="FF5353"/>
                </a:solidFill>
                <a:latin typeface="Impact" panose="020B0806030902050204" pitchFamily="34" charset="0"/>
                <a:ea typeface="微软雅黑" panose="020B050302020402020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18" name="稻壳儿小白白(http://dwz.cn/Wu2UP)"/>
          <p:cNvSpPr>
            <a:spLocks noEditPoints="1"/>
          </p:cNvSpPr>
          <p:nvPr/>
        </p:nvSpPr>
        <p:spPr>
          <a:xfrm>
            <a:off x="3906202" y="3117983"/>
            <a:ext cx="614680" cy="614680"/>
          </a:xfrm>
          <a:custGeom>
            <a:avLst/>
            <a:gdLst/>
            <a:ahLst/>
            <a:cxnLst>
              <a:cxn ang="0">
                <a:pos x="1225271385" y="24653465"/>
              </a:cxn>
              <a:cxn ang="0">
                <a:pos x="327548682" y="0"/>
              </a:cxn>
              <a:cxn ang="0">
                <a:pos x="24263280" y="271191872"/>
              </a:cxn>
              <a:cxn ang="0">
                <a:pos x="24263280" y="394459196"/>
              </a:cxn>
              <a:cxn ang="0">
                <a:pos x="740016979" y="1134070658"/>
              </a:cxn>
              <a:cxn ang="0">
                <a:pos x="1467900453" y="394459196"/>
              </a:cxn>
              <a:cxn ang="0">
                <a:pos x="1455770678" y="271191872"/>
              </a:cxn>
              <a:cxn ang="0">
                <a:pos x="1043302382" y="172574253"/>
              </a:cxn>
              <a:cxn ang="0">
                <a:pos x="1128221996" y="98613859"/>
              </a:cxn>
              <a:cxn ang="0">
                <a:pos x="921985983" y="332823654"/>
              </a:cxn>
              <a:cxn ang="0">
                <a:pos x="1128221996" y="332823654"/>
              </a:cxn>
              <a:cxn ang="0">
                <a:pos x="885592928" y="308170189"/>
              </a:cxn>
              <a:cxn ang="0">
                <a:pos x="909856208" y="110942471"/>
              </a:cxn>
              <a:cxn ang="0">
                <a:pos x="849199873" y="332823654"/>
              </a:cxn>
              <a:cxn ang="0">
                <a:pos x="740016979" y="246538407"/>
              </a:cxn>
              <a:cxn ang="0">
                <a:pos x="849199873" y="98613859"/>
              </a:cxn>
              <a:cxn ang="0">
                <a:pos x="642963860" y="98613859"/>
              </a:cxn>
              <a:cxn ang="0">
                <a:pos x="703620194" y="209556330"/>
              </a:cxn>
              <a:cxn ang="0">
                <a:pos x="485258136" y="197231478"/>
              </a:cxn>
              <a:cxn ang="0">
                <a:pos x="703620194" y="209556330"/>
              </a:cxn>
              <a:cxn ang="0">
                <a:pos x="363941737" y="332823654"/>
              </a:cxn>
              <a:cxn ang="0">
                <a:pos x="570177750" y="332823654"/>
              </a:cxn>
              <a:cxn ang="0">
                <a:pos x="448861351" y="172574253"/>
              </a:cxn>
              <a:cxn ang="0">
                <a:pos x="521651191" y="98613859"/>
              </a:cxn>
              <a:cxn ang="0">
                <a:pos x="412468297" y="209556330"/>
              </a:cxn>
              <a:cxn ang="0">
                <a:pos x="97053119" y="332823654"/>
              </a:cxn>
              <a:cxn ang="0">
                <a:pos x="133446174" y="382134343"/>
              </a:cxn>
              <a:cxn ang="0">
                <a:pos x="594441030" y="875207398"/>
              </a:cxn>
              <a:cxn ang="0">
                <a:pos x="351811962" y="382134343"/>
              </a:cxn>
              <a:cxn ang="0">
                <a:pos x="691490419" y="961496404"/>
              </a:cxn>
              <a:cxn ang="0">
                <a:pos x="630834085" y="382134343"/>
              </a:cxn>
              <a:cxn ang="0">
                <a:pos x="740016979" y="973821257"/>
              </a:cxn>
              <a:cxn ang="0">
                <a:pos x="788543539" y="961496404"/>
              </a:cxn>
              <a:cxn ang="0">
                <a:pos x="1140351771" y="382134343"/>
              </a:cxn>
              <a:cxn ang="0">
                <a:pos x="897722703" y="875207398"/>
              </a:cxn>
              <a:cxn ang="0">
                <a:pos x="1358717559" y="382134343"/>
              </a:cxn>
              <a:cxn ang="0">
                <a:pos x="1201008105" y="332823654"/>
              </a:cxn>
              <a:cxn ang="0">
                <a:pos x="1176748555" y="110942471"/>
              </a:cxn>
              <a:cxn ang="0">
                <a:pos x="1201008105" y="332823654"/>
              </a:cxn>
              <a:cxn ang="0">
                <a:pos x="1201008105" y="332823654"/>
              </a:cxn>
            </a:cxnLst>
            <a:rect l="0" t="0" r="0" b="0"/>
            <a:pathLst>
              <a:path w="123" h="92">
                <a:moveTo>
                  <a:pt x="120" y="22"/>
                </a:moveTo>
                <a:cubicBezTo>
                  <a:pt x="101" y="2"/>
                  <a:pt x="101" y="2"/>
                  <a:pt x="101" y="2"/>
                </a:cubicBezTo>
                <a:cubicBezTo>
                  <a:pt x="100" y="1"/>
                  <a:pt x="98" y="0"/>
                  <a:pt x="96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5" y="0"/>
                  <a:pt x="23" y="1"/>
                  <a:pt x="22" y="2"/>
                </a:cubicBezTo>
                <a:cubicBezTo>
                  <a:pt x="2" y="22"/>
                  <a:pt x="2" y="22"/>
                  <a:pt x="2" y="22"/>
                </a:cubicBezTo>
                <a:cubicBezTo>
                  <a:pt x="1" y="23"/>
                  <a:pt x="0" y="25"/>
                  <a:pt x="0" y="27"/>
                </a:cubicBezTo>
                <a:cubicBezTo>
                  <a:pt x="0" y="29"/>
                  <a:pt x="1" y="31"/>
                  <a:pt x="2" y="32"/>
                </a:cubicBezTo>
                <a:cubicBezTo>
                  <a:pt x="56" y="90"/>
                  <a:pt x="56" y="90"/>
                  <a:pt x="56" y="90"/>
                </a:cubicBezTo>
                <a:cubicBezTo>
                  <a:pt x="57" y="91"/>
                  <a:pt x="59" y="92"/>
                  <a:pt x="61" y="92"/>
                </a:cubicBezTo>
                <a:cubicBezTo>
                  <a:pt x="64" y="92"/>
                  <a:pt x="66" y="91"/>
                  <a:pt x="67" y="90"/>
                </a:cubicBezTo>
                <a:cubicBezTo>
                  <a:pt x="121" y="32"/>
                  <a:pt x="121" y="32"/>
                  <a:pt x="121" y="32"/>
                </a:cubicBezTo>
                <a:cubicBezTo>
                  <a:pt x="122" y="31"/>
                  <a:pt x="123" y="29"/>
                  <a:pt x="123" y="27"/>
                </a:cubicBezTo>
                <a:cubicBezTo>
                  <a:pt x="123" y="25"/>
                  <a:pt x="122" y="23"/>
                  <a:pt x="120" y="22"/>
                </a:cubicBezTo>
                <a:close/>
                <a:moveTo>
                  <a:pt x="93" y="8"/>
                </a:moveTo>
                <a:cubicBezTo>
                  <a:pt x="86" y="14"/>
                  <a:pt x="86" y="14"/>
                  <a:pt x="86" y="14"/>
                </a:cubicBezTo>
                <a:cubicBezTo>
                  <a:pt x="79" y="8"/>
                  <a:pt x="79" y="8"/>
                  <a:pt x="79" y="8"/>
                </a:cubicBezTo>
                <a:lnTo>
                  <a:pt x="93" y="8"/>
                </a:lnTo>
                <a:close/>
                <a:moveTo>
                  <a:pt x="93" y="27"/>
                </a:moveTo>
                <a:cubicBezTo>
                  <a:pt x="76" y="27"/>
                  <a:pt x="76" y="27"/>
                  <a:pt x="76" y="27"/>
                </a:cubicBezTo>
                <a:cubicBezTo>
                  <a:pt x="85" y="19"/>
                  <a:pt x="85" y="19"/>
                  <a:pt x="85" y="19"/>
                </a:cubicBezTo>
                <a:lnTo>
                  <a:pt x="93" y="27"/>
                </a:lnTo>
                <a:close/>
                <a:moveTo>
                  <a:pt x="83" y="16"/>
                </a:moveTo>
                <a:cubicBezTo>
                  <a:pt x="73" y="25"/>
                  <a:pt x="73" y="25"/>
                  <a:pt x="73" y="25"/>
                </a:cubicBezTo>
                <a:cubicBezTo>
                  <a:pt x="64" y="17"/>
                  <a:pt x="64" y="17"/>
                  <a:pt x="64" y="17"/>
                </a:cubicBezTo>
                <a:cubicBezTo>
                  <a:pt x="75" y="9"/>
                  <a:pt x="75" y="9"/>
                  <a:pt x="75" y="9"/>
                </a:cubicBezTo>
                <a:lnTo>
                  <a:pt x="83" y="16"/>
                </a:lnTo>
                <a:close/>
                <a:moveTo>
                  <a:pt x="70" y="27"/>
                </a:moveTo>
                <a:cubicBezTo>
                  <a:pt x="53" y="27"/>
                  <a:pt x="53" y="27"/>
                  <a:pt x="53" y="27"/>
                </a:cubicBezTo>
                <a:cubicBezTo>
                  <a:pt x="61" y="20"/>
                  <a:pt x="61" y="20"/>
                  <a:pt x="61" y="20"/>
                </a:cubicBezTo>
                <a:lnTo>
                  <a:pt x="70" y="27"/>
                </a:lnTo>
                <a:close/>
                <a:moveTo>
                  <a:pt x="70" y="8"/>
                </a:moveTo>
                <a:cubicBezTo>
                  <a:pt x="61" y="15"/>
                  <a:pt x="61" y="15"/>
                  <a:pt x="61" y="15"/>
                </a:cubicBezTo>
                <a:cubicBezTo>
                  <a:pt x="53" y="8"/>
                  <a:pt x="53" y="8"/>
                  <a:pt x="53" y="8"/>
                </a:cubicBezTo>
                <a:lnTo>
                  <a:pt x="70" y="8"/>
                </a:lnTo>
                <a:close/>
                <a:moveTo>
                  <a:pt x="58" y="17"/>
                </a:moveTo>
                <a:cubicBezTo>
                  <a:pt x="50" y="25"/>
                  <a:pt x="50" y="25"/>
                  <a:pt x="50" y="25"/>
                </a:cubicBezTo>
                <a:cubicBezTo>
                  <a:pt x="40" y="16"/>
                  <a:pt x="40" y="16"/>
                  <a:pt x="40" y="16"/>
                </a:cubicBezTo>
                <a:cubicBezTo>
                  <a:pt x="48" y="9"/>
                  <a:pt x="48" y="9"/>
                  <a:pt x="48" y="9"/>
                </a:cubicBezTo>
                <a:lnTo>
                  <a:pt x="58" y="17"/>
                </a:lnTo>
                <a:close/>
                <a:moveTo>
                  <a:pt x="47" y="27"/>
                </a:moveTo>
                <a:cubicBezTo>
                  <a:pt x="30" y="27"/>
                  <a:pt x="30" y="27"/>
                  <a:pt x="30" y="27"/>
                </a:cubicBezTo>
                <a:cubicBezTo>
                  <a:pt x="37" y="19"/>
                  <a:pt x="37" y="19"/>
                  <a:pt x="37" y="19"/>
                </a:cubicBezTo>
                <a:lnTo>
                  <a:pt x="47" y="27"/>
                </a:lnTo>
                <a:close/>
                <a:moveTo>
                  <a:pt x="43" y="8"/>
                </a:moveTo>
                <a:cubicBezTo>
                  <a:pt x="37" y="14"/>
                  <a:pt x="37" y="14"/>
                  <a:pt x="37" y="14"/>
                </a:cubicBezTo>
                <a:cubicBezTo>
                  <a:pt x="30" y="8"/>
                  <a:pt x="30" y="8"/>
                  <a:pt x="30" y="8"/>
                </a:cubicBezTo>
                <a:lnTo>
                  <a:pt x="43" y="8"/>
                </a:lnTo>
                <a:close/>
                <a:moveTo>
                  <a:pt x="26" y="9"/>
                </a:moveTo>
                <a:cubicBezTo>
                  <a:pt x="34" y="17"/>
                  <a:pt x="34" y="17"/>
                  <a:pt x="34" y="17"/>
                </a:cubicBezTo>
                <a:cubicBezTo>
                  <a:pt x="24" y="27"/>
                  <a:pt x="24" y="27"/>
                  <a:pt x="24" y="27"/>
                </a:cubicBezTo>
                <a:cubicBezTo>
                  <a:pt x="8" y="27"/>
                  <a:pt x="8" y="27"/>
                  <a:pt x="8" y="27"/>
                </a:cubicBezTo>
                <a:lnTo>
                  <a:pt x="26" y="9"/>
                </a:lnTo>
                <a:close/>
                <a:moveTo>
                  <a:pt x="11" y="31"/>
                </a:moveTo>
                <a:cubicBezTo>
                  <a:pt x="25" y="31"/>
                  <a:pt x="25" y="31"/>
                  <a:pt x="25" y="31"/>
                </a:cubicBezTo>
                <a:cubicBezTo>
                  <a:pt x="49" y="71"/>
                  <a:pt x="49" y="71"/>
                  <a:pt x="49" y="71"/>
                </a:cubicBezTo>
                <a:lnTo>
                  <a:pt x="11" y="31"/>
                </a:lnTo>
                <a:close/>
                <a:moveTo>
                  <a:pt x="29" y="31"/>
                </a:moveTo>
                <a:cubicBezTo>
                  <a:pt x="48" y="31"/>
                  <a:pt x="48" y="31"/>
                  <a:pt x="48" y="31"/>
                </a:cubicBezTo>
                <a:cubicBezTo>
                  <a:pt x="57" y="78"/>
                  <a:pt x="57" y="78"/>
                  <a:pt x="57" y="78"/>
                </a:cubicBezTo>
                <a:lnTo>
                  <a:pt x="29" y="31"/>
                </a:lnTo>
                <a:close/>
                <a:moveTo>
                  <a:pt x="52" y="31"/>
                </a:moveTo>
                <a:cubicBezTo>
                  <a:pt x="71" y="31"/>
                  <a:pt x="71" y="31"/>
                  <a:pt x="71" y="31"/>
                </a:cubicBezTo>
                <a:cubicBezTo>
                  <a:pt x="61" y="79"/>
                  <a:pt x="61" y="79"/>
                  <a:pt x="61" y="79"/>
                </a:cubicBezTo>
                <a:lnTo>
                  <a:pt x="52" y="31"/>
                </a:lnTo>
                <a:close/>
                <a:moveTo>
                  <a:pt x="65" y="78"/>
                </a:moveTo>
                <a:cubicBezTo>
                  <a:pt x="75" y="31"/>
                  <a:pt x="75" y="31"/>
                  <a:pt x="75" y="31"/>
                </a:cubicBezTo>
                <a:cubicBezTo>
                  <a:pt x="94" y="31"/>
                  <a:pt x="94" y="31"/>
                  <a:pt x="94" y="31"/>
                </a:cubicBezTo>
                <a:lnTo>
                  <a:pt x="65" y="78"/>
                </a:lnTo>
                <a:close/>
                <a:moveTo>
                  <a:pt x="74" y="71"/>
                </a:moveTo>
                <a:cubicBezTo>
                  <a:pt x="98" y="31"/>
                  <a:pt x="98" y="31"/>
                  <a:pt x="98" y="31"/>
                </a:cubicBezTo>
                <a:cubicBezTo>
                  <a:pt x="112" y="31"/>
                  <a:pt x="112" y="31"/>
                  <a:pt x="112" y="31"/>
                </a:cubicBezTo>
                <a:lnTo>
                  <a:pt x="74" y="71"/>
                </a:lnTo>
                <a:close/>
                <a:moveTo>
                  <a:pt x="99" y="27"/>
                </a:moveTo>
                <a:cubicBezTo>
                  <a:pt x="88" y="17"/>
                  <a:pt x="88" y="17"/>
                  <a:pt x="88" y="17"/>
                </a:cubicBezTo>
                <a:cubicBezTo>
                  <a:pt x="97" y="9"/>
                  <a:pt x="97" y="9"/>
                  <a:pt x="97" y="9"/>
                </a:cubicBezTo>
                <a:cubicBezTo>
                  <a:pt x="115" y="27"/>
                  <a:pt x="115" y="27"/>
                  <a:pt x="115" y="27"/>
                </a:cubicBezTo>
                <a:lnTo>
                  <a:pt x="99" y="27"/>
                </a:lnTo>
                <a:close/>
                <a:moveTo>
                  <a:pt x="99" y="27"/>
                </a:moveTo>
                <a:cubicBezTo>
                  <a:pt x="99" y="27"/>
                  <a:pt x="99" y="27"/>
                  <a:pt x="99" y="27"/>
                </a:cubicBezTo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9" name="稻壳儿小白白(http://dwz.cn/Wu2UP)"/>
          <p:cNvSpPr>
            <a:spLocks noEditPoints="1"/>
          </p:cNvSpPr>
          <p:nvPr/>
        </p:nvSpPr>
        <p:spPr>
          <a:xfrm>
            <a:off x="7699057" y="4412748"/>
            <a:ext cx="612140" cy="539750"/>
          </a:xfrm>
          <a:custGeom>
            <a:avLst/>
            <a:gdLst/>
            <a:ahLst/>
            <a:cxnLst>
              <a:cxn ang="0">
                <a:pos x="1298061224" y="0"/>
              </a:cxn>
              <a:cxn ang="0">
                <a:pos x="181972734" y="0"/>
              </a:cxn>
              <a:cxn ang="0">
                <a:pos x="0" y="194216045"/>
              </a:cxn>
              <a:cxn ang="0">
                <a:pos x="0" y="789008744"/>
              </a:cxn>
              <a:cxn ang="0">
                <a:pos x="181972734" y="983224789"/>
              </a:cxn>
              <a:cxn ang="0">
                <a:pos x="1298061224" y="983224789"/>
              </a:cxn>
              <a:cxn ang="0">
                <a:pos x="1492163733" y="789008744"/>
              </a:cxn>
              <a:cxn ang="0">
                <a:pos x="1492163733" y="194216045"/>
              </a:cxn>
              <a:cxn ang="0">
                <a:pos x="1298061224" y="0"/>
              </a:cxn>
              <a:cxn ang="0">
                <a:pos x="97053119" y="242771921"/>
              </a:cxn>
              <a:cxn ang="0">
                <a:pos x="412468297" y="497680946"/>
              </a:cxn>
              <a:cxn ang="0">
                <a:pos x="97053119" y="740452867"/>
              </a:cxn>
              <a:cxn ang="0">
                <a:pos x="97053119" y="242771921"/>
              </a:cxn>
              <a:cxn ang="0">
                <a:pos x="1395110614" y="789008744"/>
              </a:cxn>
              <a:cxn ang="0">
                <a:pos x="1298061224" y="886116766"/>
              </a:cxn>
              <a:cxn ang="0">
                <a:pos x="181972734" y="886116766"/>
              </a:cxn>
              <a:cxn ang="0">
                <a:pos x="97053119" y="789008744"/>
              </a:cxn>
              <a:cxn ang="0">
                <a:pos x="460994856" y="521958884"/>
              </a:cxn>
              <a:cxn ang="0">
                <a:pos x="655097365" y="679759887"/>
              </a:cxn>
              <a:cxn ang="0">
                <a:pos x="740016979" y="704037825"/>
              </a:cxn>
              <a:cxn ang="0">
                <a:pos x="824936593" y="679759887"/>
              </a:cxn>
              <a:cxn ang="0">
                <a:pos x="1031168877" y="521958884"/>
              </a:cxn>
              <a:cxn ang="0">
                <a:pos x="1395110614" y="789008744"/>
              </a:cxn>
              <a:cxn ang="0">
                <a:pos x="1395110614" y="740452867"/>
              </a:cxn>
              <a:cxn ang="0">
                <a:pos x="1067565661" y="497680946"/>
              </a:cxn>
              <a:cxn ang="0">
                <a:pos x="1395110614" y="242771921"/>
              </a:cxn>
              <a:cxn ang="0">
                <a:pos x="1395110614" y="740452867"/>
              </a:cxn>
              <a:cxn ang="0">
                <a:pos x="800673314" y="631207741"/>
              </a:cxn>
              <a:cxn ang="0">
                <a:pos x="740016979" y="655481949"/>
              </a:cxn>
              <a:cxn ang="0">
                <a:pos x="691490419" y="631207741"/>
              </a:cxn>
              <a:cxn ang="0">
                <a:pos x="497387911" y="497680946"/>
              </a:cxn>
              <a:cxn ang="0">
                <a:pos x="460994856" y="461265904"/>
              </a:cxn>
              <a:cxn ang="0">
                <a:pos x="97053119" y="194216045"/>
              </a:cxn>
              <a:cxn ang="0">
                <a:pos x="181972734" y="97108022"/>
              </a:cxn>
              <a:cxn ang="0">
                <a:pos x="1298061224" y="97108022"/>
              </a:cxn>
              <a:cxn ang="0">
                <a:pos x="1395110614" y="194216045"/>
              </a:cxn>
              <a:cxn ang="0">
                <a:pos x="800673314" y="631207741"/>
              </a:cxn>
              <a:cxn ang="0">
                <a:pos x="800673314" y="631207741"/>
              </a:cxn>
              <a:cxn ang="0">
                <a:pos x="800673314" y="631207741"/>
              </a:cxn>
            </a:cxnLst>
            <a:rect l="0" t="0" r="0" b="0"/>
            <a:pathLst>
              <a:path w="123" h="81">
                <a:moveTo>
                  <a:pt x="107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4"/>
                  <a:pt x="7" y="81"/>
                  <a:pt x="15" y="81"/>
                </a:cubicBezTo>
                <a:cubicBezTo>
                  <a:pt x="107" y="81"/>
                  <a:pt x="107" y="81"/>
                  <a:pt x="107" y="81"/>
                </a:cubicBezTo>
                <a:cubicBezTo>
                  <a:pt x="116" y="81"/>
                  <a:pt x="123" y="74"/>
                  <a:pt x="123" y="65"/>
                </a:cubicBezTo>
                <a:cubicBezTo>
                  <a:pt x="123" y="16"/>
                  <a:pt x="123" y="16"/>
                  <a:pt x="123" y="16"/>
                </a:cubicBezTo>
                <a:cubicBezTo>
                  <a:pt x="123" y="7"/>
                  <a:pt x="116" y="0"/>
                  <a:pt x="107" y="0"/>
                </a:cubicBezTo>
                <a:close/>
                <a:moveTo>
                  <a:pt x="8" y="20"/>
                </a:moveTo>
                <a:cubicBezTo>
                  <a:pt x="34" y="41"/>
                  <a:pt x="34" y="41"/>
                  <a:pt x="34" y="41"/>
                </a:cubicBezTo>
                <a:cubicBezTo>
                  <a:pt x="8" y="61"/>
                  <a:pt x="8" y="61"/>
                  <a:pt x="8" y="61"/>
                </a:cubicBezTo>
                <a:lnTo>
                  <a:pt x="8" y="20"/>
                </a:lnTo>
                <a:close/>
                <a:moveTo>
                  <a:pt x="115" y="65"/>
                </a:moveTo>
                <a:cubicBezTo>
                  <a:pt x="115" y="70"/>
                  <a:pt x="112" y="73"/>
                  <a:pt x="107" y="73"/>
                </a:cubicBezTo>
                <a:cubicBezTo>
                  <a:pt x="15" y="73"/>
                  <a:pt x="15" y="73"/>
                  <a:pt x="15" y="73"/>
                </a:cubicBezTo>
                <a:cubicBezTo>
                  <a:pt x="11" y="73"/>
                  <a:pt x="8" y="70"/>
                  <a:pt x="8" y="65"/>
                </a:cubicBezTo>
                <a:cubicBezTo>
                  <a:pt x="38" y="43"/>
                  <a:pt x="38" y="43"/>
                  <a:pt x="38" y="43"/>
                </a:cubicBezTo>
                <a:cubicBezTo>
                  <a:pt x="54" y="56"/>
                  <a:pt x="54" y="56"/>
                  <a:pt x="54" y="56"/>
                </a:cubicBezTo>
                <a:cubicBezTo>
                  <a:pt x="56" y="57"/>
                  <a:pt x="59" y="58"/>
                  <a:pt x="61" y="58"/>
                </a:cubicBezTo>
                <a:cubicBezTo>
                  <a:pt x="64" y="58"/>
                  <a:pt x="66" y="57"/>
                  <a:pt x="68" y="56"/>
                </a:cubicBezTo>
                <a:cubicBezTo>
                  <a:pt x="85" y="43"/>
                  <a:pt x="85" y="43"/>
                  <a:pt x="85" y="43"/>
                </a:cubicBezTo>
                <a:lnTo>
                  <a:pt x="115" y="65"/>
                </a:lnTo>
                <a:close/>
                <a:moveTo>
                  <a:pt x="115" y="61"/>
                </a:moveTo>
                <a:cubicBezTo>
                  <a:pt x="88" y="41"/>
                  <a:pt x="88" y="41"/>
                  <a:pt x="88" y="41"/>
                </a:cubicBezTo>
                <a:cubicBezTo>
                  <a:pt x="115" y="20"/>
                  <a:pt x="115" y="20"/>
                  <a:pt x="115" y="20"/>
                </a:cubicBezTo>
                <a:lnTo>
                  <a:pt x="115" y="61"/>
                </a:lnTo>
                <a:close/>
                <a:moveTo>
                  <a:pt x="66" y="52"/>
                </a:moveTo>
                <a:cubicBezTo>
                  <a:pt x="65" y="53"/>
                  <a:pt x="63" y="54"/>
                  <a:pt x="61" y="54"/>
                </a:cubicBezTo>
                <a:cubicBezTo>
                  <a:pt x="60" y="54"/>
                  <a:pt x="58" y="53"/>
                  <a:pt x="57" y="52"/>
                </a:cubicBezTo>
                <a:cubicBezTo>
                  <a:pt x="41" y="41"/>
                  <a:pt x="41" y="41"/>
                  <a:pt x="41" y="41"/>
                </a:cubicBezTo>
                <a:cubicBezTo>
                  <a:pt x="38" y="38"/>
                  <a:pt x="38" y="38"/>
                  <a:pt x="38" y="3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1"/>
                  <a:pt x="11" y="8"/>
                  <a:pt x="15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12" y="8"/>
                  <a:pt x="115" y="11"/>
                  <a:pt x="115" y="16"/>
                </a:cubicBezTo>
                <a:lnTo>
                  <a:pt x="66" y="52"/>
                </a:lnTo>
                <a:close/>
                <a:moveTo>
                  <a:pt x="66" y="52"/>
                </a:moveTo>
                <a:cubicBezTo>
                  <a:pt x="66" y="52"/>
                  <a:pt x="66" y="52"/>
                  <a:pt x="66" y="52"/>
                </a:cubicBezTo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0" name="稻壳儿小白白(http://dwz.cn/Wu2UP)"/>
          <p:cNvSpPr>
            <a:spLocks noEditPoints="1"/>
          </p:cNvSpPr>
          <p:nvPr/>
        </p:nvSpPr>
        <p:spPr>
          <a:xfrm>
            <a:off x="5238432" y="5519553"/>
            <a:ext cx="576580" cy="629285"/>
          </a:xfrm>
          <a:custGeom>
            <a:avLst/>
            <a:gdLst/>
            <a:ahLst/>
            <a:cxnLst>
              <a:cxn ang="0">
                <a:pos x="1090592553" y="0"/>
              </a:cxn>
              <a:cxn ang="0">
                <a:pos x="642238582" y="317924667"/>
              </a:cxn>
              <a:cxn ang="0">
                <a:pos x="642238582" y="317924667"/>
              </a:cxn>
              <a:cxn ang="0">
                <a:pos x="157530781" y="807040117"/>
              </a:cxn>
              <a:cxn ang="0">
                <a:pos x="0" y="1296151821"/>
              </a:cxn>
              <a:cxn ang="0">
                <a:pos x="157530781" y="1504026074"/>
              </a:cxn>
              <a:cxn ang="0">
                <a:pos x="605884752" y="1393975660"/>
              </a:cxn>
              <a:cxn ang="0">
                <a:pos x="1393531201" y="623619015"/>
              </a:cxn>
              <a:cxn ang="0">
                <a:pos x="739177160" y="1112734464"/>
              </a:cxn>
              <a:cxn ang="0">
                <a:pos x="1151181028" y="550252072"/>
              </a:cxn>
              <a:cxn ang="0">
                <a:pos x="1102708011" y="782583221"/>
              </a:cxn>
              <a:cxn ang="0">
                <a:pos x="739177160" y="1149417935"/>
              </a:cxn>
              <a:cxn ang="0">
                <a:pos x="678588685" y="953774002"/>
              </a:cxn>
              <a:cxn ang="0">
                <a:pos x="521061632" y="807040117"/>
              </a:cxn>
              <a:cxn ang="0">
                <a:pos x="1066354181" y="415748506"/>
              </a:cxn>
              <a:cxn ang="0">
                <a:pos x="678588685" y="953774002"/>
              </a:cxn>
              <a:cxn ang="0">
                <a:pos x="351411665" y="745899749"/>
              </a:cxn>
              <a:cxn ang="0">
                <a:pos x="920942586" y="342381563"/>
              </a:cxn>
              <a:cxn ang="0">
                <a:pos x="193884612" y="1406202235"/>
              </a:cxn>
              <a:cxn ang="0">
                <a:pos x="84823120" y="1345065613"/>
              </a:cxn>
              <a:cxn ang="0">
                <a:pos x="145411595" y="1137191360"/>
              </a:cxn>
              <a:cxn ang="0">
                <a:pos x="363530851" y="1357292188"/>
              </a:cxn>
              <a:cxn ang="0">
                <a:pos x="412000140" y="1345065613"/>
              </a:cxn>
              <a:cxn ang="0">
                <a:pos x="157530781" y="1088277568"/>
              </a:cxn>
              <a:cxn ang="0">
                <a:pos x="218119256" y="880407059"/>
              </a:cxn>
              <a:cxn ang="0">
                <a:pos x="593765566" y="1296151821"/>
              </a:cxn>
              <a:cxn ang="0">
                <a:pos x="412000140" y="1345065613"/>
              </a:cxn>
              <a:cxn ang="0">
                <a:pos x="1248119606" y="635849335"/>
              </a:cxn>
              <a:cxn ang="0">
                <a:pos x="1126942656" y="354608139"/>
              </a:cxn>
              <a:cxn ang="0">
                <a:pos x="933061772" y="158960461"/>
              </a:cxn>
              <a:cxn ang="0">
                <a:pos x="1296592623" y="195643933"/>
              </a:cxn>
              <a:cxn ang="0">
                <a:pos x="1332942726" y="550252072"/>
              </a:cxn>
              <a:cxn ang="0">
                <a:pos x="1332942726" y="550252072"/>
              </a:cxn>
            </a:cxnLst>
            <a:rect l="0" t="0" r="0" b="0"/>
            <a:pathLst>
              <a:path w="126" h="123">
                <a:moveTo>
                  <a:pt x="112" y="10"/>
                </a:moveTo>
                <a:cubicBezTo>
                  <a:pt x="106" y="4"/>
                  <a:pt x="98" y="0"/>
                  <a:pt x="90" y="0"/>
                </a:cubicBezTo>
                <a:cubicBezTo>
                  <a:pt x="83" y="0"/>
                  <a:pt x="76" y="3"/>
                  <a:pt x="72" y="7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13" y="66"/>
                  <a:pt x="13" y="66"/>
                  <a:pt x="13" y="66"/>
                </a:cubicBezTo>
                <a:cubicBezTo>
                  <a:pt x="11" y="68"/>
                  <a:pt x="10" y="70"/>
                  <a:pt x="9" y="73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8"/>
                  <a:pt x="0" y="110"/>
                </a:cubicBezTo>
                <a:cubicBezTo>
                  <a:pt x="0" y="117"/>
                  <a:pt x="6" y="123"/>
                  <a:pt x="13" y="123"/>
                </a:cubicBezTo>
                <a:cubicBezTo>
                  <a:pt x="15" y="123"/>
                  <a:pt x="17" y="122"/>
                  <a:pt x="18" y="122"/>
                </a:cubicBezTo>
                <a:cubicBezTo>
                  <a:pt x="50" y="114"/>
                  <a:pt x="50" y="114"/>
                  <a:pt x="50" y="114"/>
                </a:cubicBezTo>
                <a:cubicBezTo>
                  <a:pt x="52" y="113"/>
                  <a:pt x="55" y="112"/>
                  <a:pt x="57" y="110"/>
                </a:cubicBezTo>
                <a:cubicBezTo>
                  <a:pt x="115" y="51"/>
                  <a:pt x="115" y="51"/>
                  <a:pt x="115" y="51"/>
                </a:cubicBezTo>
                <a:cubicBezTo>
                  <a:pt x="126" y="40"/>
                  <a:pt x="125" y="22"/>
                  <a:pt x="112" y="10"/>
                </a:cubicBezTo>
                <a:close/>
                <a:moveTo>
                  <a:pt x="61" y="91"/>
                </a:moveTo>
                <a:cubicBezTo>
                  <a:pt x="61" y="88"/>
                  <a:pt x="60" y="85"/>
                  <a:pt x="58" y="81"/>
                </a:cubicBezTo>
                <a:cubicBezTo>
                  <a:pt x="95" y="45"/>
                  <a:pt x="95" y="45"/>
                  <a:pt x="95" y="45"/>
                </a:cubicBezTo>
                <a:cubicBezTo>
                  <a:pt x="97" y="52"/>
                  <a:pt x="96" y="59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61" y="94"/>
                  <a:pt x="61" y="94"/>
                  <a:pt x="61" y="94"/>
                </a:cubicBezTo>
                <a:cubicBezTo>
                  <a:pt x="61" y="93"/>
                  <a:pt x="61" y="92"/>
                  <a:pt x="61" y="91"/>
                </a:cubicBezTo>
                <a:close/>
                <a:moveTo>
                  <a:pt x="56" y="78"/>
                </a:moveTo>
                <a:cubicBezTo>
                  <a:pt x="55" y="76"/>
                  <a:pt x="53" y="73"/>
                  <a:pt x="51" y="71"/>
                </a:cubicBezTo>
                <a:cubicBezTo>
                  <a:pt x="49" y="69"/>
                  <a:pt x="46" y="67"/>
                  <a:pt x="43" y="66"/>
                </a:cubicBezTo>
                <a:cubicBezTo>
                  <a:pt x="80" y="29"/>
                  <a:pt x="80" y="29"/>
                  <a:pt x="80" y="29"/>
                </a:cubicBezTo>
                <a:cubicBezTo>
                  <a:pt x="83" y="30"/>
                  <a:pt x="86" y="32"/>
                  <a:pt x="88" y="34"/>
                </a:cubicBezTo>
                <a:cubicBezTo>
                  <a:pt x="90" y="37"/>
                  <a:pt x="92" y="39"/>
                  <a:pt x="93" y="41"/>
                </a:cubicBezTo>
                <a:lnTo>
                  <a:pt x="56" y="78"/>
                </a:lnTo>
                <a:close/>
                <a:moveTo>
                  <a:pt x="40" y="64"/>
                </a:moveTo>
                <a:cubicBezTo>
                  <a:pt x="36" y="62"/>
                  <a:pt x="33" y="61"/>
                  <a:pt x="29" y="61"/>
                </a:cubicBezTo>
                <a:cubicBezTo>
                  <a:pt x="58" y="32"/>
                  <a:pt x="58" y="32"/>
                  <a:pt x="58" y="32"/>
                </a:cubicBezTo>
                <a:cubicBezTo>
                  <a:pt x="63" y="27"/>
                  <a:pt x="69" y="26"/>
                  <a:pt x="76" y="28"/>
                </a:cubicBezTo>
                <a:lnTo>
                  <a:pt x="40" y="64"/>
                </a:lnTo>
                <a:close/>
                <a:moveTo>
                  <a:pt x="16" y="115"/>
                </a:moveTo>
                <a:cubicBezTo>
                  <a:pt x="15" y="115"/>
                  <a:pt x="14" y="115"/>
                  <a:pt x="13" y="115"/>
                </a:cubicBezTo>
                <a:cubicBezTo>
                  <a:pt x="10" y="115"/>
                  <a:pt x="7" y="113"/>
                  <a:pt x="7" y="110"/>
                </a:cubicBezTo>
                <a:cubicBezTo>
                  <a:pt x="7" y="109"/>
                  <a:pt x="8" y="108"/>
                  <a:pt x="8" y="107"/>
                </a:cubicBezTo>
                <a:cubicBezTo>
                  <a:pt x="12" y="93"/>
                  <a:pt x="12" y="93"/>
                  <a:pt x="12" y="93"/>
                </a:cubicBezTo>
                <a:cubicBezTo>
                  <a:pt x="16" y="93"/>
                  <a:pt x="21" y="94"/>
                  <a:pt x="25" y="98"/>
                </a:cubicBezTo>
                <a:cubicBezTo>
                  <a:pt x="28" y="102"/>
                  <a:pt x="30" y="107"/>
                  <a:pt x="30" y="111"/>
                </a:cubicBezTo>
                <a:lnTo>
                  <a:pt x="16" y="115"/>
                </a:lnTo>
                <a:close/>
                <a:moveTo>
                  <a:pt x="34" y="110"/>
                </a:moveTo>
                <a:cubicBezTo>
                  <a:pt x="34" y="105"/>
                  <a:pt x="31" y="100"/>
                  <a:pt x="27" y="95"/>
                </a:cubicBezTo>
                <a:cubicBezTo>
                  <a:pt x="23" y="91"/>
                  <a:pt x="18" y="89"/>
                  <a:pt x="13" y="89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4"/>
                  <a:pt x="17" y="73"/>
                  <a:pt x="18" y="72"/>
                </a:cubicBezTo>
                <a:cubicBezTo>
                  <a:pt x="26" y="67"/>
                  <a:pt x="38" y="68"/>
                  <a:pt x="46" y="77"/>
                </a:cubicBezTo>
                <a:cubicBezTo>
                  <a:pt x="55" y="85"/>
                  <a:pt x="56" y="98"/>
                  <a:pt x="49" y="106"/>
                </a:cubicBezTo>
                <a:cubicBezTo>
                  <a:pt x="49" y="106"/>
                  <a:pt x="48" y="106"/>
                  <a:pt x="48" y="106"/>
                </a:cubicBezTo>
                <a:lnTo>
                  <a:pt x="34" y="110"/>
                </a:lnTo>
                <a:close/>
                <a:moveTo>
                  <a:pt x="110" y="45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51"/>
                  <a:pt x="103" y="50"/>
                  <a:pt x="103" y="49"/>
                </a:cubicBezTo>
                <a:cubicBezTo>
                  <a:pt x="103" y="42"/>
                  <a:pt x="99" y="35"/>
                  <a:pt x="93" y="29"/>
                </a:cubicBezTo>
                <a:cubicBezTo>
                  <a:pt x="87" y="23"/>
                  <a:pt x="79" y="19"/>
                  <a:pt x="71" y="19"/>
                </a:cubicBezTo>
                <a:cubicBezTo>
                  <a:pt x="77" y="13"/>
                  <a:pt x="77" y="13"/>
                  <a:pt x="77" y="13"/>
                </a:cubicBezTo>
                <a:cubicBezTo>
                  <a:pt x="80" y="10"/>
                  <a:pt x="85" y="8"/>
                  <a:pt x="90" y="8"/>
                </a:cubicBezTo>
                <a:cubicBezTo>
                  <a:pt x="96" y="8"/>
                  <a:pt x="102" y="11"/>
                  <a:pt x="107" y="16"/>
                </a:cubicBezTo>
                <a:cubicBezTo>
                  <a:pt x="112" y="20"/>
                  <a:pt x="114" y="26"/>
                  <a:pt x="115" y="32"/>
                </a:cubicBezTo>
                <a:cubicBezTo>
                  <a:pt x="115" y="37"/>
                  <a:pt x="113" y="42"/>
                  <a:pt x="110" y="45"/>
                </a:cubicBezTo>
                <a:close/>
                <a:moveTo>
                  <a:pt x="110" y="45"/>
                </a:moveTo>
                <a:cubicBezTo>
                  <a:pt x="110" y="45"/>
                  <a:pt x="110" y="45"/>
                  <a:pt x="110" y="45"/>
                </a:cubicBezTo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1" name="稻壳儿小白白(http://dwz.cn/Wu2UP)"/>
          <p:cNvSpPr>
            <a:spLocks noEditPoints="1"/>
          </p:cNvSpPr>
          <p:nvPr/>
        </p:nvSpPr>
        <p:spPr>
          <a:xfrm>
            <a:off x="6449377" y="1891163"/>
            <a:ext cx="570865" cy="670560"/>
          </a:xfrm>
          <a:custGeom>
            <a:avLst/>
            <a:gdLst/>
            <a:ahLst/>
            <a:cxnLst>
              <a:cxn ang="0">
                <a:pos x="264790" y="136764"/>
              </a:cxn>
              <a:cxn ang="0">
                <a:pos x="258332" y="143276"/>
              </a:cxn>
              <a:cxn ang="0">
                <a:pos x="238957" y="143276"/>
              </a:cxn>
              <a:cxn ang="0">
                <a:pos x="238957" y="214914"/>
              </a:cxn>
              <a:cxn ang="0">
                <a:pos x="226040" y="234452"/>
              </a:cxn>
              <a:cxn ang="0">
                <a:pos x="38750" y="234452"/>
              </a:cxn>
              <a:cxn ang="0">
                <a:pos x="19375" y="214914"/>
              </a:cxn>
              <a:cxn ang="0">
                <a:pos x="19375" y="143276"/>
              </a:cxn>
              <a:cxn ang="0">
                <a:pos x="6458" y="143276"/>
              </a:cxn>
              <a:cxn ang="0">
                <a:pos x="0" y="136764"/>
              </a:cxn>
              <a:cxn ang="0">
                <a:pos x="0" y="84663"/>
              </a:cxn>
              <a:cxn ang="0">
                <a:pos x="6458" y="78151"/>
              </a:cxn>
              <a:cxn ang="0">
                <a:pos x="77500" y="78151"/>
              </a:cxn>
              <a:cxn ang="0">
                <a:pos x="38750" y="39075"/>
              </a:cxn>
              <a:cxn ang="0">
                <a:pos x="77500" y="0"/>
              </a:cxn>
              <a:cxn ang="0">
                <a:pos x="109791" y="13025"/>
              </a:cxn>
              <a:cxn ang="0">
                <a:pos x="129166" y="39075"/>
              </a:cxn>
              <a:cxn ang="0">
                <a:pos x="154999" y="13025"/>
              </a:cxn>
              <a:cxn ang="0">
                <a:pos x="180832" y="0"/>
              </a:cxn>
              <a:cxn ang="0">
                <a:pos x="219582" y="39075"/>
              </a:cxn>
              <a:cxn ang="0">
                <a:pos x="180832" y="78151"/>
              </a:cxn>
              <a:cxn ang="0">
                <a:pos x="258332" y="78151"/>
              </a:cxn>
              <a:cxn ang="0">
                <a:pos x="264790" y="84663"/>
              </a:cxn>
              <a:cxn ang="0">
                <a:pos x="264790" y="136764"/>
              </a:cxn>
              <a:cxn ang="0">
                <a:pos x="116249" y="52100"/>
              </a:cxn>
              <a:cxn ang="0">
                <a:pos x="90416" y="26050"/>
              </a:cxn>
              <a:cxn ang="0">
                <a:pos x="77500" y="19538"/>
              </a:cxn>
              <a:cxn ang="0">
                <a:pos x="64583" y="39075"/>
              </a:cxn>
              <a:cxn ang="0">
                <a:pos x="77500" y="52100"/>
              </a:cxn>
              <a:cxn ang="0">
                <a:pos x="116249" y="52100"/>
              </a:cxn>
              <a:cxn ang="0">
                <a:pos x="161457" y="188864"/>
              </a:cxn>
              <a:cxn ang="0">
                <a:pos x="161457" y="110713"/>
              </a:cxn>
              <a:cxn ang="0">
                <a:pos x="161457" y="78151"/>
              </a:cxn>
              <a:cxn ang="0">
                <a:pos x="103333" y="78151"/>
              </a:cxn>
              <a:cxn ang="0">
                <a:pos x="103333" y="110713"/>
              </a:cxn>
              <a:cxn ang="0">
                <a:pos x="103333" y="188864"/>
              </a:cxn>
              <a:cxn ang="0">
                <a:pos x="103333" y="201889"/>
              </a:cxn>
              <a:cxn ang="0">
                <a:pos x="116249" y="208402"/>
              </a:cxn>
              <a:cxn ang="0">
                <a:pos x="148541" y="208402"/>
              </a:cxn>
              <a:cxn ang="0">
                <a:pos x="161457" y="201889"/>
              </a:cxn>
              <a:cxn ang="0">
                <a:pos x="161457" y="188864"/>
              </a:cxn>
              <a:cxn ang="0">
                <a:pos x="180832" y="19538"/>
              </a:cxn>
              <a:cxn ang="0">
                <a:pos x="167916" y="26050"/>
              </a:cxn>
              <a:cxn ang="0">
                <a:pos x="148541" y="52100"/>
              </a:cxn>
              <a:cxn ang="0">
                <a:pos x="180832" y="52100"/>
              </a:cxn>
              <a:cxn ang="0">
                <a:pos x="200207" y="39075"/>
              </a:cxn>
              <a:cxn ang="0">
                <a:pos x="180832" y="19538"/>
              </a:cxn>
            </a:cxnLst>
            <a:rect l="0" t="0" r="0" b="0"/>
            <a:pathLst>
              <a:path w="41" h="36">
                <a:moveTo>
                  <a:pt x="41" y="21"/>
                </a:moveTo>
                <a:cubicBezTo>
                  <a:pt x="41" y="22"/>
                  <a:pt x="40" y="22"/>
                  <a:pt x="40" y="22"/>
                </a:cubicBezTo>
                <a:cubicBezTo>
                  <a:pt x="37" y="22"/>
                  <a:pt x="37" y="22"/>
                  <a:pt x="37" y="22"/>
                </a:cubicBezTo>
                <a:cubicBezTo>
                  <a:pt x="37" y="33"/>
                  <a:pt x="37" y="33"/>
                  <a:pt x="37" y="33"/>
                </a:cubicBezTo>
                <a:cubicBezTo>
                  <a:pt x="37" y="35"/>
                  <a:pt x="36" y="36"/>
                  <a:pt x="35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4" y="36"/>
                  <a:pt x="3" y="35"/>
                  <a:pt x="3" y="33"/>
                </a:cubicBezTo>
                <a:cubicBezTo>
                  <a:pt x="3" y="22"/>
                  <a:pt x="3" y="22"/>
                  <a:pt x="3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2"/>
                  <a:pt x="0" y="22"/>
                  <a:pt x="0" y="21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2"/>
                  <a:pt x="0" y="12"/>
                  <a:pt x="1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9" y="12"/>
                  <a:pt x="6" y="9"/>
                  <a:pt x="6" y="6"/>
                </a:cubicBezTo>
                <a:cubicBezTo>
                  <a:pt x="6" y="2"/>
                  <a:pt x="9" y="0"/>
                  <a:pt x="12" y="0"/>
                </a:cubicBezTo>
                <a:cubicBezTo>
                  <a:pt x="14" y="0"/>
                  <a:pt x="16" y="1"/>
                  <a:pt x="17" y="2"/>
                </a:cubicBezTo>
                <a:cubicBezTo>
                  <a:pt x="20" y="6"/>
                  <a:pt x="20" y="6"/>
                  <a:pt x="20" y="6"/>
                </a:cubicBezTo>
                <a:cubicBezTo>
                  <a:pt x="24" y="2"/>
                  <a:pt x="24" y="2"/>
                  <a:pt x="24" y="2"/>
                </a:cubicBezTo>
                <a:cubicBezTo>
                  <a:pt x="25" y="1"/>
                  <a:pt x="26" y="0"/>
                  <a:pt x="28" y="0"/>
                </a:cubicBezTo>
                <a:cubicBezTo>
                  <a:pt x="32" y="0"/>
                  <a:pt x="34" y="2"/>
                  <a:pt x="34" y="6"/>
                </a:cubicBezTo>
                <a:cubicBezTo>
                  <a:pt x="34" y="9"/>
                  <a:pt x="32" y="12"/>
                  <a:pt x="28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1" y="12"/>
                  <a:pt x="41" y="13"/>
                </a:cubicBezTo>
                <a:lnTo>
                  <a:pt x="41" y="21"/>
                </a:lnTo>
                <a:close/>
                <a:moveTo>
                  <a:pt x="18" y="8"/>
                </a:moveTo>
                <a:cubicBezTo>
                  <a:pt x="14" y="4"/>
                  <a:pt x="14" y="4"/>
                  <a:pt x="14" y="4"/>
                </a:cubicBezTo>
                <a:cubicBezTo>
                  <a:pt x="14" y="4"/>
                  <a:pt x="13" y="3"/>
                  <a:pt x="12" y="3"/>
                </a:cubicBezTo>
                <a:cubicBezTo>
                  <a:pt x="11" y="3"/>
                  <a:pt x="10" y="4"/>
                  <a:pt x="10" y="6"/>
                </a:cubicBezTo>
                <a:cubicBezTo>
                  <a:pt x="10" y="7"/>
                  <a:pt x="11" y="8"/>
                  <a:pt x="12" y="8"/>
                </a:cubicBezTo>
                <a:lnTo>
                  <a:pt x="18" y="8"/>
                </a:lnTo>
                <a:close/>
                <a:moveTo>
                  <a:pt x="25" y="29"/>
                </a:moveTo>
                <a:cubicBezTo>
                  <a:pt x="25" y="17"/>
                  <a:pt x="25" y="17"/>
                  <a:pt x="25" y="17"/>
                </a:cubicBezTo>
                <a:cubicBezTo>
                  <a:pt x="25" y="12"/>
                  <a:pt x="25" y="12"/>
                  <a:pt x="25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17"/>
                  <a:pt x="16" y="17"/>
                  <a:pt x="16" y="17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32"/>
                  <a:pt x="17" y="32"/>
                  <a:pt x="18" y="32"/>
                </a:cubicBezTo>
                <a:cubicBezTo>
                  <a:pt x="23" y="32"/>
                  <a:pt x="23" y="32"/>
                  <a:pt x="23" y="32"/>
                </a:cubicBezTo>
                <a:cubicBezTo>
                  <a:pt x="24" y="32"/>
                  <a:pt x="25" y="32"/>
                  <a:pt x="25" y="31"/>
                </a:cubicBezTo>
                <a:lnTo>
                  <a:pt x="25" y="29"/>
                </a:lnTo>
                <a:close/>
                <a:moveTo>
                  <a:pt x="28" y="3"/>
                </a:moveTo>
                <a:cubicBezTo>
                  <a:pt x="27" y="3"/>
                  <a:pt x="27" y="4"/>
                  <a:pt x="26" y="4"/>
                </a:cubicBezTo>
                <a:cubicBezTo>
                  <a:pt x="23" y="8"/>
                  <a:pt x="23" y="8"/>
                  <a:pt x="23" y="8"/>
                </a:cubicBezTo>
                <a:cubicBezTo>
                  <a:pt x="28" y="8"/>
                  <a:pt x="28" y="8"/>
                  <a:pt x="28" y="8"/>
                </a:cubicBezTo>
                <a:cubicBezTo>
                  <a:pt x="30" y="8"/>
                  <a:pt x="31" y="7"/>
                  <a:pt x="31" y="6"/>
                </a:cubicBezTo>
                <a:cubicBezTo>
                  <a:pt x="31" y="4"/>
                  <a:pt x="30" y="3"/>
                  <a:pt x="2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5" name="文本框 22"/>
          <p:cNvSpPr txBox="1"/>
          <p:nvPr/>
        </p:nvSpPr>
        <p:spPr>
          <a:xfrm flipH="1">
            <a:off x="7478077" y="2055628"/>
            <a:ext cx="3435350" cy="978729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37" name="文本框 20"/>
          <p:cNvSpPr txBox="1"/>
          <p:nvPr/>
        </p:nvSpPr>
        <p:spPr>
          <a:xfrm flipH="1">
            <a:off x="7478077" y="1686693"/>
            <a:ext cx="2089150" cy="39878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</a:p>
        </p:txBody>
      </p:sp>
      <p:sp>
        <p:nvSpPr>
          <p:cNvPr id="32" name="文本框 22"/>
          <p:cNvSpPr txBox="1"/>
          <p:nvPr/>
        </p:nvSpPr>
        <p:spPr>
          <a:xfrm flipH="1">
            <a:off x="6977697" y="5836418"/>
            <a:ext cx="3435350" cy="978729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34" name="文本框 20"/>
          <p:cNvSpPr txBox="1"/>
          <p:nvPr/>
        </p:nvSpPr>
        <p:spPr>
          <a:xfrm flipH="1">
            <a:off x="6960552" y="5418086"/>
            <a:ext cx="2089150" cy="39878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2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</a:p>
        </p:txBody>
      </p:sp>
      <p:sp>
        <p:nvSpPr>
          <p:cNvPr id="29" name="文本框 22"/>
          <p:cNvSpPr txBox="1"/>
          <p:nvPr/>
        </p:nvSpPr>
        <p:spPr>
          <a:xfrm flipH="1">
            <a:off x="1278572" y="5715133"/>
            <a:ext cx="3435350" cy="978729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31" name="文本框 20"/>
          <p:cNvSpPr txBox="1"/>
          <p:nvPr/>
        </p:nvSpPr>
        <p:spPr>
          <a:xfrm flipH="1">
            <a:off x="1278572" y="5316353"/>
            <a:ext cx="2089150" cy="39878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</a:p>
        </p:txBody>
      </p:sp>
      <p:sp>
        <p:nvSpPr>
          <p:cNvPr id="26" name="文本框 22"/>
          <p:cNvSpPr txBox="1"/>
          <p:nvPr/>
        </p:nvSpPr>
        <p:spPr>
          <a:xfrm flipH="1">
            <a:off x="1803082" y="2035308"/>
            <a:ext cx="3435350" cy="978729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单击此处添加本章节的简要内容。本模板精心设计，模板所有素材均可自由编辑替换移动。</a:t>
            </a:r>
          </a:p>
        </p:txBody>
      </p:sp>
      <p:sp>
        <p:nvSpPr>
          <p:cNvPr id="28" name="文本框 20"/>
          <p:cNvSpPr txBox="1"/>
          <p:nvPr/>
        </p:nvSpPr>
        <p:spPr>
          <a:xfrm flipH="1">
            <a:off x="1817052" y="1654405"/>
            <a:ext cx="2089150" cy="398780"/>
          </a:xfrm>
          <a:prstGeom prst="rect">
            <a:avLst/>
          </a:prstGeom>
          <a:noFill/>
          <a:ln w="9525">
            <a:noFill/>
            <a:miter/>
          </a:ln>
          <a:effectLst>
            <a:outerShdw sx="999" sy="999" algn="ctr" rotWithShape="0">
              <a:srgbClr val="000000"/>
            </a:outerShdw>
          </a:effectLst>
        </p:spPr>
        <p:txBody>
          <a:bodyPr wrap="square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单击键入标题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798</Words>
  <Application>Microsoft Office PowerPoint</Application>
  <PresentationFormat>宽屏</PresentationFormat>
  <Paragraphs>100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等线</vt:lpstr>
      <vt:lpstr>等线 Light</vt:lpstr>
      <vt:lpstr>微软雅黑</vt:lpstr>
      <vt:lpstr>Arial</vt:lpstr>
      <vt:lpstr>Calibri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32</cp:revision>
  <dcterms:created xsi:type="dcterms:W3CDTF">2017-09-01T08:23:00Z</dcterms:created>
  <dcterms:modified xsi:type="dcterms:W3CDTF">2021-01-05T23:07:37Z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